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35"/>
  </p:notesMasterIdLst>
  <p:sldIdLst>
    <p:sldId id="2602" r:id="rId3"/>
    <p:sldId id="330" r:id="rId4"/>
    <p:sldId id="2608" r:id="rId5"/>
    <p:sldId id="2612" r:id="rId6"/>
    <p:sldId id="2613" r:id="rId7"/>
    <p:sldId id="2614" r:id="rId8"/>
    <p:sldId id="2615" r:id="rId9"/>
    <p:sldId id="441" r:id="rId10"/>
    <p:sldId id="2609" r:id="rId11"/>
    <p:sldId id="306" r:id="rId12"/>
    <p:sldId id="279" r:id="rId13"/>
    <p:sldId id="281" r:id="rId14"/>
    <p:sldId id="280" r:id="rId15"/>
    <p:sldId id="282" r:id="rId16"/>
    <p:sldId id="283" r:id="rId17"/>
    <p:sldId id="284" r:id="rId18"/>
    <p:sldId id="286" r:id="rId19"/>
    <p:sldId id="287" r:id="rId20"/>
    <p:sldId id="288" r:id="rId21"/>
    <p:sldId id="289" r:id="rId22"/>
    <p:sldId id="290" r:id="rId23"/>
    <p:sldId id="291" r:id="rId24"/>
    <p:sldId id="294" r:id="rId25"/>
    <p:sldId id="299" r:id="rId26"/>
    <p:sldId id="265" r:id="rId27"/>
    <p:sldId id="295" r:id="rId28"/>
    <p:sldId id="300" r:id="rId29"/>
    <p:sldId id="304" r:id="rId30"/>
    <p:sldId id="305" r:id="rId31"/>
    <p:sldId id="259" r:id="rId32"/>
    <p:sldId id="2611" r:id="rId33"/>
    <p:sldId id="261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6"/>
    <p:restoredTop sz="96327"/>
  </p:normalViewPr>
  <p:slideViewPr>
    <p:cSldViewPr snapToGrid="0" snapToObjects="1">
      <p:cViewPr varScale="1">
        <p:scale>
          <a:sx n="165" d="100"/>
          <a:sy n="165" d="100"/>
        </p:scale>
        <p:origin x="21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8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4.9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103 339 8152,'-8'-7'-823,"2"6"1,4-8 1490,-3 5 63,4 2-478,-6-11 0,2 10 210,0-7-73,0 7 1,4-9 341,-4 7 85,3 0 7,-4-1-511,-1 4 1,6-6-212,-4 3 0,1 3 329,-1-2-222,4 2 182,-6 2-339,1 6 1,4 3-23,-3 5 1,4 1-141,1 0 1,0 6 33,0 3 0,0 4-81,0 2 1,0 4-84,0 0 0,4 2 121,1-2 0,7 2 52,-2 4 0,3 0 22,1-5 1,1-1-162,0-5 1,-1 1 191,1-1 1,1-6 6,4-3 1,-4-4 9,4-1 0,-4-2-44,-1-3 0,5-4 137,-1-6 0,1 0-115,-5 0 0,4-2 246,1-2 0,4-5-69,-4-5 0,1-6 43,-1 0 1,-4-6-40,4 2 0,-4-4 96,-1-1 1,-1-1-103,1 1 0,0-5-22,-1-1 1,-4-1-241,0 2 0,-5-3 153,5-8 0,-7 1-367,2 0 1,-3 0 146,-2 0 1,0 0-229,0 0 0,0 1 114,0 4 0,-2 10-32,-3 9 0,3 4-449,-3 1 1,-1 5-232,1 1 72,0 5 0,5-1 460,0 10 0,-5 3 467,0 7 0,0 0 0,5 6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103 189 8200,'6'-14'0,"-4"-1"-60,3 0 1,1-1-100,-1-4 392,7 4 177,-4-5-210,0 6 0,4 0 201,-8 1 58,8 6-78,-10 1-89,11 1 164,-12 4-239,6-5 1,-2 9-90,0 3 1,-1 3 48,-4 7-124,0-1 0,0 8 289,0 2-451,0 4 93,0 1 0,-4 2 267,-1 4-279,-7-4 32,4 11 1,-7-9 192,1 6-378,-1 0 109,0-1 1,1 3-105,-1-7 231,0 7-6,1-10 0,-1 8-301,0-10 149,0 4 1,6-12-263,-1 4 350,7 3 1,-4-12-29,7 3 15,0-2 2,0-3 0,7-4-38,2 0 173,4-7-127,2 4 0,1-2 97,4 0-88,-4 0 0,12-5 37,-3 0 0,2-5 5,3 0 1,-1-7 57,1 3-86,6-5 1,-1 1 6,5 4 171,-4-4-169,0 4 0,-5 0 39,3-1-223,3 7 89,-12-11 0,8 13-399,-14-4 271,1 3 1,-6 1-26,1-4 0,-5 3-583,0-3-34,-7 4 296,4 1 1,-14 6 0,-1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6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324 105 8418,'0'-24'0,"0"-1"0,1 9 0,4 1 450,-3 0 20,4 14-786,-6-6 123,0 7 249,0 13-116,0-3 112,0 5 0,-6-2 22,-4-3 0,-5 3 117,-4 1-340,2 1 224,-4-7 0,2 5-221,-1-3-24,0-3 238,-1 6 0,5-10-265,-4 7 245,-3-7-21,7 10 0,-5-11-150,6 3-28,0 3 109,7-7-20,-5 6 40,11 0-1,-11-6 40,12 6-29,-6-1 32,7-4-28,0 4 0,0 1 1,2-5 237,3 2-220,-4 5-1,12-8 0,-4 12 199,5-3 8,1-3-132,0 6 0,4-5 29,1 7 0,4-1-24,-4 1-54,6 0 14,-3-1 0,6 1 53,1 0-87,-1 6 33,1-5 1,-1 6-214,0-8 205,1 8 11,-7-6-406,-2-1 218,-6-2 0,-6-7 45,1 4-567,-7-4 178,4 1 108,-7-5-145,0 4 253,-7-6 1,4 0-88,-7 0 352,1-6 0,-6 4 0,0-5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8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1 226 8490,'15'-5'-680,"-1"0"203,1-6 369,-7 9 1,5-4 452,-3 6 1,3 0-179,2 0 1,4 1 68,1 4 1,0-3-225,-6 3 356,1-4 26,0-1-110,6 7-211,2-5-19,-7 4 0,4-6-206,-10 0 221,3-6 93,1 4-288,-6-11 73,6 11 0,-13-11 34,4 3 1,2-3-26,-3-1 1,1-1 14,-5 0-201,-6 1 80,4-1 1,-11 5 48,3 0-91,-9 0 146,2 2 0,-4-3 15,6 6-14,1 0 9,-1 5 1,-5 0-11,1 0-2,6 0 69,0 0 1,6 7 11,-3 2-65,-3 4 153,12 2-129,-6 6 1,7-4 253,0 2-252,0-2 20,0 4 65,7-5-68,1 5 0,3-6 15,4 0 1,-4 3-42,9-4 32,-4 4-66,-1-9 0,1 4-8,4-4 1,-4 3-19,4-7 0,-4 0-20,-1-5 0,1 0-153,4 0-8,-4 0 167,5 0 98,-6-7-106,0-1 86,0-7 0,-1 5 194,1 1-40,0 5-192,-7-9 363,5 12-144,-5-12 1,7 11-150,-1-3 205,-5 4-85,4 1 1,-4 0 6,11 0-33,-4 6-49,6-4 1,-8 9 41,1-6 8,0 6-36,-1-2-292,1-1 259,-7 5 1,0-10-87,-3 7-158,-3-7 1,5 5 234,-7-3-227,0-3 187,-7 4 1,-1-7-12,-7-4-57,7 3 53,-5-11 0,6 5 75,-2-7-102,-4 1 27,11-1 0,-10-1 235,8-4-209,-1 4-56,5-6 1,0 8 8,0-1 0,5-5-108,-1 1 1,8-1-262,-2 6 0,3-1 183,1 0-419,1 0 383,-7 1 1,5 4 259,-3 0 0,3 0 0,2-4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2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1 487 8490,'9'0'-101,"1"0"1,-5 0 75,5 0 22,-7 0 0,4 7 1,-2-4 315,-1 7-11,8 0-255,-11-2 1,11 5 60,-7-3-41,0 3-49,1 1 0,-4 1 4,3 0 0,-4-5 69,-1-1-278,0-5 109,0 9 1,0-10 23,0 7-338,0-7-67,0 4 0,-4-9 307,-1-3 0,-2-3 121,2-7 1,4 5 15,-4 1 1,3-3-25,2-7 1,0 2 3,0-2 0,2 2 64,3 3 0,-2-6 162,7 0 0,-5 6 345,4 4-303,1 0-27,-2 2 0,4 0-102,-7 3 1,6 3-19,-1-3 0,1 10-8,-1 5 1,3 3-50,-3 2 0,-2 0-30,2-1 0,-5 6 86,5-1-204,-7 1 26,3 1 1,-1-4 45,0 2 75,0-2 25,-5-3 0,5-4 20,0 0 1,1-2-46,-1 2 0,-1 1 6,5-6 1,1 2-49,5-2 1,0-4-2,-1 4 0,1-3 2,0-2 0,4-5-9,1 0 0,0-7-129,-6 3 0,4-4 38,-3-2 1,3 0-74,-8 1 1,3-3 105,1-2-94,-5 2 127,-3-4 0,-6 6-52,0 1 101,0-1-101,0 0-68,0 1 103,-6 5-38,4 3 106,-11 6 0,5 1 6,-7 4 1,2-1 8,3 5 1,-3 6-84,3 5 265,4-1-101,-7-4 0,9 5 87,-5-1 1,5 2-105,-1-1 1,4-4 170,1 4-193,0-4 15,0-1 0,0 0 31,0-1 0,6 1 2,4 0-179,3-7 133,2 5 0,1-11 51,4 3-285,-4-4 92,12-1 1,-10 0-115,6 0-49,1 0 246,4-6 0,-4-4-202,-1-10 169,1 4-24,-2-5 20,4-1 8,-10 0 1,4-8-9,-6 1 0,-1-1-7,1 1 0,0-7-15,-1-3-8,-5-4 43,4-1 1,-10 0 108,7 0-108,-7 0 0,4 2-16,-7 2 127,0 4-112,0 7 1,0 0 203,0 6-90,0 2 1,-2 7-86,-3 5-116,3 2 119,-4 7 1,4 2 1,-3 3 1,2 3 0,-7 7 0,7 6 321,-2 3-313,-3 4-2,6 1 0,-4 2 252,6 4-11,0 2-157,0 1 0,0 4 16,0-2 0,0-3-6,0 2-305,6-6 259,2 9 1,2-6-31,0 4 0,0-6-307,5-10 339,-1 4-802,1-5 368,0 0 190,-1 5 0,1-12 173,0 4 0,-1 2 0,1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5.6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32 8193,'15'0'0,"0"-7"0,0 6-30,-1-4 416,-6 3 194,6-4-211,-13 4-564,6-5 196,-7 7-45,0 7 0,0-4-25,0 7 0,0-5 117,0 5 1,-5 0-60,0 4 1,-5 3 205,5 2-152,-6-2 1,7 5 0,-4-4 354,2 2-302,-6 6-9,11-3 180,-12 0-98,11 5 0,-9-6 10,6 8-11,-7-1-66,11 7 1,-8-5 110,5 4-104,2 2 5,-5-6 1,6 12-115,-4-4 1,3-3 126,-3-2 0,4 2-131,1-2-56,-7 7 124,6-3 0,-6-1-89,7-3 0,-2-2 82,-3-3 0,4 0-29,-4 1 0,-2-3 14,2-2 113,1 3-124,-3-5 1,5 1-83,-2 1 1,0-1 100,-1 6 1,4-3-92,-4-2 92,3 3-61,2-6 1,-1 1-141,-4-3 179,3-4-87,-5 5 1,7-4 49,0 4-320,0-13 24,0-1 153,0-1-372,0-4-3131,0 4 3118,0-19 1,-1 8 535,-4-9 0,3 9 0,-11-15 0,5 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6.0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 7724,'10'-2'-900,"0"-3"2258,-7 4-969,4-6-1145,-7 7 497,-7 0 279,5 7 111,-11 1-23,12 6 1,-6 1 126,7 0 0,0-5-89,0-1 234,0 1-162,0 5 1,0 0-106,0-1 1,2 1 30,3 0 0,-2-1-65,7 1 88,-7 0-60,10-1 0,-10 1-181,7 0 0,-5-5 46,5-1 0,-5 0 36,5 0 0,-6 3 77,6-7-167,-6 6 116,2-9 0,1 4 7,2-6 1,0 0 4,0 0 1,-4 0 205,5 0-174,0 0 292,5-6-313,-1-2 1,1-2 79,0 0-309,-1 0 230,1-4 0,0-1-128,-1 0 1,6 2-267,0 3 1,-1-3-1685,-4 3 1122,0 4 898,-1-1 0,8 1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5.8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47 8075,'6'-8'-38,"-4"-5"80,4 11 95,1-11-688,-5 11 285,4-4 852,-6 6-279,7 6-188,-6-4-20,12 11-39,-11-11 1,6 11-58,-3-4 134,-3-2-15,11 6-207,-5-5 66,7 7 0,-1 0 51,1-1 1,1 3-136,4 2 1,3-1 159,6 7-239,1-1 196,6 6 0,-4-1-47,7 0 48,1 1-9,-3-1 0,6 1 113,-4-1-108,3 7-551,2-5 816,0 5-251,1-7 0,0 1 14,4-1 205,-3 7-203,11-5 0,-13 7 56,0-4-48,0-3 5,-12 5 0,8-5-204,-5 3 188,-1-3 0,-6 5-99,-4-6 52,4-1 62,-12 0-36,12 7 1,-12-10 4,4 4 0,1-4 2,-1 3-88,6 1 77,-3-1 0,1 1 12,1-1 438,-7-6-449,3 5 1,-1-7 74,-1 3-74,1-2-8,1-1 1,-5-5-61,4 4 62,-4-4-14,-1-1 1,0-6-12,-1 1 17,1-6-2,0 9 1,0-12-2,-1 4 0,-4-3 2,0-2-49,-7 0 47,10 0 1,-10 0-155,7 0 149,0 0-12,-2 0-60,5 0 63,-5 0-82,1 0 0,-1 0-372,-3 0 308,-4 0-8,6 0 0,-7-7 0,0-1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6.7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412 123 8129,'0'-14'-1721,"0"5"1505,0-4 1,5 10 735,0-7-112,0 7-118,-5-3-401,0-1 1,-2 4 143,-3-7 296,4 7-140,-6-4 0,6 2 189,-4 0-269,3 0 54,-4 5 235,6-6-54,0 4-87,0-4-237,-7 6 125,5 0-99,-4 0 151,6 6-348,0 2 214,0 7 0,0 0 78,0 0-238,0-1 147,0 1 0,2 0 97,2-1-99,5 8 13,-1-6 1,5 10 53,-3-6-23,-4 6-17,7-10-263,-5 12 244,1-12 1,4 10-36,-4-6 1,-2-1-92,-2-4 0,-3-5 143,-2 0-269,0-7 94,-7 10 0,-3-11-18,-9 3 83,-4-4 0,-7-7 1,-4 2-207,0-5 192,-1-1-67,-1-5 0,5 5-170,-3 1 1,3 5 92,2-1-540,-1-3 311,7 7 424,-4-6 0,-3 1 0,-7-3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295 150 8381,'0'-22'-261,"0"6"0,0-10-326,0 6 0,0 6 1588,0 4-303,0 0-304,6 2 0,-2-4-224,6 7 85,-7 1-19,3 4-135,1 0 30,-6 0 0,8 0-226,-4 0 412,-4 0-723,6 0 281,-20 6 0,3-4 184,-10 3 0,4 1-179,1-1 1,-4 5 43,-1-5 0,-4 6 4,4-1 47,-6 3 5,9 2 1,-9-1-8,7 1 1,-1 0 26,5 0-3,1-1 1,-1 1 0,2 0 128,3-1-125,4 1-1,-1 0 154,5-1-148,-4 1 0,11 0 7,0 0 105,13-1-101,-9 1 1,14 0 20,-3-1-94,-4-6 78,12 6 0,-7-6 25,4 6-89,3-5 59,-12 4 0,7-10 290,-4 7-273,-9-7-19,10 10 0,-12-10-10,7 7 12,-7-7 1,-2 10-117,-6-3 126,0-3 0,0 6 36,0-3-233,-6 3 186,-2-5 0,-9 5-1,-2-3-475,2 3 264,-10 2 1,9-6-304,-7 1 115,1-7 304,-6 4 1,7-2-582,4 0 286,2 0 35,3-5 0,-1 0-391,0 0 731,7 0 0,-5 0 0,5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9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0 105 8404,'0'-8'-399,"0"1"-684,0 7 660,7 7 1846,-5 8-936,4 1 1,-6 12 184,0-4-246,0 4-332,0 1 0,0 6 104,0-1-68,0 0 34,0-4-401,0 6 188,0-12 1,0 10 125,0-9-742,0-4 281,0 0-123,0 1-78,-6-6-147,4-1 295,-5-9 128,7-6 1,0-6-223,0-4 531,0-10 0,0 4 0,0-12 0,0 5 0,0-6 0,0-1 0,0 1 0,0 0 0,0-1 0,0 1 171,0-1-61,0 1 0,0 0 349,0-1-241,7 1-66,-5 6 0,9-3 586,-6 6-264,6 1-14,-9 4 241,11 0-379,-5 1-313,7 5 27,0-4 0,-6 12 259,1-4-436,-7 3 258,11 2 1,-6 0-159,6 0 140,-5 0-19,4 0 0,-5 7-191,6 3 204,1-4 7,0 7-257,0-5 92,-7 7 0,3 0 165,-6-1-366,7-5 126,-11 4 1,6-5 171,-7 7-271,0-7-41,0 5 115,0-5 103,0 7 25,-7-7 0,4 0-172,-7-3 122,0-4-44,-11 6 0,5-7-172,-4 0 1,2 0 184,-1 0-189,2 0 137,-4 0-32,6 0 310,1 0-91,-1 0 158,7 0 67,1 0-62,7 0 1,13 0 0,5 0-78,3 0 1,7 0 18,-3 0-117,2 0 43,3 0 1,-6 0 52,1 0-113,-1 0 51,6 0 1,-1 0 1,1 0 0,-8 0-21,6-7 0,-11 4-63,2-7 75,4 7-10,-13-10-121,9 11 116,-17-11 1,6 10-8,-3-7 0,-3 5-7,3-4 0,-5 4 6,-5-5-202,3 7 85,-11-4 0,5 7-141,-7 0 230,0 0-13,1 0 1,-1 0 33,0 0-34,1 0-19,6 0 220,-6 0-93,6 7 1,-2-4-57,1 7 0,4-2 116,-5 2 1,7 3-79,-2-3 199,3-4-61,2 7 0,0-5-119,0 7-21,0 0 0,0-1 64,0 1-66,7-7 31,1 5-12,7-5-266,-1 7 240,8-7 1,-5 1 30,8-5-634,-1-2 342,6 5 0,-1-7 62,1 0-385,-7 0 331,4 0 0,-4 0-1055,7 0 654,-8 0 607,6 0 0,-11-7 0,4-1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90 8444,'0'-14'0,"0"-1"57,0 0 349,-7 1-117,5 5-18,-11-4-51,12 12 0,-7-6 12,3 7-170,3 0 209,-11 7-96,11 1 45,-11 0 1,5 5 219,-7-3-507,7-4 93,-5 7 0,5-4 332,-7 5-496,1 1 77,5 0 1,-2-1-208,6 1 206,-6 0 57,9-1 1,-5 1-28,7 0-54,0 0 46,0-1-218,0 1 120,7-7 0,1 5 48,7-3-322,0-3 221,6-1 1,2-6-59,6 0-175,-6 0 215,5 0 1,-5 0-422,6 0 318,0-6 73,1-3 0,-1-5-363,1-1 93,-8 0 250,6 1 259,-5-1 0,0 0 0,5-6 0,-5-2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2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30 208 8242,'0'-8'-30,"0"-5"333,6 5-84,2-7 0,7 5 189,0 0-385,-1 7 165,1-3 0,5 6-317,-1 0 145,1 0 16,-5 0 0,4-2-41,1-3-97,-1 3 258,3-4-200,-6-1 40,5 6 0,-8-7 58,-3 3-156,3-3-15,-5-1 155,1-4-16,-3 5-346,-6-7 191,-6 1 0,-3 6 1,-5 3 0,-6-2 47,0 2 0,-6 0 134,2 5-80,-4 0 0,4 2-41,-1 3 189,7 3-143,-10 7 1,10 1-29,-6 4 141,6-4-93,-3 12 0,12-10 43,5 6-27,-5 1 1,8-1 60,-4 1 83,3-7-150,9 9 1,1-9 6,7 7 1,4-9 4,1-1-6,6 0-283,-3-7 137,6 0 0,1 0 131,-1-3-590,0-3 382,1 4 0,-1-7-336,1-4 325,-1 3 0,5-9 25,1 6 0,-1-7 203,-5 2 0,7-3 0,2-1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5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59 8426,'-8'-15'0,"1"1"380,7-1 67,0 7-165,0 1 122,0 20-322,0 4 26,7 12 1,-4 2 362,7 3-527,0-3 243,-2 12 0,5-10-111,-3 6 153,-4-7 58,7 11-547,-4-5 239,-1-1 0,5 4-12,-3-7-731,-4 1 561,7-6 0,-11 4-483,3-4-129,3 4 282,-6-17-189,4 5 262,1-6 118,-6-7 1,7-1 341,-3-7 0,4 0 0,5 0 0,1-7 0,0-1 0,-1-7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7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398 149 8426,'-2'-23'0,"-3"4"0,2 2 34,-7 3 303,0-1-68,-4 0-134,6 1 67,-6 5 0,5 1 202,-11 3-525,4 4 145,-5-6 1,1 7 101,0 0 0,-1 2-83,1 3 1,3-2 284,-8 7-540,7-7 195,-3 10 0,6-10-148,0 7 1,1 0-175,-1 5 1,2-6-160,3 1 0,-1 0 78,6 5 0,0-5-133,5-1 1,0 1-25,0 5 577,6-7 0,3 5 0,5-5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0 255 8426,'15'0'0,"-1"-1"512,1-4-429,-7 3 134,5-4-130,-11 6-39,11 6 0,-11 2-75,3 7 324,-4-7-446,-1 5 92,0-11 1,0 6 441,0-3 21,0-3-1445,0 4 1118,0-19-233,0 3 71,0-11 0,5 1-2,0 1 0,6-1-34,-1 6 1,5-6-54,5 0-165,-4-6 138,12 10 1,-7-10-312,3 6 126,4 1 235,-5 4 0,1 7-374,1 3 385,-7-3 138,3 6 0,0-4 0,-4 12 0,4 1 0,-6 2 0,-1 4 0,1-4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0.5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147 487 8546,'0'9'173,"0"-3"84,0-6-79,-6 0-33,4 0-1,-11 0-182,11 0 52,-11 7 117,5-6-213,-7 12 70,1-11 0,4 6 169,0-3-310,0-3 84,2 4 1,0-1-51,3 0-36,3 6 170,-4-9 0,6 6-219,0-3 174,-7-3-13,6 4 0,-6-4-61,7 3 60,0-4 24,0 6-23,7-7 127,-6 7-114,6-6-1,-7 6 208,6-7 14,-4 6-125,11-4 0,-10 6-36,7-3-25,-7-3 14,10 11 0,-9-12-18,5 4 1,-4-2-3,5 2 5,0-3 0,5 4-10,-1-6 0,1 0 22,0 0 0,-1 0-11,1 0 1,0-4-10,0-1 11,6-7-16,-5 4 1,12-12 2,-4 1 0,-1-6-41,2 6 0,-2-7-6,1 1 0,4-9 41,-4-5-224,-2 3 98,5-7 1,-10 6 175,2-7-76,-9 0 1,-3 1 32,-7 4 1,-2-2 29,-3 7-74,-3 6 288,-7 7-259,-6 6 0,5 7 21,-4 3 0,4 3 17,1 2 1,0 12 29,1 2 122,-1 11-152,0-9 1,5 12 207,1-3-13,5 2-182,-9 3 0,12 4 110,-4 0-98,3 1 37,2-6-83,0 0 45,0 1 1,7-1 48,2 1-352,5-8 304,0 6 0,6-5 23,-1 7-411,8-8 206,-5 0 1,3-3-572,-1 1 1,-6 1 61,2-1 648,-4-4 0,6 5 0,0-6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2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310 109 8328,'0'-15'8,"0"0"80,0 1 301,0-1-415,0 0 237,6 7 0,-4 0-53,3 3-162,-4 3 105,-1-4 112,-6 6-375,4 0 283,-11 0 1,10 0 120,-7 0-329,7 0 157,-10 0 0,4 5-215,-5 0 241,-1 6-21,0-3 1,-1 7-148,-4 0 174,4-1-10,-5 7-201,6-4 66,-6 11 1,5-10 127,-4 6 178,4 1-226,1 4 0,5-5 32,0 1-215,7-1 175,-10 6 1,11-6 25,-2 1 29,2-7-47,2 10 0,2-12 131,2 3-109,-2-2-17,11-2 0,-3-2-102,10-4 122,-4 4-11,5-11-382,0 11 205,-4-11 1,9 4 43,-7-6-360,8 0 259,-5 0 0,3-5-139,-1 1 0,1-13 159,4 2 1,1-4-388,-1-1 229,0 4 0,1-5-194,-1-1 217,1 6 1,-3-10 89,-2 6 1,-2 1 207,-4 4 0,-2 0 0,4 1 0,-6-1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0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62 8289,'0'-23'42,"0"8"127,0 2 278,6 11-355,-4-4 17,5 6 1,-2 6 37,-1 4-127,8 10 169,-10-4 1,6 12-72,-3-4 78,-4 4-49,6 2 1,-2-1 92,0 0-98,-1 1 0,1-1-101,0 1-68,7-1 0,-11-4 345,4-1-577,3 7 207,-6-6 0,9 7-232,-6-12 222,7 6 1,-9-5 75,7 4-680,-7-4 222,10-13-432,-11 5 301,11-5 88,-11 0 65,11-1 136,-12-7 1,12-2-143,-3-3 428,-3 4 0,6-6 0,-10 2 0,7 1 0,0-8 0,4 4 0,1-7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3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0 252 8289,'0'-15'-772,"0"1"1,0 4 495,0 0 1534,0 7-289,0-10-254,7 11-298,-6-4-334,6 6 0,-7 1 300,0 4-390,0 3 74,7 0 0,-6 5 301,4-3-468,-3 3 61,-2 2 283,6 0-344,-4-1 55,11 1 1,-10-5 214,7 0-289,-7-7 86,10 10 0,-4-10-130,5 7 197,-6-7 6,5 4 0,-4-7-300,5 0 122,1 0 18,0 0 1,4-7-36,1-2 1,0-4 112,-6-2 32,1 0-19,0-6 0,-1 3-316,1-7 294,0 7 10,-7-9 1,-2 5-349,-6-2 337,0-4-1,0 12-466,0-5 266,0 6 0,-1 0-74,-4 1-334,3 5 317,-11-4 1,5 12 343,-7-4 0,7 3 0,-5 2 0,5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7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118 105 8289,'6'-14'-586,"-4"-1"-73,3 0 0,1 1 220,-1-1 2031,0 7-374,2-5-398,-6 11-613,6-5 1,-6 7 207,4 0-511,-3 0-120,4 0 360,-12 7-288,-2-5 199,-7 11 1,0-7-276,1 4 25,-1 3 232,0-11-401,1 11 181,-1-5-54,0 7-22,1-7 243,-1 5-40,7-11 270,1 4-241,7 1 0,0-4-55,0 7 271,0-7-103,0 3 0,2-1-51,3 0 1,8 5 25,6-5 0,3 6 149,-3-1 66,-3-3-244,12 6 0,-11-7 276,2 4-249,4 3 27,-7-11-253,-1 4 260,-2 1 0,-5-6-398,0 13 100,6-13-92,-13 6-49,6-7 1,-14 5-260,-3 0 284,-3-1 110,5-4 0,-5 0-774,3 0 489,-3 0 496,-2 0 0,-6 7 0,-2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0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94 8444,'0'-23'0,"0"4"0,5 2 0,0 2 322,6 7-85,-9 2 0,11 6 170,-3 0-356,-4 6 42,7 2 1,-5 14 144,7 2-194,-7 4 191,5 8-241,-4-5 55,-1 5 0,0-2 121,-3 0 1,-4 6-155,4-6 0,2 2-7,-2-2-299,0-3 227,-5 5 1,0-6-656,0-1 406,0 0 178,0 1 0,0-6-800,0 1 488,0-7 102,0 3-429,0-6 516,0-1 1,-2-4 256,-3 0 0,4 0 0,-6-2 0,7-2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3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353 103 8355,'-15'-21'0,"-1"5"-12,-3-4 1,9 4 207,-10 7 1,12 1-73,-7 3-66,1 4-50,-1-6 1,-1 9-260,-4 3 1,4-2 315,-4 7-289,4-7 166,-6 4 0,6-2 22,-3-1 1,2 6 30,2-5-561,1 7 171,-1-4 241,7 6 1,1-4 153,7 0 0,0 0 0,0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8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265 120 8242,'13'-2'0,"-3"-3"-931,3 4 681,-5-12 0,0 9 622,-3-5 166,-3 5-265,-2-9-207,0 12 87,-7-12 0,4 9 109,-7-5-129,1 5-5,-6-2 0,0 6 42,0 0-5,1 0-41,-8 0 1,6 0-165,-3 0-83,-4 6 266,6 3-175,-4-1 34,0 5 0,5-3 123,-4 9-390,4-3 181,7 6 0,-2-3-13,6 1-120,0 6 75,-1-10 0,4 10 0,-3-6 131,4 0-26,7-6 0,1 1-37,2 0 48,11-7 1,-10 3-215,9-6 213,-2 0 0,-3-5-23,1 0 6,0-6 18,0-3 0,4-4-27,1 4 115,-1-11-97,-4 10 1,1-11 64,4 6-65,-10 1 9,9-8 0,-12 6 58,3-4-53,3 11 0,-10-4 162,7 3 15,-7 3-152,4 1 18,-7-1-11,0 6-7,0-6 1,0 18-29,0 4 32,-7-3 1,5 1-106,-2-4 98,2-2 1,2 6-3,0-3-20,0 3 14,6-5 1,-4 5-10,3-3 119,3-4-105,-6 8 1,9-11 19,-6 7 1,7-6 3,-3 6 1,0-5 202,0 5-208,1-7 0,5 9 55,0-7 0,-1 4-11,1-4-33,-7 7-47,5-11 71,-11 6 2,11-1-166,-12-4 151,13 11 99,-13-11-104,6 4 258,-7-6-271,-7 0 4,6 0 323,-13 0-305,6-6 1,-1 2 37,-1-5 103,6-1-128,-9-5 0,10 0 82,-7 1-2,7-1-70,-3 0 0,6-4 72,0-1-240,0 1 72,0 4 1,0-5-302,0 1 159,6-7 85,2 9 0,7-9-124,0 6 75,-7 1 0,5 4-426,-3 1 348,-4-1 0,7 5-305,-3 0-222,-3 7 63,6-4 678,-12 7 0,19 0 0,-4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0 209 8355,'15'0'42,"-5"-2"54,-1-3 0,1 4 297,5-4-729,-7 3 311,5 2 0,-5 0 47,7 0-3,0 7 121,-1-6 1,1 7-117,0-3 1,-1-3 209,1 3-398,0-4 268,-7-1 0,5 0 138,-3 0-312,3 0 30,2 0 1,-6 0 125,1 0-205,0-6 83,-2-2 0,5-5-54,-3 3-52,-3-3 169,6 5 1,-10-12-239,7 0 191,-7 1-43,4 4 1,-7 0-411,0 1 424,0-1-276,-7 0 240,5 1-8,-11 5 115,5 3-151,-7 6 313,1 0-243,-1 6 3,0-4 304,7 11-122,-5-5 0,7 12-60,-4 0 1,-2-1 22,7-4 1,-1 4-4,1 1 134,3 0-75,-4 1 0,6-5-8,0 4 76,0 3-131,0-7 0,0 7-203,0-4 199,6-2-12,-4 4 1,11-6-308,-3-1 121,3 1-36,-5 0-23,5-7 179,-5 5 0,2-11-39,0 3-47,0-4 21,-2-1-34,5 0 32,-11 0-4,11-6 129,-12-2-87,12-7 9,-11 0 0,5 5 119,-7 1-117,0-1 23,6 2 42,-4-6-53,4 6 0,-6-6-9,0-1 41,0 0-29,0 1 1,5 4 12,0 0 254,0 0-251,-5-11 0,5 5 57,0-4-55,6 4 4,-9 1 1,11 0-32,-3 1 32,3-1-68,1 0 1,3 2-142,2 3 0,-2-3 188,2 3-535,-2 4 309,-3-7 1,1 11-319,0-3 242,-7 4-85,5 1 388,-11 0 0,11 6 0,-5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1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 8355,'10'-1'-1043,"0"-4"0,-5 3 1334,5-3 693,-1 4 0,4 4-297,-3 7-425,3-1-66,-5 13 1,2-3 52,0 1 13,-7 6 66,4-10-648,-1 6 278,-4-8 0,5 1 222,-7 0-837,0-1 396,0 1 165,0 0-886,0-7 658,0-2 0,-7-6-851,-3 0 1175,-3 0 0,-8-6 0,-2-2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 8355,'0'-15'157,"0"-4"78,0-1 1,5 5-236,0 6-750,0 5 380,-5-2 0,5 7-39,0 4 520,0 3-216,1 7 1,-3 0-141,7 0-161,-6 6 293,9-5 0,-10 5 113,7-6 0,-7 6 0,3-4 0,1 4 0,-5 0 0,4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0 106 8355,'10'0'48,"0"0"0,-5 0 197,5 0 0,-5 0-423,4 0 201,-5 6-58,9 2-110,-12 1 114,6 4 1,-2-5 119,0 6 1,0 1-187,-5 0 1,0 0 282,0-1-389,0 1 375,-7-7-274,5 5-67,-11-11 86,12 11-108,-12-12-73,4 6 280,-5-7-359,6-7 156,1 6 0,2-12 124,0 3-258,0-3 267,5-2 0,0 1-64,0-1 189,0 0-140,0 0 0,0-4 28,0-1 0,7-1 14,3 1 1,1 4 495,-1-4-205,9 4-108,-9 1 0,12 7 194,-8 3-133,1 4-75,0 1 1,-1 0-46,1 0 0,3 8 53,-3 7-304,3-1 108,-10 14 1,5-10-403,-3 7 206,3-7 108,-12 9 0,6-5-208,-7 2 168,0 4 0,0-12-129,0 4 303,0 3 0,0-7 0,0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6.3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265 164 8355,'0'-18'-495,"0"3"247,0 4 44,0-4 259,0 7-43,0 1 101,-7 7 1,5 2 182,-2 3 1,-3 3-88,2 7 191,-6-1-220,9 1-157,-11 0 80,5-1 51,0 1-275,1 0 214,1 0 18,4-1-245,-5-6 85,7 5 0,0-9 121,0 6-196,7-7 55,-5 10 0,11-12 47,-4 4-344,4-3 197,2 5 1,0-6-123,0 4 250,-1-3-22,1-2 0,0-5 166,-1 0-158,8-7 34,-13 4 0,11-8 51,-10-4-93,-4 4 38,7-5 1,-11 1 6,3 1 0,-3-6 35,-2 6 69,0-8-87,0 11 1,-2-5 190,-3 6 9,3 0-201,-11 7 0,10-3 251,-7 6-235,7 0 73,-4 5 1,3 2 142,-1 3 0,-2 3-108,2 6 135,4 1-93,-6 6 1,7-3 187,0 7-195,0-7-80,0 10 1,2-7 383,3 3-338,3 4 5,0-5 1,7 8 152,-1 3-104,1-3-27,6 5-256,1 0 94,-6 2 1,7 7 230,-4 4-656,-2-3 296,-3 5 0,-2-9 114,-7-3-439,0 4 273,-12-6 1,-3-4-260,-9-3 334,-4-11 45,-7 2 0,-6-12 105,-3-5-174,-3-2 59,-2-2 0,0-3-36,-1-7 0,3 0-16,3-9-161,3-4 239,13 6 1,-3-5-71,6 2 190,1 4-123,11-6 0,1 3 142,7-1 37,0-6-188,7 10 0,2-10 269,11 6-265,-4 0 26,12-1 0,-5 0 451,6-4-164,7-2 0,-5 10 36,12-10-236,-12 10 0,5-6 82,-7 4-809,7 2 476,-5-4 1,5 8-1230,-7 3 1432,1 4 0,-1-1 0,1-1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1002 8062,'0'8'-1185,"6"-1"1060,-4-7-229,5 0 442,-7 6 183,0-4 2141,0 4-2102,6-6-30,-4 0-36,4 0 1,-6-6-160,0-4 1,0-3-43,0-2 1,0-1-13,0-4 1,0 2 6,0-6 1,0-1-94,0-4 131,0 0-23,0-1 0,-1-4-107,-4 0-53,3-7 146,-4 10 0,6-4-260,0 11 240,0-4 0,0 7-148,0-4 140,-7 4 0,5 6-17,-2 1 12,2 6-11,2 1-406,0 7 395,6 7-9,-4 1 8,11 13 1,-5-3 201,7 6-211,0 1 6,-1 4 1,6 1 86,0-1-84,-1 1 2,-4-1 75,0 0-65,-1 1 0,6-7 1,0-4 177,-1-2-76,-11-3 0,5-1 153,-3-3-17,3-3-209,-5-7 0,5 0 212,-3 0 18,-3-7-178,6-1-134,-12-7 121,13 1 0,-11-8 72,7-2-51,-1-4-10,0-1 1,-1-6-78,-3 1 76,-4-7-26,6 10 1,-7-11-446,0 3 186,0-4-5,0-1 1,0 5-71,0 0 0,-5-1 144,0-4-990,-6 0 711,2 7 1,0 1-93,-1 6-544,7 1 1058,-4 0 0,14 6 0,1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0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0 491 7991,'15'0'-1818,"-5"0"1907,-1 0 1281,-5 0-834,2 0-747,1 0-44,-6 0 216,6-7 0,-7 4 79,0-7 0,-5 5 28,0-5 1,-1 2 247,1-2-256,3-3 0,-5 5 12,7-6 1,0-1 48,0 0 1,-4-1-20,-1-4 1,0 4 6,5-4 0,0 2-202,0-1 208,0 2-37,0-10 0,0 10-178,0-2 37,0 2 0,0-2 71,0-1 0,0 1-54,0 4 61,0 0 1,0 5 16,0 1 1,0 4-24,0-5-6,0 7-329,0-4 331,6 20-8,-4-3 0,11 11-17,-3-6 16,3 0-29,-5-1 73,5 1-54,-5 0 0,2-6 9,0 1 0,-2 0 7,2 5 1,3-5 13,-3-1 7,-4 1-15,7-2 0,-6 0 124,3-3-128,3-3 6,-12 5 125,12-7-114,-11 0 5,11 0-50,-5-7 42,0-1 0,4-7-8,-7 0 1,0 1-1,-5-1 1,5 0 25,-1 1-69,1-1 41,-5 0 1,5 1-63,0-1 57,0 0 4,-5 0 100,0 1-106,0-1 5,0 7 171,0-5-146,0 11-143,0-4 147,7 6 11,-6 6-34,6 2 0,-2 12 47,0 0-48,-1 6 1,1-8-4,0 6-64,7 1 50,-11-2 14,12 4-285,-11-4 136,5 7 1,-1-3 126,4-2-499,-4 3 288,7-12 1,-4 12-1,5-4-544,1-3 325,0 1 444,-1-8 0,1 8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7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457 59 8177,'9'-15'-285,"1"1"1,-7 4 1554,2 0-753,-3 7-985,4-4 228,-4 7 944,5 0-670,-20 0 66,9 0 26,-15 0-215,11 0 55,-7 0 1,0 0 50,0 0 0,1 5-18,-1 0 1,0 0-181,1-5-34,-8 0 219,6 7 1,-7-6-168,4 4-16,2-3 152,-10 4 0,9-4 0,-7 3 9,7-4-45,-10 6 148,12-5-103,-5 4 1,6-6-18,0 0 124,1 0-96,-1 0 1,5 5 16,0 0 2,7 0 39,-3-5-41,-1 6-8,5-4 29,-4 4-25,6-6 292,6 7-290,-4 1 0,9 2 19,-6 0 207,7 0-202,-4 4 0,5 1 0,-3 0 1,3-1 9,-3 1 0,1 1-147,-1 4 154,3-4-16,-5 12 0,5-10-174,-3 7 170,3-7-20,-11 9 1,9-10-8,-6 2 0,5-2 8,-5-3 112,0 1-103,1 0-2,-4-1-30,4 1 29,-6-7 0,2 4-87,3-7 95,-3 6 8,4-9-360,-6 11 143,0-12-571,0 6 542,0-1 1,-2-4-127,-2 3-239,2-3 27,-5-2-3,1 0 555,4 0 0,-11 0 0,5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 8139,'10'-5'22,"0"0"1,-7-6 157,10 9 1,-10-9-152,7 6 5,0 0 0,0 5-47,-1 0 328,-5 0 53,9 0-519,-5 0 154,7 0 0,-1 0 158,1 0-187,0 0 63,-1 0 1,1 0-19,0 0-68,-1 0 66,8 0 0,-6 0-486,4 0 234,-4 0 127,-1 0-1130,-1-7 1238,1 6 0,6-6 0,2 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4.5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18 8274,'0'-9'-604,"0"3"1872,0 6-1317,7 0 141,-6 6-18,6-4 1,-7 11-223,0-3 222,6 3 1,-4 2-247,5 6 223,-7-5 1,0 7 33,0-3-72,0-4 3,0 12 0,0-7-31,0 4 0,0 2 19,0-2 0,0-2-108,0 1 0,0-1 122,0 2 0,0 1-12,0-7 0,0 6-150,0-6 0,0 1-634,0-5 248,0 6-283,0-5 378,0 5 435,0-12 0,6-9 0,2-9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3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76 8286,'8'1'797,"-3"4"-688,-3-3-24,-2 4 1,1-1 351,4 0-249,-3 7 1,4-3-71,-6 11-92,0-4 1,0 10 217,0-6 0,0 6 15,0-1 0,0 2-190,0 3 0,0-7-378,0-4 0,0-2-615,0-3 397,0 1 129,0 0 212,0-7 61,0-2 1,0-7-152,0-4 0,-5 0 69,0-10 0,1 4 221,4-9 1,1-1-176,4 1 147,-3-6 0,11 5-17,-3-3 1,3-4 121,1 3 48,8-3-177,-6-1 0,10 5 369,-6-1-170,6 1 56,-10 1 243,12 2-259,-12 12 0,5-2 10,-6 6 57,0 0-93,0 5 0,-1 7 6,1 2 4,0 5-86,-7 7 1,0 2 24,-3 6 0,-3-3-4,2 4 0,-2-9-242,-2 8 78,0-3 0,0 2 85,0-3-468,0 2 260,0-10 0,-2 4-314,-2-6 0,2-6 58,-3 1 177,3-7-526,2 11 144,0-13-237,0 6 865,7-7 0,1 0 0,7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 8274,'0'-15'-2027,"0"1"2896,0-1-230,0 0 95,7 7-80,-6-5-400,6 11-184,-1-4-200,-4 6 0,6 0 289,-3 0-523,-3 0 284,4 0 0,-4 5 165,3 0-233,-4 0 46,6 1 73,-1-4 23,3 11 1,0-7 48,1 4 190,0-3-198,-2-1 4,5 2 0,-6 2 29,2 0 0,5-2 46,-5 2-162,4 3 100,-4-5 1,4 7 54,-4 0-264,4-7 190,-4 5 1,2-5-58,-6 7 73,6-1-28,-9 1 0,5 0-145,-7-1 150,6-5-20,-4 4-77,4-5 79,-6 7 0,-6-2 2,-4-4-248,-3 4 108,-2-11 1,-1 10 89,-4-8-392,4 1 232,-5-5 0,4 5-329,-2 0 110,2 0 203,-4-5-302,0 0 212,5 0 306,-6 0 0,8 0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.5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64 8198,'0'-14'444,"0"-1"-120,0 0-337,0 7-50,0 2-101,0 6 1,-7 0 173,-3 0-148,-3 6 73,-1-4 1,1 11 121,3-3-224,-3-4 187,5 7 0,-7-5 19,0 7-27,0 0-35,7-1 1,-3 1 39,6 0-6,0 0 10,-1 6 76,4-5-84,-5 5 0,7-6 23,0 0 54,0 6-51,0-5 2,7 6 178,1-8-93,7-6 1,-1 4-5,1-7-76,0 6-1,0-9 1,6 4-193,3-6 208,-2 0-84,5 0 1,-4 0 3,7 0 1,-1 0 69,0 0-437,1 0 221,-1 0 0,1 0-49,-1 0-495,-6 0 117,-2-6 592,-6 4 0,-1-4 0,1 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2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1 620 8250,'15'0'113,"-7"-6"0,0 4 98,-3-3 1,-2-1 929,7 1-608,-7 0-521,4 5-41,-1 0 76,-4 0-257,4 0 325,1 6 75,-5-4-35,4 4 148,-6-6-383,7 0 132,-6-6-2,6-2 1,-7-7 23,0 0 1,1-1 43,4-4-274,-3-2 213,11-8 1,-10-6 8,7-3-316,0-3 258,5-3 1,-1 1 12,1 0 279,-7 0-141,5 0 1,-6 8 99,2 7-23,-2 6-175,0 8 0,-6 5-56,4 1 70,-3 5-871,-2-2 623,0 19-257,0-3 231,0 11 1,0-5 41,0 4 84,6-4-37,-4 12 0,9-10 252,-6 6-226,7 1-25,-4 4 331,7-6-266,-1 5 1,-4-5 25,0 6 0,0-1 33,4-4 0,6 4 23,0-3-337,-1 2 273,-4-4 0,0 3-447,-1-6 201,1 0 107,6 1 0,-9-5-635,2 4 355,-9-4 113,2-8-592,-7 5 662,0-4 0,-2 0 262,-3 1 0,-3-7 0,-7 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4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1 150 8250,'15'-30'903,"-6"8"-677,1 2 0,0 4 223,5 1-77,-7 0-257,5 7 426,-12 2 13,13-1-479,-13 5-645,6-4 459,-7 6-564,0 6 270,0-4 40,0 5 79,0-1 212,0-4-429,0 4 120,6-6-27,-4 7-495,11-6 905,-5 6 0,7-1 0,0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4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353 145 7688,'0'-15'-1216,"0"6"729,0-1 243,0 7 541,0-10-142,0 11 0,0-6 28,0 3 180,0 3-197,0-11-78,0 12 66,0-6 58,0 0-67,0 6 1625,0-6-1599,0 20-40,0-3 23,0 11-248,0-6 206,0 6 1,-2 1-18,-3 2 1,4 4-17,-4-4 1,3 9 70,2 1 106,0 7-101,0-3 0,0 4-137,0-3-57,0 4 125,0-6 1,0 7-11,0 1 24,0-8-1,0-1-168,0-7 64,0 1 0,0 4 116,0 0-206,0-6 138,0 0 1,5-5 43,0 6 1,0 1 3,-5-1 1,0 0-258,0 1-26,0-7 226,0 4 0,0 0-333,0 2 146,0 4-36,0-17 39,0 12 57,-7-12 1,4 5 61,-7-6-1,7 0-59,-3-1 153,6 1-114,0-7 363,0 5-46,0-11 45,0 5-293,0-1 38,6-4 1,-4 6-70,3-3 69,3-4-12,-7 6-68,12-7 85,-11 6 0,11-4-48,-5 5 5,7-7 1,-5 0 101,0 0-93,-1 0-4,6 0 0,0 0-37,0 0 52,-1 0-6,1 0-168,6 0 156,-5 0 0,12-2 20,-3-3-155,-4 3 126,7-4 1,-5 6 7,6 0-81,0 0 63,1 0 1,4-5-57,0 0 47,7 0 5,-3 5 1,6 0 3,0 0-5,0 0-253,0 0 272,0 0-16,7 0 0,-5 0-1,3 0-66,-4-6 65,6 4 0,-4-6-5,7 3-29,-6 3 31,2-4 0,-4 6 247,3 0-112,-3 0-60,11 0 1,-11 0 6,3 0-46,-4 0-12,-1 0-42,-6 6 48,4-4 1,-6 5 28,4-7-227,-4 0 200,-7 0 0,-5 0 29,1 0-254,-1 0 333,-1 0 0,3 0-187,-6 0 34,0 0 9,-6 0 1,1 0 52,0 0-53,-1 0-13,1 0 1,-5 0-2,0 0 0,-5-2-25,4-3 0,-4 3-87,5-3 0,-5 4 92,5 1-112,-7 0 64,10 0 1,-10 0 50,7 0-4,0 0-3,-2 0 0,5 0 141,-3 0-142,-3 0-15,6 0 210,-5 0-195,0 0-10,5 0 2,-5 0 58,7 0-40,-7 0 21,5 0-112,-11-7 111,11 6 0,-12-12 1,6 9-70,-7-5 61,7-1-19,-6 2-23,6-6 42,-7 6 1,5-8-29,-1-4 97,1 4-70,-5-5 1,0 1-28,0 1 188,0-8-153,0 5 1,0-9 159,0-4-158,0 4 24,0-5 63,0 0-69,0 5 0,0-11 10,0 3 6,0-4-10,0 6 1,0-4 6,0 7-99,0-7 88,0 3 0,0-4-1,0 2 8,0 5-10,0 5 0,0 1-9,0-1 16,0 1-11,0 6 0,0 2 152,0 6-145,0 0 4,0 1-106,0-1 104,0 0 1,0 6 9,0-1-179,0 0 80,-6 2 1,3-5 70,-7 3-163,0 3 74,-5-6 1,1 5-33,-1-7 67,0 1 21,-6-1 1,3 5-33,-7 0-15,1 1 35,-5-6-27,-7 0 40,-2 7 1,-6 0-47,0 3-84,-7 3 130,-1-11 1,-12 12-47,1-4-1076,-8 3 1111,4 2 0,-8 0-151,-3 0 117,-4 0 25,-6 0 0,5 0 106,-1 0-154,-5 7 31,-1-6-1120,-5 6 1149,7-1 0,0-2-55,0 5 169,-1-5-212,1 9 1,6-10 85,4 7 53,3-7-13,8 4 0,0-6 215,3 4-207,10-3 0,-3 4 1,15-6 119,3 0 48,3 0 713,6 0-471,7 0 1064,9 0-1169,7 0 618,7 0-994,7-6 182,1 4 0,3-4-778,4 6 318,-10-7 230,14 6 0,-9-6 138,10 7 0,-4-7 0,5-1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6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45 118 7736,'0'-8'348,"0"1"1,0 6 1,0-4-377,0 3 145,0-4 1,0 19 245,0 6-242,0 1-32,0 8 1,-2-4 57,-3 10-48,3-3 26,-4 12 1,4-4-150,-3 10-57,4-3 136,-6 4 0,7-1 31,0 0 1,-1 5 44,-4-5-268,3 7 94,-5-10 1,7 4-5,0-6 101,7 0-41,-5-6 1,6 3 80,-3-7-55,-4 0-11,12-4 0,-9 3-47,5-4 58,-5 4-30,2-17 1,-1 10 8,0-6 0,0-1 52,-5-4-188,0 0-1,0-7 19,0 5 50,0-12 33,0 6 41,7-7-27,-6 0-28,6 0 126,-7 7-99,6-6 4,-4 6-144,11-7 142,-5 0 1,7 1-20,-1 4 0,1-3-1,0 3 0,0-4 17,-1-1-10,8 0 3,-6 7 1,7-5 24,-4 2-43,-2-2 17,4-2 1,-2 0 43,1 0-46,0 0 6,-6 0 54,8 0-47,-6 0 0,7 0 2,-4 0 30,-2 0-30,10 0 1,-4 0-2,7 0 26,-7 0-25,4 7 0,1-6 66,6 4-59,1-3 34,1-2 1,0 0 47,3 0-71,3 0-7,-4 0 150,-1 0-143,12 0 0,-9-5 23,9 0-23,-4 0 6,6-1 0,-4 2 23,7-5 1,0 5 1,5-1 0,0 4-11,-1 1-413,1 0 399,7 0 1,-6 0 54,4 0-52,-4 0 34,-1 0 0,-4 0 15,4 0 1,-10 0-11,5 0-72,-13 0 40,1 0 1,-4 5-28,6 0 1,-6-1 32,-4-4 0,-8 0-8,-1 0 440,-1 0-477,6 0 0,-8 0-139,-2 0 149,3 0 20,-7 0-182,5 0 74,1 0 1,-6 5 39,4 0 1,-2 0-16,1-5 0,-3 5 20,4 0 238,-4 0-217,6-5 0,-6 1 96,4 4-92,-11-3 15,4 5 6,-4-7 10,5 0 19,-6 0-92,-1 0 71,-7 0 3,7 0-208,-6 0 185,6 0-27,-7-7-5,0 5 0,0-4-109,0-1 127,6 6-3,-4-12 1,4 9-141,-6-5 134,0-1-19,0-5 4,0 0 14,0 1 1,-1-3-29,-4-2 80,3-4-58,-4-7 1,6 1 130,0 0-128,-7-7 9,6-2 0,-6-6 213,7 0-210,0 0-233,0 0 445,0 0-89,0 0 1,0 1-45,0 4 1,5-2 14,0 7 1,0-1 7,-5 6-168,0 0 128,0 6 0,0-5-169,0 4 235,0-4-83,-7 5 0,6-5-307,-4 4 133,-4-11-43,1 4-12,0-5 169,-5 7 0,10 0-94,-7-1 270,7 1-188,-10-1 0,11 3 35,-3 2 0,-1 4 10,1 6 92,-7 1 23,11-1-111,-12 7 0,9 1-20,-5 7 10,5 0-27,-9 0 0,5 0-61,-7 0 84,-6 0 5,5 0-146,-12 0 135,5 0 1,-8-2-21,-3-2 0,-1 2-5,-9-3 1,4 3-3,-9 2 39,3 0-27,-5 0 0,-1 0-23,-7 0 32,-6 0-970,-2 0 768,-7 7 98,1-5 1,-14 6 58,-6-3-184,0-4 153,43 3 0,-1-1 0,-46-3 44,46 0 0,0 0 56,-1 0 0,1 0-47,-4 0 1,0 0 0,-43 0-15,0 0 0,7 0-101,3 0 1,4 0 239,1 0 87,13 0-952,-2 0 918,13 0-150,7 0 1,1 5-166,7 0 129,7 0 464,7-5 1,14 1-474,6 4 363,7-3-336,-4 4 312,7-6-550,7 7 323,1-6 0,7 12 0,-1-4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91 8067,'7'-9'-2171,"-6"-4"2191,12 12-5,-11-6 0,5 5-26,-7-2 0,1 0 40,4-5-145,-3 5 120,4-2 0,-6 4 160,0-3 1,2 4-31,3-4 114,-4 3 1,8 0 261,-5-3 41,-2 4-230,5-6-15,-1 7-94,-4 0-27,4 0-249,1 0 144,-5 0-84,4 7 53,-6 1-20,-6 7 0,2-1 6,-6 1 0,6 1 40,-6 4 0,2-4-4,-2 4 0,-3-2 53,3 2-54,-3-4-8,-2 5 0,5-1-7,1-1 0,-1 6 9,-5-6 0,0 3-142,1-3 0,-1-2 71,0 2 1,2 2-142,3-1 0,-3 0 195,4-6-225,-5 1 78,0 0 0,1-1 53,3 1 0,-2-5 12,8 0 0,-6-5 29,5 4-42,0-5 17,5 2 51,-7 1-66,6-6-93,-6 6-1074,7-7 626,0-7 0,5 4 587,0-7 0,0 0 0,2-4 0,-6 6 0,12-12 0,-5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7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16-2 6628,'-9'7'1056,"3"-6"-564,6 6 870,0-7-1191,0 6 1,2-4-77,2 3 1,-2-2 80,3 2 0,-2-3-145,2 3 72,-3-4 1,4 1-59,-6 3-26,7-4 0,-6 8 96,4-4-9,4-4-207,-1 6 201,6-7 0,1 0-31,0 0 1,-1 0-122,1 0 1,0 0 40,0 0 0,1 0-351,3 0 1,-2 0 45,2 0 0,3 0-26,-3 0 1,1 0-598,-5 0 1,-1 0 6,1 0 932,0-7 0,6-1 0,2-7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9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6169,'0'-8'899,"0"1"-857,0 7 82,7 0 25,-6 0-20,6 0-76,-1 0 1,-2 5 25,5 0 82,-5 7-138,9-4 0,-10 2 68,7-1 69,0 1-104,-2 5 0,5-2 60,-3-3 1,3 8-23,1-4 0,1 4-13,0-3 0,4 0 51,1 0-15,0-1-56,1 7 1,-5-4 50,4 2-220,-4-2 167,-1-3 1,0-4-26,-1 0 0,1-2-11,0 2 0,-7-2-147,-3-3-23,-4-3 193,6 4-245,-6-6-1596,6 0 1670,-14-6-197,6 4 37,-6-4 148,7 6-143,0-7 189,0 5 1,-1-6 90,-4 3 0,3-3 0,-4 0 0,6-5 0,0 3 0,0 4 0,0-8 0,0 6 0,0-6 0,0-1 0,0 5 152,0 0-27,0 7 119,0-3 209,0-1-183,0-1 174,0 0 183,0 1-436,0 1-4,0 4 401,0-5-685,6 7 229,-4 0-324,4 7 234,-6-5 36,0 11-235,7-5 197,-6 7 1,8-1 15,-4 1 22,-4 0-48,6 6 0,-2-5 37,0 4 69,6-4-100,-9-1 0,6 0 39,-3-1-16,-4 1-13,6-7 0,-6 5-232,4-3 231,-3-4-60,5 1 1,-7-5-211,0 3 254,-7-4-297,-1 6 122,-7-7 1,-1 0 110,-4 0-413,4-7 246,-12 6 0,5-13-301,-6 5-145,-1 2 390,1-6 0,0 10 258,-1-7 0,1 7 0,-1-4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1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1162 59 7857,'10'-13'-88,"0"3"315,-7-3-283,4 12 195,-7-6-55,0 1 142,0 4-494,6-5 169,-4 7 1499,4 0-1296,-12 7 46,4-5 84,-4 4-63,6-6-36,-7 0 0,4 5 6,-7 0 1,5 1-16,-5-1 1,0-1-8,-4 5 1,4 0-48,0 0 32,0 4 0,-9-4 75,-1 5-254,1 1 152,4 6 0,-5-4-167,1 2 186,-7 4-36,3-7 1,-7 6 30,1-8-12,0 8-3,-1-6-135,1 5 109,-1 0 1,1-4 30,0 2-57,-1 4 21,1-7 1,4 11 46,1-8-149,6 1 105,-3-5 1,4 4 14,-2 1 1,2 1-17,-2-1 0,7-4 53,2 3-62,1-2 1,-6-2-21,0-1 17,7 1 0,-3-5 35,6 0-60,-7-1 25,4-1 0,0 6 1,3-5-3,-3-2 1,5 6 1,-7-3 0,5 1-8,-5-1 0,7 3-42,-2-3 42,-3 3 1,5 2 26,-7-1-188,6 1 153,-9 0 0,7-6 18,-4 1-229,-3 0 91,5 5 0,-2-5-99,0-1-13,0-5 168,2 9 4,-5-12-29,5 6 196,0-7-214,1 0 448,7 0-391,-6 0-45,4 0 23,-4 0-32,-1 0 232,5 0-172,-4 0 24,-1 0-6,6 0 1,-7 0-3,3 0-50,3 6 49,-4-4 4,-1 5 30,5-7-35,-4 0 1,1 1-13,0 4 133,0-3-125,5 4-3,-6-6 47,4 0-35,-5 0-217,7 7 219,0-6 1,-1 6-120,-4-7-247,3 0-3068,-4 0 3027,12-7 128,2 6 0,2-11-340,0 7 189,-7-6 241,10 9 1,-6-11 139,3 4-45,3 2 153,-5-6 1,2 6-183,0-2 242,-7-4-261,3 4 179,-6-5-83,0 6 83,0-6-25,-6 13 1,3-6-22,-7 7 1,5 0 82,-5 0 202,7 0-70,-10 0 17,11 0-199,-11 0 1,11-1 141,-3-4-137,-3 3 19,7-4 1,-7 6 107,3 0-25,3 0-77,-11 0 1,10 0 245,-7 0-129,7 0-39,-10-7 0,9 5 32,-6-2 51,7 2-86,-3 2 4,-1 0 120,5 0 231,-4 0-549,6 6 1,0 3 0,0 5 1,0-4 64,0 0 60,0 0-158,0 4 49,0-5 1,0 4 78,0-4-130,0 4 103,0 2 1,0 0-31,0 0 25,0-7 12,0 5 1,2-5 8,2 7-11,-2-1-2,5-5 138,-7 4-133,0-5 0,0 2 9,0-1 181,6-5 21,-4 2-174,11-6 280,-11 7-286,11-6 0,-5 6 55,6-7-34,1 0 0,0 0 5,0 0 0,4-2 20,1-3-3,6 4-180,-10-6 65,12 1 1,-5 4 82,6-3-473,-6-3 252,5 6 0,-5-4-5,6 6-735,1-7 368,-1 6 543,0-6 0,7 14 0,2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5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 8242,'0'-8'777,"0"2"-475,0 6 1,0 11-140,0 4-125,0 3 150,0-4 0,5 1-461,0 0 146,0 6 160,-5-5-673,6 6 489,-4-8 0,4 1 39,-6 0 0,5-5-394,0-1 227,0 1-415,-5-2 194,0 5 500,0-11 0,0 5 0,0-7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3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76 7859,'-8'-6'-1481,"-5"4"1184,11-11 924,-4 5-224,6 0-15,0 1-257,0 1 0,0 2 106,0-6-298,0 7 197,0-3-9,6 6-249,-4 0 186,4 0-8,1 0-123,-5 0 108,11 0 0,-10 1-13,7 4 1,-1 3-5,6 7 1,5 0 27,-1-1 17,7 1-43,-9 0 1,11 0 174,-4-1-6,4 7-157,8-4 0,-4 9 289,8-6-266,-1 6 0,5-10 0,0 12 189,0-4-173,0 4-44,0 1 0,4-1 18,-4-3 0,3 2-2,-8-2 0,2-2-19,-2 1 1,-3-6-91,-6 2-25,-1-4 112,0 5 0,-1-9-129,-3 3 122,3-11 1,-11 8-187,8-7 174,-7 6 0,8-8-4,-6 7-236,-1-6 226,-4 9 1,5-10-45,-1 7 41,1-7 0,-6 5-24,1-3 4,0-3-5,-7 11 17,5-12 52,-5 6-51,0-1 1,1-4-19,-4 3 68,-4 3-51,6-6-57,-7 4-758,0-6 756,-7 0 1,4 0-260,-7 0 235,7-6 30,-10 4-147,11-11 73,-11 11-7,5-11 241,-7 5-166,0 0 1,6-3-76,-1 6 265,7-7-170,-10 11 0,9-11-72,-6 7 184,1-6-101,1 9 1,-1-9 85,4 6-72,4-7-36,-12 11 216,11-12-10,-11 5-94,11-1 1,-6-2 128,3 6 1,4-1-92,-4 1 154,3 3 147,2-4-320,7 6 33,-6 6-65,12-4 1,-9 9 29,5-6 160,1 6-180,-2-2 0,6 0 30,-5 1 104,4 0-128,-4-2 0,4 5 43,-4-3-25,4 3-7,2-5 1,-5 5-208,0-3 197,0-3 1,3 6 25,-4-3-43,5 3 1,-8-4 14,4 1 10,3 0 5,-11-2-22,11 5-94,-12-5 104,6 1-114,-1-3 95,-4 1 0,3-6-23,-10 4 20,-3-3-3,-7-2-25,0 0 13,1 0 1,-1 0-20,0 0 0,-6-5 0,-3 0 1,-4-2 26,-2 3-511,1 2 290,0-5 0,-2 7-576,-4 0 420,4 0 161,-11 0 1,11 0-839,-4 0 1033,4 0 0,-5 13 0,-1 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1514 32 7832,'8'0'-47,"0"-2"142,-3-2-9,-3 2 131,5-5 75,-1 7 1,-3 0-70,7 0 0,-5-5 373,5 1-130,-7-1 293,10 5-403,-5 0 0,2 0 123,0 0-62,-7 0-27,10 0-229,-11 6 1,4-3 286,-6 7-247,0-6 1,0 9 3,0-4 1,-6 0 8,-4 0 0,-3 1-43,-2 5 1,-1 0 12,-4-1 1,2 1 11,-6 0 1,4-1 0,-4 1 0,4 0-142,-4-1 1,4 3 133,-4 2-8,6-2-274,-10 4 208,12-6 1,-11-1-7,8 1-81,-7 0 1,8 4 54,-7 1 1,6 0-2,-6-6 1,6 3 4,-6 2 1,2-2-4,-1 2 1,-4 2-130,3-1 124,-2 0 0,-3-4-37,1 3 1,-2-2-9,-3 2 0,3-2 98,-4-3-214,4 1 132,2 0 1,4 0 106,1-1-100,6 1-8,-3 0 1,1-1-70,0 1 78,1 0 0,4-1-40,-6 1 21,5 6 1,-7-4 38,3 2-272,4-2 229,-5-3 0,1 1 14,0 0-190,-6-1 67,10 1 0,-5 0 12,6 0 64,0-1 0,1-1 59,-1-3 1,0 3-67,0-3 0,1-2 36,-1 2 1,0-2-19,1 2 143,-1 3 0,0-10-71,1 7 1,4-5 34,0 5 0,5-7-106,-5 2 1,7-2 22,-2 2 15,-3-3-33,6 11 0,-9-10-28,6 7 0,-2-7 29,3 2 1,0 2-292,-6-3 116,7 1 114,-10 2 1,10-6-1,-7 4-15,7-3-2721,-4-2 2453,7-7 230,0 6 0,0-7-117,0 3 150,0 3 0,0-11-111,0 3 0,0 2 102,0-2 1,0 5-164,0-4 115,0-1 1,0-5 181,0 0 1,0 6-98,0-1 1,2 5 167,3-5-159,-4 0 138,6-4-96,-7-1 75,0 0-95,0 7 31,0-5-23,0 5-42,0 0 1,0-1 14,0 5 38,0 2-481,0-5 514,-7 20 0,6-3-77,-4 10 1,2-4 101,-2-1-86,3 0 0,-4-1-9,6 1 95,-7 0-71,5-1 24,-4 1 0,1 0-3,0 0 1,0-1 225,5 1-240,0-7 1,0 5 54,0-3-9,0 3 62,0 2-43,0-1 46,0 1-81,0 0 1,2-7 40,3-3 0,-2-4-82,7-1 1,-5 0-10,4 0 1,1 0-37,5 0 0,0 0 79,-1 0 1,3 0-393,2 0 1,-1 0 153,7 0 1,-1 0-755,6 0 1,1 0 400,3 0 0,-1 0-832,6 0 0,0 9 1389,5 5 0,13 8 0,4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64 7985,'0'-14'87,"0"4"82,0 0-45,0 7 44,0-10 1,2 11 101,3-3 208,-4 4-152,6 1 0,-2 6-334,0 4 0,0 3 10,-5 2 1,4 1 75,1 4 0,7-2-89,-2 6 0,-2 1 57,2 4 0,1 5 45,9 1 1,-2 5 28,6 0 0,-4 7-33,4 2 0,2 5 86,9-5 1,-3 6-35,7-1 0,-4 2 8,4-2 1,-5-4 4,5-6 1,-1 4-1,1-4 0,-8-3-119,-6-12 1,-7-1 100,1-4 0,-2-2-163,-3-8 1,-4-1 133,0-3-141,-7 3 1,4-10-245,-7 7-338,0-6-2795,0 2 3423,-7-12-50,6 4-20,-6-11 1,7 10 12,0-7 0,0 5-33,0-5 0,-5 5-269,0-5 0,0 6-178,5-6 196,-6 0 0,-2-5 331,-7 1 0,2-1 0,3 0 0,-8 0 0,3 1 0,-3 1 0,4 3 0,-1-3 0,0 3 0,-4-3 0,-1-2 0,1 5 0,4 1 0,0 5 0,0-1-399,1-3 410,-1 7 676,0-6-142,7 7 63,2 0-277,6 0-200,0 7 0,0-4-138,0 7 201,0-7-285,0 10 1,0-10 49,0 7-49,0-7 183,0 10-48,0-4 1,0 0 108,0 1 1,1-2-110,4 2 1,-2 2 144,7-7-43,-6 6-91,9-3 1,-7 7 23,4 0 1,1-6-35,-6 1 1,5-5 37,-5 5 0,5-5 4,-5 5 1,1-2 23,-1 1 0,-2 3-43,7-7 0,-7 1 220,2-1-208,3-3 1,-4 9 56,6-6-37,-7 0 1,5 0-215,-3 0 203,-3 0-115,11-5 0,-10 0-89,7 0 149,-7 6 0,8-2-98,-6 5 79,7-5 1,-9 4 3,7-3-6,-7-4 1,8 8 169,-6-5-144,0-2 119,2 5-150,-6-7 60,12 6-104,-11-4 1,6 4 90,-3-6-136,-3 0 104,4 0-58,1 0 50,-6 0-17,6 0-7,0 0 14,-6 0 175,6 0-158,-1 0 27,-4 0-12,4 0 147,1 0-168,-5-6 1,4 2 251,-6-5-213,0 5-72,0-9 0,0 10 58,0-7 1,0 5-85,0-4 0,0 4 57,0-5 1,0 0-3,0-5 69,0 1 0,0-1-71,0 0 0,0-1-33,0-4 0,0 4 38,0-4 0,0 4-32,0 1 0,0-1 36,0-4 0,0 4-197,0-3 1,0-3-100,0 3 1,0-1-499,0 5 241,0 1 0,-2 1-9,-2 3 542,2-3 0,-5 11 0,7-4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15 135 8235,'0'-15'0,"0"1"0,-5-1 0,0 0-765,0 1 312,5 5 852,0-4-93,0 5 65,0 0-243,0 1 41,0 7-35,0-6 38,7 4 34,-6-4 34,6 6-322,-7 0 0,0 6 232,0 4 0,5 3 2,0 2 1,4 6-131,-4 4 50,7 2-13,-11 9 1,12 2 77,-3 6-53,3 7-537,8 1 735,-4 0-208,4 5 1,-5-4 100,4 5 39,-4 1-130,12-7 0,-12-3-155,4-9-22,-10 2 189,3-11 1,-7 3-181,4-9 193,3-4-6,-11-6-308,4-1 388,-6-5 0,2 2-92,3-6-307,-3 6-158,4-9 231,-6 5-1197,0-7 887,-6 0-342,4 0 436,-11 0 1,10-2-419,-7-3 777,0 3 0,-11-11 0,-2 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6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 8235,'8'0'-372,"5"0"1,-10 5 475,7 0 1,-5 1 247,5-1 0,-5-2-276,5 7 48,-7 0-24,10 5 0,-7-1 193,4 1-165,3 0-1,-5-1 104,7 1-124,0 0 1,0 0 106,-1-1 213,1 1-304,-7 0 1,5-2-120,-3-3 184,3 3-80,2-5 1,-1 0-24,1-3 61,-7-4-8,5-1-5,-4 0-32,5 0 0,-4 0 9,0 0 1,0-6-1,4-4 0,-4-3 51,0-2-304,0 1 87,4-1 1,-1-5 203,-3 1-1054,3-7 613,-11 9 0,9-4-1554,-6 6 927,7 1 920,-11 6 0,12-6 0,-4 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6.5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61 7971,'0'-8'365,"0"-5"-800,0 5 230,0 0 139,0 1 438,-7 7-224,5 0 1,-9 2 49,6 3 0,-5 3-107,5 7 0,-6-6 142,1 1-7,4 7-163,-7-1 132,11 5-143,-11-6 1,11 4 179,-3 1-32,4 0-129,1-6 0,0 6 124,0 0-88,0-1 1,0-4-38,0 0 31,6-1-29,-4-6 0,11 1-250,-3-5 123,9-2-46,-2 5-407,4-7 350,0 0 0,-3-5-52,7 0 1,-1-7-63,5 3 1,-4-4-31,-1-2-455,-6 0 407,4 0 0,-3 1-359,1-1 527,-1 0 1,-6 6 181,-3-1 0,3 0 0,-11 2 0,5-5 0,-6 11 0,4-3 0,-3-3 0,4 6 0,-6-4 0,0-1 0,0 6 2937,0-6-2598,-6 7-31,4 0-170,-4 7 1,6-4 48,0 7 0,0-5 1,0 4 1,0-4-115,0 5-90,0-7 137,0 10 0,0-9-46,0 6-116,0-7 185,6 10-307,-4-12 99,11 6 1,-10-2 83,7 0 1,0 0-170,4-5 1,1 0 65,0 0 0,-1 0-290,1 0 125,0-7 138,0-1 0,-2-7-8,-4 1-186,-2-8 93,-7 6 68,6-5 0,-4 6-278,3 0 167,-10 1-27,-3-1-73,-7 0 243,1 1 1,-3 1-119,-2 3 41,2 3 51,-11 1 0,12 4-111,-3-3 86,2 4 4,3 1 158,-1 0 0,0 0 0,7 6 0,1-3 0,7 7 0,0-7 0,0 10 0,7-4 0,1-1 0,7-2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6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1 135 7971,'15'0'329,"-1"0"-162,1-7 1,-5 6 168,0-4-232,-1 3 57,0 2-193,4 7 60,-5 1 47,0 0 0,0 5-32,-3-3-124,-3-3 237,4 6-234,-6-12 310,0 12-96,0-11-418,0 11 285,0-11-981,0 4 975,0-19 0,0 8 39,0-9 0,2 4 13,3 0 0,-4 2-52,4 3 220,-3 3-89,4-4 0,-2 4 72,5-3-7,-5 4-135,9-6 1,-10 7-29,7 0 26,0 7 26,-2-6-291,5 12 254,-11-11 0,11 11-70,-4-3-52,-2-4 88,6 7-240,-11-4-46,11-1 34,-12-2 0,6-6 137,-1 7-185,-4-6 233,5 6-40,-7-7 267,6 0-300,-4 0 258,4 0-195,1-7 232,-6 6-215,6-6 218,0 7-183,-6 0 129,6 0-21,-1 0-75,-4 0 1,6 0 13,-3 0-2,-3 7-3,4-6-183,1 6 173,-6-7-258,6 0-34,-1 0 99,-4 0-100,4 0 18,1 0 156,-5 0 38,4-7 218,-6 6-285,0-6 11,0 1 438,0 4-98,0-11-187,0 11 257,7-11-39,-6 12-41,6-6 306,-7 7-452,6 0 163,-4 0-111,5 0-12,-1 0 0,-3 5 4,7 0 0,-7 6 20,2-1-170,4-3 164,-8 6-173,12-5 11,-11 7 137,11-1-203,-11 1 143,11-7 20,-12 5-152,12-11-12,-11 11 132,11-11-167,-5 11 146,0-12-39,5 6 23,-4-1 9,-1-4 0,0 5 214,-3-7-203,-4 0-2,13 6 1,-13-3 246,4 7-3,3-7-171,-6 10 0,11-9 23,-3 6 0,-2-1 15,2 6 36,-7 0-83,10-1 1,-10 1 103,7 0-349,-7 6 240,10-5 1,-11 7-165,3-3-24,3 3 157,-6 6 0,9 0-382,-6 1 198,0-1 0,-5-4-202,0-1 197,0 1 1,0-2 21,0-4-198,0-2-45,0-9 45,0 5-51,-7-12 162,6 6 0,-12-9-240,3-3 106,-3-3 203,-2-6 1,-1-8-242,-4-2 205,4-4-64,-12-1 282,12-7-126,-5-2 0,6-6 94,0 0 0,5-2 0,1-3 0,5-1 0,-1-4 0,4-3 0,1 11 0,1-8 312,4 10-168,-3-4-75,11 17 1,-5 2 525,7 9-315,0 4-63,-1 8 37,1-5-78,0 11 1,-1-4 39,1 6 30,0 0-58,-1 6 1,1 1-58,0 3 1,-2 3-7,-3-4 1,3 5-124,-3 0 122,-4 7-44,1-4 0,-2 4-135,-1-6-60,1-1 219,-5 1-239,-6 0 87,-2-7 0,-2 5-37,0-3 0,0-2-202,-4 2 0,-3-5 61,-2 5 1,2-7-48,-2 2 0,2-4-701,3-1 423,-1 0 551,0 0 0,1 0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9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8024,'1'-10'-240,"4"0"-373,-3 7 653,11-4 1,-10 7 502,7 0 0,-7 7-296,2 2 1,-2 11-114,2 5 469,-3 9-339,5-3 1,-6 11 16,4-2 101,-3 2-284,11 2 1,-12 0 97,4 0-431,3 0 225,-6 1 1,10-3-638,-8-3 333,1-3 118,2-6 1,-5-3-122,2-2 1,3-2-138,-2-4 1,0-7-774,-5 2 1227,6-9 0,-4 8 0,4-4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2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1 120 8024,'15'-5'766,"-1"0"-269,-5-6 173,4 9-626,-5-4 35,6 6-211,-5 0-167,4 0 219,-5 0-89,7 0 225,-1 0 1,-4 0 88,0 0-12,-7 0-228,4-7 12,-1 6 0,-4-12-232,3 3 58,-4 3 207,-1-6-192,-6 5-1,-2-7 198,-7 7 19,0 2-10,7 6 0,-5 0-87,3 0 185,-3 0-123,-2 0 1,6 1-62,-1 4 281,0 3-88,2 7 0,-4 0 292,8-1-173,-1 1-60,5 6 0,0-4 214,0 2-122,0 4 0,6-7-9,2 6-140,1-8 1,8 1 131,-2 0-456,3 0 188,3-7 1,-3 3 11,7-6 0,-6 0-156,6-5 1,-2 0-871,1 0 513,4-7 332,-12-1 1,11-6 231,-8-1 0,7-6 0,-3-2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4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 8024,'0'8'114,"7"-2"0,-4 1 172,7 3 0,-7 4 225,2 6-115,3 9-210,-6 2 0,9 12-251,-6-4 75,7 3 0,-11 3-284,6-8 244,-1 6 0,1-12 192,3 3-539,3-3 278,-5-8 1,2-2 146,0-6-841,-1-1 537,0 8 0,2-11-926,-6 4 1182,6-4 0,-9-3 0,5-1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7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61 8242,'0'-8'0,"0"-5"138,0 3 239,0 4-15,0-7-335,0 11-136,0-5 37,6 14 0,-4-4 74,3 7 1,-3 0-132,-2 5 1,0-6 213,0 1-742,6 0 472,-4 5 1,4-1-423,-6 1 329,0 0 10,0-1 0,2-4 268,3 0 0,-4 0 0,12 5 0,-4-1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32 8024,'0'-8'0,"-1"0"0,-4 3 71,3 3 21,-11-4 0,10 6-368,-7 0 139,0 0-68,-4 0 0,-3 0-393,-2 0 452,2 0 29,-4 0 1,6 0-24,1 0 1,-1 5 107,0 0-219,7 0 217,2 1 0,1-3 34,0 7 0,0-7 0,11 10 0,3-4 0,5 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9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 8024,'22'0'0,"-1"0"0,3 0 0,2-5 377,-6 0 0,6 0-216,-10 5 0,11 0-50,-8 0 1,-4 0 232,-5 0-637,-1 0 246,0 0 49,4 0 0,-12-2-131,4-3 1,-3 2 32,-2-7 17,0 7 71,0-10 1,-2 10-344,-3-7 110,4 7 186,-12-4 0,4 5-25,-5-3 40,-1 4 19,0-6 117,1 7-117,-1 7 1,2 1-24,3 7 232,-3-1-199,5 1 1,-5 0 39,3 0 1,-1 1 20,6 3 1,0-2 259,5 2-128,0-2-8,0-3 266,0 1-238,0 0 1,8 0 24,7-1-363,-1 1 218,14 0 0,-8-6 91,9 1-1529,-3-7 692,17 11 664,-12-13 0,18 12 0,-4-5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1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76 8174,'-5'-15'0,"0"1"-161,0-1 203,5 0 152,0 7 153,0 1 106,0 7-407,6 7 1,3 6 290,5 7-335,1 6 140,6-3 0,2 6 142,6 0-117,7 7-30,2 8 0,1 2 60,0 3-917,0 3 877,12-6 1,1 15-132,7-8 139,-7 8-62,6-15 0,-4 6 55,9-3 0,-2-3 63,2 3 13,-2-10-125,-2-3 0,-7-7 133,-3 1-702,3-1 563,-13-6 0,4-2-133,-14-6-72,-6-1 205,-2-5 1,-3 4-419,-3-4 1015,-4-2-881,-4 6 244,-6-11-392,6 4 41,-7 1-146,0-6-1496,0 6 1493,-7-7 148,6 0 0,-12-2-347,3-3 178,3 4 246,-6-12 1,7 9-244,-4-5 333,-3-1 0,11 0 122,-3 0 0,4 7 0,1-10 0,0 3 0,0 4 0,0-7 0,0 9 0,0-6 0,0 1 0,0 0 0,0-4 0,0 5 0,0 0 176,0 2-53,0-1 0,0 4-118,0-7 348,0 7-190,6-4 0,-4 6 15,3-4 54,-3 3 72,4-5 52,-4 7 5,11 0-259,-12 0 0,12 0 413,-3 0-340,3 7-32,2 1 115,0 13-138,-1-4 1,3 10 123,2-2 95,-2 3-112,10 1 1,-9 1 65,7-1 61,-14 0-124,9 1 1,-14-6-135,4 1 172,-3-7-110,-1 3 0,-6-6-387,0-1 135,-6 1-1,-9-7-789,0-1 625,-6-1 1,-2-4-70,-6 3-1164,0-4 954,-1-1 1,1 0 537,-1 0 0,1 7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324 120 8056,'0'-15'0,"0"5"0,0 0 0,0 6 236,0-6 142,0 6-426,-7-9 41,-1 12 47,-7-12 1,-4 9-301,-1-5 163,1 5 71,-3-2 1,4 1 126,-6 0 0,6 0 29,-2 5-98,4 0-7,1 0 0,1 0 25,-1 0 18,0 7 0,1 1-241,-1 7 222,7-1 0,-1 1-46,5 0 0,2-1-62,-3 1 72,3 0 1,2-1-5,0 1 8,0 0 23,7 0-12,-5-1-1,11-6-290,-5-1 274,7-7 1,-6 0-270,1 0 256,0 0-1,5 0 1,-6 0-197,1 0-33,0-7 238,-2 6 1,5-12-25,-3 3 1,-2-3 42,2-2 0,-5 5 296,5 1-282,0-1 263,4-5-168,-6 7 0,1 1 62,-5 7-124,-2-6-23,5 4 1,-3-3 116,1 10-47,7-3-85,-11 11 1,11-5 18,-7 7 0,1-5 70,-1-1-224,-3 1 55,4 5 1,-4-2 105,3-3-302,-3 3 267,4-5 1,-1 2-408,0 0 179,0-7 3,-5 3 0,1-1-90,4 0 0,-1 0 23,5-5-672,-5 0 939,9 7 0,-5-6 0,7 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2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0 185 8056,'8'0'957,"5"0"0,-9 0-997,5 0 12,-5 0-12,2 0 1,-1 2 86,0 3 121,6 3 1,-2 6-6,5 1 1,-4 0 0,0 0 0,-5-1 15,5 1-135,-1 0 126,6-1-248,-7 1 8,5-7 81,-11-1 143,11-7-348,-5 0 160,0 0 0,5 0 79,-3 0-128,-3 0 23,-1-7 1,-1-3 51,0-9-208,7 2 99,-11-4 1,11 0-449,-8-4 302,1 4-63,2-7-312,-5 6 392,4-8 0,-6 2-81,0 4 1,0 3-103,0 6 1,0 5-9,0 0 437,0 7 0,0-10 0,0 11 0,0 12 0,0 10 0,7 3 0,1-9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8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 8056,'10'8'-923,"0"-3"1,-5 2 958,4-3 1,-4 3 625,5-2 0,-5-4-243,5 4 1,-5-1-144,5 1 0,-7-2 31,2 7-60,3-7 0,-5 5-33,7-3-144,-7-3 34,10 4 1,-9-4 55,5 3 1,-4-4 152,5 4-271,0-3 68,5-2 0,-1 0-154,1 0 1,-5-2-15,0-3 156,-7 4-6,10-12 1,-10 6-246,7-3 1,-7-3-49,2 3 1,-3-3-67,-2-1 0,0-1 121,0 0 0,-7 1-92,-3-1 1,2 5 157,-2 0 1,1 5 16,-6-4 0,-1 5 217,-4-1-232,4 4 60,-6 1 0,8 6 7,-1 4 1,5 3 36,0 2 1,6 0 131,-6-1 1,6 1-28,0 0 1,2 4 102,2 1 0,5-1-142,0-4 0,6 1 6,-1 4 0,3-9-181,2 4 1,4-3 113,1 2 0,0-4-320,-6 0 57,7-7 179,-4 4 0,4-7-26,-6 0 0,-1 0-27,1 0-89,0-7 53,0 6 1,-2-13 45,-4 5 1,3-4 19,-7-2 1,5 5 227,-6 0 35,8 1-252,-10 0 260,4-4-93,-6 12 0,2-6-63,3 7 27,-4 0 213,6 0-215,-1 7 0,-4-4 11,3 7 1,-4 0-216,-1 4 167,0-6 1,2 4 10,3-7-155,-3 6 144,4-9-2,-6 4-520,0-6 229,0-13 237,0 3 1,0-11-467,0 7 262,0-1 1,2 0-483,3 0 437,-4 1 0,7-6-127,-3 1-96,4-1 501,-1-1 0,5 4 0,1-4 0,9 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3.0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17 8056,'8'-8'955,"-1"2"-385,-7 6-583,-7 0 78,6 0-6,-12 6-16,4-4 1,0 6 167,-1-3-414,0-4 132,2 12 1,-4-9 247,8 6-313,-8-1 64,4 6 1,0 0 119,3-1-156,-3 1 129,6 0 1,-4 0-86,6-1 72,0 1 1,0 0-142,0-1 158,0 1-262,0 0 237,0-1-15,6-5-170,2-3 74,0-6 0,5 0 76,-3 0-202,3 0 181,2-6 0,-2 2 27,-3-5 1,3 4 13,-3-5 0,3 2 174,2-2-205,-1-3 53,1 11 1,-5-6 4,0 3 0,-1 3-19,6-2 105,-7 2-96,5 2 0,-6 2 22,3 2-245,3-2 218,-5 11 1,2-10-8,-1 7-335,-5 0 193,9-2 1,-12 5-216,4-3 1,-1-2-107,0 2 165,-2-7-39,5 10 347,-7-11 0,0 5 0,6-7 0,-3 0 0,7 0 0,-5-5 0,5 0 0,-5-7 0,5 2 0,-6-3 178,6-1 74,0-1 0,5 0-100,-1 1 0,0-1 259,-5 0-114,4 1 72,-11-1-164,11 0 19,-11 0-191,4 1-39,-12-1 0,2 7 154,-5 3-228,-1 3 134,-5-4 0,0 4 59,1-3-53,-1 4-18,0 1 1,1 1 129,-1 4-94,7 3-31,-5 0 1,5 6 126,-7-5-105,7 4 20,-5 2-220,11 0 186,-11 0 0,11-1-22,-3 1 0,4-5-87,1 0 0,0-1 135,0 6 114,0-7-163,0 5 0,6-9 28,4 5-210,3-5 174,2 2 1,0-6-105,-1 0 106,1 0 3,0 0-218,-1 0 204,1 0 1,5-2-69,-1-2 0,1-5-18,-5-5 0,-6 1 37,1 3 1,-2-3-15,2 3 1,2 2 93,-8-2-70,8 7 6,-10-4 0,6 2 143,-3 0 0,-4 2-50,4 8 0,2 5 44,-2 9 1,1-1-97,-1 7 251,-3-1-109,11 6 0,-10-1-71,7 1 181,-7 6-107,10-5 1,-10 6-274,7-3 214,-7-3-31,4 5 0,-5-8-457,3-3 187,-4 2 39,6-10 0,-12 9-17,0-7 0,-7-4 97,3-5-252,-4-7 155,-2 4 1,-5-7-39,1 0-229,-7-7 209,9-1 1,-4-7 133,6 1-39,-6-1 23,11-6 0,-8 4 213,13-2-60,0 2 61,5 3 0,0-6 62,0 1 1,2-6-125,3 5 66,3-6-32,7 10 1,0-12 27,-1 4 58,1 3-35,6-7 1,0 11 8,4-2 154,3-4-234,-5 7 0,4-6 76,-2 8 40,3-1-99,-6 0 0,6 1-141,-3-1 143,3 0-117,-12 1 0,0-1-147,-6 0 1,-2 0 121,2 1 0,-4-1-91,-6 0 1,0 1-226,0-1 169,-6 7 52,-2-5 0,-7 11 230,0-3-156,1 4-8,-1 1 0,0 6 270,1 4-101,-1 3 40,0 2 1,5 6 78,1 3 1,5-1-82,-1 2 1,4-2 63,1 1 0,0 4 2,0-4-42,6-2-59,2-1 0,7-5-746,0 4 346,6-4 324,2 12 0,13-5 0,1 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1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103 326 7781,'8'-8'170,"6"-5"1,-13 10 83,4-7-181,-3 7 87,-2-4 32,-7 7 256,6 0-280,-13 7 0,13-6 232,-6 12-153,7-4 0,-5 5-25,1 1 1,-1 5-56,5-1 1,0 6 207,0-6-415,-7 7 237,5-9 1,-6 10 109,3-2-446,4 3 165,-12 1 0,9 0-184,-5 1 136,5-1-86,-9 1 17,12-1 153,-6 0 1,2 1 26,0-1 101,0 1-153,5-1 1,0-4 31,0-1 223,0 1-235,0 4 0,0-5-174,0 1 196,0-1-2,0-1 1,0 0-145,0-3-52,0-4 179,0 5-137,0 1 34,0-6 0,0 5 90,0-6-185,0 0 142,0-1 0,0 1-19,0 0-24,0-1 40,0 1 0,0 5 77,0-1-73,7 7 2,-5-9 1,6 10-21,-3-2 22,-4 3-2,12-5-32,-11 4 29,11-4 1,-10 7 5,7-1-183,-7-6 172,4 5 1,-2-10-1,0 6-14,0-6 7,-5 10 1,1-12-28,4 4 13,-3-4 8,4 5 1,-6-4-75,0 2 73,0-2 0,0-3-132,0 1 128,0-7 1,0 5-21,0-3 83,0 3-61,0 2 0,0 0-23,0-1 189,0 1-161,0 0 0,2-1-13,3 1 16,-4 6 1,6-4 1,-2 9 39,0-7-26,0 1-14,1 1-123,-4-5 123,4 12 1,-1-10-5,0 7 24,0-7-24,2 3 0,-6-2-18,4 1 68,-3 0-35,4-6 1,-4 1 8,3 0-17,-3-1 0,4-5 0,-4 4-43,3-3 39,3 3 2,-7 1-164,6-6 162,-1 6 0,-2-6-6,6 6-173,-7 1 168,3-7 1,-1 5-55,0-3 30,0 3 12,-5 2 0,5-5 91,0-1-97,0 1-27,-5-2 232,0 5 17,0-4-120,0-1 21,6 5-58,-4-5 1,4 2 21,-6 0-219,0-7 189,7 10 1,-5-10-203,2 7 190,-2-7-17,-2 4-92,0-1 76,0-4-12,0 5-4,7-1-4,-6-4 161,6 4-59,-7-6 0,1 5-56,4 0 208,-3 0-181,5-5 126,-1 0-132,2 0 5,7 0 0,-5 0 41,0 0-39,-1 0 13,6 0 13,0 0-29,-1 0 0,3 0 27,2 0 0,-2-2 3,2-3 1,3 2 23,-3-7 1,7 5 94,-1-4 1,-2 5-59,1-1 1,1-1-46,4 1 0,0-1-3,1 1 0,-1 3-26,1-3 1,1 2-10,3-2 0,-3 3 4,3-3 1,-3 4-15,-1 1 1,-1 0 22,0 0 1,1 0-5,-1 0 0,1 0-175,-1 0 169,0 0-53,1 0 1,-1 0 2,1 0 0,-6 1 5,1 4 1,-1-3-6,6 3 1,-6-4 6,1-1 1,-6 2-9,6 3 0,-6-3 9,6 3 0,-1-4 1,6-1 0,-6 0-1,1 0 0,-1 0-16,6 0 0,-1 0-2,0 0-1,-4 5-16,-1 0 1,2 0-79,9-5 0,-4 1 138,3 4 0,-8-3-6,-1 3 1,4-3 89,5-2 0,1 4-117,-6 1 1,1 0 43,-1-5-28,0 7-41,1-6 1,-1 8 5,0-5 0,3-2 42,2 3-102,-3 3 93,5-6 1,-2 6-165,0-3 147,1-3 0,1 4 1,-5-6 120,3 0-130,4 0 10,-7 0 0,6 0 45,-3 0-42,-3 0 13,12 0 0,-10 0 0,6 0 0,-7 0-19,3 0 66,2 7-49,1-6 0,1 6 12,0-7 0,-6 0-9,9 6 1,-6-4 2,3 3-8,4-4 3,-12-1 35,5 7-33,0-5 0,-3 4 26,6-6 0,-7 0 3,3 0 0,-3 0-16,3 0 163,-4 0-77,5 7 1,-7-6-109,0 4 36,1-3 5,-1-2 1,1 0-124,-1 0 119,0 0-22,1 0 1,-6 0-63,1 0 79,-1 0-14,-1 0-208,5 0 199,-12 0 1,12 0-24,-3 0 1,-3 0-3,3 0 0,-7 0 1,1 0-13,4-7 22,0 6 1,2-6 47,-1 7-47,-6 0-1,10-6 1,-5 4 132,6-3 8,-6 3-125,5 2 224,-12 0-100,12-6 0,-5 4-63,6-3-256,-6 4 221,5 1 1,-10 0 45,6 0-120,-6 0 80,10 0 0,-12 0-157,4 0 151,3 0-35,-7 0 1,7 0-129,-3 0 146,-4 0-45,5 0 88,-6 0-66,0 0 1,4 0-13,1 0 58,-1 0-36,-4 0 1,5 0 13,-1 0-13,1 0 1,1 0 1,-5 0 121,4 0-119,-4 0 42,-1 0 1,0 0 78,-1 0-109,1 0 15,0 0 74,0 0-81,-1-7 0,1 6-18,0-4 1,-1 3 0,1 2 0,0 0 42,-1 0-10,1 0-17,0-6 0,0 4 11,-1-3-18,1 3 1,0 2 1,-1-1-17,1-4 23,-7 3-1,5-4-172,-5 6 176,7 0-50,0 0 1,-1 0-8,1 0 1,0 0 36,0 0 71,-1 0-80,-6 0 1,6 0 97,-5 0-102,-2 0 5,6 0 1,-10 0 78,7 0-60,-7 0-9,4 0-92,-1 0 110,-4 0 1,4 0-195,1 0 175,-5-7-1,4 5-111,1-4 95,-6 6 1,6-2 26,-7-3-36,6 4-10,-4-6 53,5 1-39,-1 4 2,-4-11-27,4 11 27,-6-4 6,7-1-200,-6-1 96,13-7 1,-13 1 70,4-1-152,3 0 79,-6 1 0,4-3 220,-6-2-169,7 2 3,-5-10 1,6 4 229,-3-7-224,-4 1 16,6 0 1,-7-1 107,0 1-99,0-7 1,1 5-5,4-3 24,-3-4 0,4 0 36,-6-6-258,0-6 215,0 4 1,0-5-251,0 7 228,0-6 0,0 2-35,0-6 83,0 7-380,0-4 352,0 7 0,0-2-8,0-3 0,0-1-42,0-4-134,0 3 87,-6 1 1,4 2 102,-3-6 1,4 9 77,1 1 0,0 0-165,0 4 49,0 4 171,0-6 1,0 16 24,0-4-184,0 11 9,0-2 219,0-1-197,0 6 0,0-5-8,0 6 0,0-5 0,0 1 0,0-2 6,0 1-154,0-3 153,0 0 1,0-3-99,0 7 94,0-8 1,0 6-10,0-3 203,0-4-94,0 12 0,0-11-165,0 8 73,0-7 0,0 8 8,0-7-62,0 7 73,0-9 1,-5 9-2,0-7-32,0 7 21,5-3 1,-2 1-13,-2 1 0,2-1 1,-3 5 0,2 6-199,-2-1 191,3 0 1,-9-5-3,6 1 1,-2 4 25,2 0-5,4 0 0,-12-4-11,3-1 0,2 5 3,-2 0 1,2 5 43,-2-4 1,-3 4-40,3-5 1,-5 5 6,-4-5 1,3 7-37,-4-2 0,-3-2-8,-1 3 1,-4-3 11,-2 2 1,-1 2-8,-3-7 0,3 7 14,-3-2 1,3-2-5,1 2 1,-4 1 31,0 4-35,-1-7-1,6 5 1,0-4-5,-1 6 0,6 0-2,-1 0-107,1 0 123,-6 6 0,3-4-19,2 3 80,-3 3-66,5-6 0,-4 9 122,2-6 16,-3 0-129,6 1 1,-8-4 71,1 3-63,-7-3 7,5 4 1,-7-4 8,4 3 1,1-4 4,-6-1 49,0 0-56,-5 0 1,1 0 11,4 0 187,-3 0-193,11 0 1,-12 0-25,4 0 23,3 0 1,-5 0-29,7 0 1,-5 0-4,4 0 1,-4 0-126,5 0 151,0 0 0,3 5-35,-4 0 0,4 0-16,-3-5 0,3 0 83,2 0 0,-1 0-11,1 0 1,-1 0 109,1 0-87,0 0 0,-1 0 1,1 0 66,-1 0-98,1 0 1,4 0-95,1 0 99,-1 0 1,-1 0 34,-3 0-208,9 0 164,-14 0 0,11 0-2,-6 0-240,6 0 212,-5 0 1,5 0 2,-6 0-2,-1 0 1,3 5 4,2 0 1,-6 0 11,7-5-22,-7 0 46,8 0-36,-7 0 0,4 1 2,-3 4-147,9-3 75,-14 4 0,13-6 67,-4 0 0,-3 0-8,4 0 1,1 2 154,-1 3-155,-1-3-4,2 4 0,-5-6 252,4 0-107,3 0 1,-7 5-100,3 0 0,3 0 39,-3-5-8,1 6-173,-6-4 147,1 5 0,-2-6 42,-4 4-209,4-3 157,-11 4 1,11-6 2,-3 0-215,-4 0 73,7 0 1,-5 0 215,7 0-110,-1 0-17,1 0 1,4 0 311,1 0-167,6 0 0,-8-5 57,6 0 1,1 1-55,4 4-38,0 0-179,1 0 146,-1 0 0,0 0-25,0 0 0,-4-5-5,-1 0 0,-4 0-216,4 5 208,1 0 1,-1 0 68,0 0-72,1 0 0,-1 0 112,1 0 69,-1 0 0,5 0-137,1 0 114,-1 0-123,7 0 1,-5 0 49,3 0-245,3 0 205,-6 0 0,5 1-213,-7 4 213,1-3-19,5 5 0,-4-7-146,4 0-72,-4 0 204,-2 0-120,0 6 92,7-4 1,-5 4-20,3-6 235,-3 0-212,-2 7 1,6-6-6,-1 4 239,0-3-217,-5-2 1,1 0 0,-1 0 15,0 0 1,5 5-16,1 0 1,-1 0-24,-5-5 35,0 0-143,1 0 131,-1 0 0,2 1 16,3 4-6,-3-3-17,5 4-4,-7-6 203,0 0-93,1 0 0,4 0-97,0 0 37,7 0-16,-10 0 59,5 0-118,-7 0 54,0 0 1,5 0 30,1 0 181,-1 0-193,2 0 110,-5 0-126,4 0 0,-5 0 30,-1 0-188,7 0 196,-5 0-116,5 0 1,-7-1 103,0-4-20,1 3-99,5-4 81,-4 6 1,5 0-32,-7 0-8,1 0 14,-1-7 1,5 5 129,0-2-113,1 2-7,-6 2 0,5 0 63,0 0-53,7 0 11,-10 0 42,5-7-31,0 6 8,-5-6-77,5 7 55,-7 0 0,5 0 22,0 0-202,7 0 175,-10 0-178,5 0 167,-7 0-12,0 0 1,6 0-23,-1 0 24,6 0-18,-9 0 96,5 0-81,-6 0-4,5 0-185,3 0 188,-1 0 0,4 0-3,-7 0-214,7 0 202,-4 0-5,1 0-154,-2 0-36,0 0 138,-6 0 31,13 7-10,-12-6 0,10 6-261,-7-7 256,6 0-79,-9 0 1,10 0-158,-7 0 0,5 0 74,-4 0-49,5 0 98,-9 6 0,10-4-36,-7 3 1,5-3-7,-4-2 1,4 1-446,-5 4 276,7-3 2,-11 4-431,6-6 122,0 0 693,-5 7 0,5 1 0,-7 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7.7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8045,'0'-15'1332,"0"7"-1427,0 1 728,0 7-572,0 14 1,0 0-116,0 11 1,0 3 124,0-4 1,0 9-122,0 1 0,0 2 145,0-2-125,0-3 54,0 12 0,0-11-190,0 8 155,0-8 1,5 4-72,0-6 0,0 2 70,-5-2 0,0 1 71,0-12-35,0 1 1,0-5-85,0-1-663,0-6 118,0 5 180,0-11 425,0 5 0,0-7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0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16 162 8045,'0'-29'0,"0"1"617,0 4-215,0 2-1,0 8-85,6-1 21,-4 7-204,11-5 0,-10 11-125,7-3 0,0 5-44,4 5 1,1-2 47,0 7 0,4 0 437,1 5-324,6-1 30,-9 8 147,10-6-202,-4 5 1,5 0-56,-4 4 1,3-2-110,-8 1 1,1 1 60,-6 4 1,1-1-61,0-4 1,-2 3-153,-3-8 105,-4 7 32,-6-9 0,0 4-208,0-6 133,-6-1-122,-2 1 58,-7 0 95,0-1 1,-1-4 4,-4 0 0,2-2 1,-6 2 1,-1 3-2,-4-3-265,6-4 186,-5 1 0,10-2-22,-6 0 1,1 1-203,-2-1 1,-1-3-227,7 3 180,-1-4 284,5-1 182,1 0 0,6 7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2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43 8270,'0'8'-186,"0"5"1,0-10 397,0 7-266,0 0 222,0 5 0,0 4 167,0 1-335,0-1 144,0 3 0,-5-6-160,1 4-56,-1 2 233,5-5-395,0 4 194,0-6 0,0-1 170,0 1-360,0 0 11,-7-7 14,5 5-55,-4-11 278,6 4-89,0-6 0,5-6 57,0-4-23,6-3 21,-9-2 74,11-6-70,-5 5 1,7-12-17,-1 3 90,1-3-67,6 6 0,-4-6-3,2 3 258,4-2-115,-7 4 0,6 2 66,-8 6-174,1 0 0,0 5 31,0 1 0,4 5 3,1-1 1,-1 10 30,-4 5-49,0 3 0,-5 3 84,-1 4-323,1 3 230,-2 0 1,4 3 0,-7-7-213,0 8 191,1-11 1,-4 7 1,3-4-218,-4-9 91,-1 10 1,0-12-304,0 7 61,0-7-28,0 5 40,0-11 134,0 4-128,7-6 102,-6 0 1,8 0 233,-5 0 0,5 0 0,-1 0 0,5-6 0,-3-4 0,3-3 0,1 0 0,1 3 0,0-3 0,0 5 0,-1-7 20,1 0-55,0 7 1,-1-5 63,1 3 1,-5 2 276,0-2-217,-1 7 297,6-10-200,-7 11 1,0-6 270,-3 3-49,-3 4-215,4-6 120,-6 7-108,7-7-101,-5 6 0,4-7 210,-6 3-245,0 3 28,0-11 0,0 10 78,0-7-205,-6 7 12,4-10 1,-9 9-12,6-5 90,-7 5 1,9-4-64,-7 3 0,5 4-8,-5-4 0,6 3-142,-6 2 55,0 0 1,0 0 148,0 0-241,7 0 196,-10 7 1,10 1-19,-7 7 0,5-1-17,-5 1 1,7 0 20,-2-1-12,4 8 1,1-6 7,0 3 1,0 3 21,0-3-20,0 1 47,0-5-39,6-1 1,-4-4 1,3 0 7,3 0-10,0-2 1,2-2-2,-1-6 9,-5 0-8,9 0 27,-5 0-25,7-6 0,-1 4 1,-4-11 56,0 3-49,0-9-5,-2 2 24,5-4-22,-11 0 1,11 5 9,-3-4 0,-4 2 1,-1-2 0,1 9 0,-1-4 296,0 4-280,-5-4-120,7 7 133,-6 2-13,6 6-19,-7 0 1,0 6 136,0 4-126,0 3 1,0 6 17,0 1 275,0 6-292,0-3 0,2 6 18,3 1 213,-4-1-111,12 1 0,-10 6-68,7 3 8,0 3 5,11 2 0,-4 5-223,2 0 63,-2 0 0,-3 2-78,1 3 0,-5 3-41,0 2 161,-7-7-699,-3-1 550,-8-7 1,-14-2-256,-2-2 140,-10 2 198,-4-18 0,-6 4 167,0-13-164,0-7-8,0 5 1,6-11 248,4 3 49,3-10-236,1-3 165,8-7 41,0-6 0,8 3-153,-1-7 286,7 7-203,1-9 0,7 4 73,0-7-160,0 1 21,13-1 0,-1 1-245,12 0 232,1-7 0,9 3-102,0-6 1,7 6-322,-2-1 162,4-4-161,-6 7 221,6-5 0,-12 9-13,3 2 0,-4 6-359,-6 9 553,-3-3 0,-6 4 0,0-5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3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18 6917,'8'-9'1850,"5"3"-1409,-5 6 1,7 6-163,-1 4 0,0 3 68,-5 2-474,4 6 179,-4-4 1,0 5-521,1-2 280,0-4 157,-2 6-387,5-8 1,-11 1-151,3 0 200,3-7 0,-8-2 368,0-6 0,-7 0 0,-7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5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1 106 8045,'0'-16'240,"0"-4"1,5 4 430,0-4 1,4 9-616,-4 1-16,0 7 38,-5-4 0,2 7-764,3 0 343,-4 0 272,6 0 1,-7 7-693,0 2 414,6 4 9,-4-4 108,11 10 0,-5-4 34,7 9 1,-5-2 197,0-8 0,6 8 0,7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76 8045,'6'-15'-256,"-4"1"287,5-1 1,-7 5 636,0 0-514,0 7-786,0-4 561,-7 14 99,5 1-49,-11 0 0,12 5 95,-6-11-99,1 5 2,4-1 75,-5-4-83,7 11-4,0-12 312,0 12-272,0-11 1,0 6 167,0-3-147,7-3-10,1 11 0,7-7 332,0 4-148,6 3 1,-5-5 19,12 7-77,-12 0 1,7-5-113,-3-1 0,-4 1-2,4 5 1,-6 0 117,-4-1-349,3 1 142,-11-7 1,4 5-426,-6-3 258,0 3 97,0-5 1,-1 4-151,-4-7 85,-3 0 0,-7 1-458,0-4 382,1 4 0,-6-6-195,0 0 466,1-6 0,-3-2 0,0-7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69 8045,'5'-15'508,"0"1"0,0-1-353,2 7-114,-6-5 93,12 11 0,-6 4-52,3 12 0,3 3 325,-4 7-355,-2 7 110,6 0 0,-6 5-69,2-6-107,4 6 184,-4-5 1,0 11-470,1-3 178,-7-3 14,11 0-602,-13 0 522,6-5 0,-2 5-28,-1-7 0,3-1-33,-2-3 0,-3 1-628,2-7 458,5 1 148,-8-5 1,11-1-314,-7 1 583,6-7 0,-3 5 0,7-5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2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91 8047,'-6'-15'0,"-3"0"6,-5 1 0,-1 4 40,0 0 1,1 5 79,-1-5 0,0 7-169,0-2 1,1 4 124,-1 1-176,-6 0 1,5 0 190,-4 0-647,4 0 240,7 0 310,-4 6 0,5 2 0,-6 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6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1 241 8056,'15'0'938,"-1"0"-764,1 6 1,0-2-222,-1 5 82,-5 1 0,4 5-17,-5 0 156,7-1 0,-7 1 174,-3 0-738,-4-1 248,-1 1 281,0 0-558,0 0 299,0-7 1,-1-2-48,-4-6 61,3 0 59,-11 0-88,5 0 135,-7-6-11,7-2 0,-5-7-12,3 0 0,4 0 10,1 1 117,3-7-92,-4 4 0,4-9 30,-3 6-14,3-6-20,2 10 1,5-10 284,0 6-277,7-6 0,-4 5 16,6-4-201,1 4 191,0 0-65,0 5 0,4-1-144,1 7 0,-1 7 187,-4-2-952,0 4 392,-1 1 560,8 0 0,-6 6 0,5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32 8056,'14'-13'123,"1"3"0,-5 3-52,0 7 214,0 0 1,4 7-154,1 3 184,-7 3-134,5 1 0,-10 1-412,7 0 0,-6-5-52,0-1-484,5 1-101,-8 5-94,6 0 961,-7-7 0,0-2 0,0-6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8161,'0'-21'0,"2"5"556,3-4-96,-3 4-439,11 1 0,-10 7-335,7 3 0,-5 5 271,4 5-1139,1 10 584,5 1 598,0 12 0,6-5 0,2 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4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8223,'0'-8'139,"2"-5"70,3 3 0,-2 2-209,7-2-305,-7 7 269,10-4 1,-9 9 386,5 3-145,-5 9-94,9 3 0,-7 10 231,4-2-285,3 9-46,-5-3 1,2 7 12,0-4 1,-2-1 73,2 6-309,3-6 245,-11 3 0,6-7 74,-3 0-353,-4-6 287,6 5-201,-7-12-17,0 6 165,0-14-218,0-2-120,0-6 246,6-6 346,-4 4-276,11-11 0,-10 11-34,7-3 326,0-3-275,5 7 1,-1-7 299,1 3-287,0 3 47,-1-5 95,1 7-86,0 0-22,6 7 1,-5 0 22,4 2 0,-4 4-44,-1-4 16,-7 5 1,-1-4-131,-7 0 138,0-7-19,0 10 1,0-10-274,0 7-13,-7 0 141,-1-2 1,-7 4-184,1-7 0,-1 4 30,0-4 0,1 2-182,-1-2 0,-2-4-21,-2 4 485,3 3 0,-6-6 0,8 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7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8166,'10'0'-26,"0"0"1,-2-2-60,2-3 1,3 4 142,-4-4 0,5 8 244,0 2 1,1 8-246,0 2 1,-1-1-51,1 6 0,0-4-1,-1-1 0,-4 0 26,0-1 1,0-4 13,5 0-16,-7 0-10,5-2 1,-10-1 15,7-7 1,-5 0-45,5 0 1,-6 0-106,6 0 0,-7-2-141,2-3 0,-3-3 245,5-7 0,-6 0-343,4 1 149,-3-1 19,-2-6 0,0 3-85,0-7 0,0 7 112,0-1-344,0-4 501,0 7 0,0-6 0,-7 1 0,-1-2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6.0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148 678 8526,'0'-14'-140,"0"-1"251,0 0 1,0 0 99,0 1-2,0-1 1,0 0 24,0 1 1,0 4 17,0 0 1,-5 5-63,0-5-175,0 7 244,5-3-436,-7-1 231,6 5 195,-6-4-346,7 6 0,0 6 230,0 4 136,0-3-194,0 6 0,0 0 134,0 6-126,0 1-16,0 1 1,0 1 84,0 2-77,0 4 0,0-5 37,0 6-37,0 0 1,0 2 103,0 4-320,0 2 211,0 1 1,0 6 70,0 0-203,0 0 125,0 7 0,0 3-109,0 0 104,0 6-12,0-8 1,0 7-90,0 0-587,7 0 685,-6-1-228,6-5 200,-7 4 1,0-11-16,0 3 122,6-4-111,-4-7 1,5-1 21,-7-2-29,0-4 9,0 5 1,0-7 212,0 1 464,6-8-670,-4 0 1,4-3 50,-6 1-37,7-1 12,-6-4-53,6 0 67,0-7-2,-6 5-241,12-11 194,-5 4 1,2-1 16,0 0-83,0 0 50,11-5 0,-3 0-51,6 0 43,1 0 1,4 0-254,1 0 249,6 0 0,0 0-56,3 0 1,5 2-12,0 2 1,2-2 35,8 3-31,0-3 39,4-2 1,1 0-3,0 0-473,6 0 469,9 0 0,-4 5 233,3-1 16,4 1-181,-2-5 1,12 0 53,-4 0-79,4 7-1206,-6-5 1226,6 4 1,1-6 0,5 0-11,-41 0 1,-1 0 0,44 0-215,-44 0 1,1 0-1,47 0 176,-47 0 1,-1 0 37,1 0 0,-1 0-609,4 0 1,0 0 651,-3 0 0,0 0-54,3 0 0,0 0 0,-4 0 0,1-2 8,-1 0 1,0 0-46,1 1 0,-1 0 28,4-2 0,0-1 0,44 3 23,-47-2 1,-1 1-116,49 0 102,-49-1 0,1 0 0,0 2 0,0 2 8,2-1 0,0 0-131,-1 0 1,-1 0 117,-1 0 1,1 0-1,-2 0 1,1 0-29,47 0 22,-48 0 0,1 0 1,2 0-1,0 0-12,-1 0 0,-1 0-137,49 0 145,-6 0-15,-4 0-66,-39 0 0,0 0 72,45 0 0,0 0-18,-3 0-31,-3 0 40,-2 0 0,1 0-26,-1 0 143,0 0-114,-6 0 0,3 0 98,-7 0-103,7 0 113,-3 6 0,1-4-61,0 3-27,-6-4-4,3-1 1,-2 0 50,1 0-36,-1 0 283,-4 7-376,6-5 80,-5 4 0,10-6-2,-7 0-8,0 7 7,-4-6 1,-1 6 2,1-7-6,-1 6 3,-6-4 0,4 4-1,-8-6 0,8 0 0,-9 5-6,6 0-35,-6 0 42,4-5 0,-1 0 0,-3 5-3,7 0 0,-2 0 517,1-5 1,-3 0-525,-6 0 0,0 0-4,0 0 53,6 0-41,-4 0 0,-1 0 133,-6 0-127,0 0 196,-2 0 1,4 0-184,-7 0-1,0 0 820,-5 0-913,0 0 87,6 0 0,-4 0-65,3 0-10,-3 0 68,-2 0 0,2 0-80,3 0 72,3 0-6,0 0 1,4 0 201,-7 0-197,6 0 0,-2 1 205,5 4-193,1-3 1,-5 6 328,0-3 0,0-3-308,5 3 1,-1 1 32,1-1-188,0 0 218,-7-5 0,5 2-38,-3 2-160,-3-2 119,6 5 0,-11-7-52,3 0 42,-3 0 1,1 0 156,-3 0 1,2 0-161,-12 0 1,0-5 37,-4 0 1,-1-5-29,1 5 0,-8-1 50,-2 1 1,-4 1-38,-1-5 0,0 0-19,0 0 0,-6-4 5,1 3 0,-7-3-1,2-2 1,2 0-16,-2 1 0,0-3-6,-5-2 1,0 1-131,0-7 1,0 1 137,0-6 0,0 6-19,0-1 0,-5 1-29,0-6 1,-5-4 6,5 0 0,-1 0 3,1 4 1,3-4-12,-3 0 0,-1-2-80,1 1 1,-5 4 92,5-3 0,-5-2 18,5 2 0,-1-5-24,1 4 0,3-4 117,-3 5 1,-1-5-87,1 4 0,-5-6 15,5 2 1,-1 2 34,1-2 0,2 4 66,-7-4-112,0 6 75,2-9-56,-5 11 1,9-5 3,-5 7-8,5-1 5,-9 1 0,7-1 1,-4 1-2,3 6-2,1-5 1,3 7-44,-7-3 42,7-4 0,-9 11-130,7-2 0,-5-2 119,6 1 0,-3 0-7,2 6 0,3-1-4,-2 0 0,-3 1 64,2-1-66,-6 7 0,7-4-54,-5 7 0,4-4 6,-5 4 1,5-2-94,-5 2 0,0 2 125,-4-7 1,-1 7-3,0-2 1,1-1 70,-1 1 1,-5-5-98,1 5 0,-7-6 145,1 1 0,-1 2-119,1-2 1,-2 5 92,2-5 1,-4 5-51,-5-5 0,1 2-75,-6-2 0,4-1 79,-4 6 0,0-5-12,-5 5 0,0-4-1,0 4 1,4-2-16,1 2 0,0 2 76,-5-7-64,0 7 1,0-5-8,0 3 94,0 3-76,-1-11 1,-4 11 81,0-2-78,1-5 0,2 6 3,-3-7 0,1 7 0,-5-2 1,0-1-13,-1 1 1,-1-2 10,6 2 0,-7 4-23,2-4 1,-1-2 19,1 2 1,-2-1-10,7 1 1,-6 3 7,1-3 1,2-1 0,-2 1-4,0 0 1,-2 3 38,-2-2-36,2 2 1,-9-5 10,6 7-10,0-6 1,-6 4 4,-4-3-926,4 4 925,-7-6 0,5 6 1,-6-4-10,-1-4 7,-6 8 0,5-6 24,-3 7-24,2 0 1,1 0-2,-3 0 0,-2-5-200,-3 0 0,-2 1 157,6 4 1,-6 0 40,2 0 0,-8 0 1,-3 0 0,6-2-4,5-3 1,0 3 0,-5-2 0,-6 2 51,1 2 0,0-5 8,5 0 1,5 0-6,-1 5 0,-4 0 11,-5 0 1,0 0-138,5 0 95,0 0 0,-2 0 23,-3 0-131,9 0 102,-9 0 1,13 0 12,-3 0-956,-4 0 933,-1 0 1,3 0 86,-3 0-104,10 0 10,-9 0 1,9-1 260,-10-4-244,9 3 1,-7-5-1,12 7 8,1 0 1,-1 0 21,1 0-180,-1 0 155,7 0 0,-5 0-526,4 0 400,-11 0 116,11 0 0,-9 0-18,13 0 6,-6-6 2,10 4 0,-11-4 11,8 6-24,6 0 12,-1 0 18,6 0-14,-7 0 0,-3 0-1,3 0 6,-3 0-3,10 0 1,-5-2 478,3-3-545,-10 4 63,17-6 0,-12 7 93,10 0-92,4 0-3,-6 0 1,2 0 98,0 0-94,0 0 8,-2 0 36,6 7-34,-6-6 0,0 7 169,-3-3 0,4-3-184,1 3 0,3-2 398,2 2 1,-5-3-389,0 3 0,0 1-3,5-1-1,6 0 6,-4-5 1,1 0 343,-3 0 1,-3 2-343,7 2 0,3-2 175,-2 3 1,6-3-170,-1-2 138,3 0-140,1 0 1,2 0 298,4 0-290,-4 0 0,7 0 52,-4 0 1,4 0 13,6 0 0,-4 0-138,-1 0 1,1 0 97,4 0 1,0 0-234,1 0 152,-1 0-178,0 0 128,0 0 16,7 0 1,0 0 32,3 0-8,4 0 307,-6 0-241,7 6 1,-2-4 22,-2 3-39,2-4 22,-5-1 29,1 0-37,4 0-8,-4 0-2,-1 0-1,6 0 0,-8 0 13,4 0-21,4 0 19,-12 0 0,11 7 8,-11-6-4,11 6-5,-11-7-9,5 0 1,-2 0-17,1 0 0,4 0-13,-5 0 28,0 7-68,2-6 62,-5 6 1,10-7 7,-7 0-166,0 0 150,2 0 1,-5 5-4,3-1-190,3 1 173,-6-5-118,5 7 113,-6-5-13,5 11 9,-4-12-1,12 12 1,-11-9 102,7 5-95,0-5 1,4 4-30,-4-3 156,3 3-117,-4 0 0,6 5-11,0-3 103,0-4-86,0 7 1,0-4 47,0 5-41,0 1 0,0 0 0,0-1 7,0 1-6,0 0-2,0 0 1,0-1-1,0 1 1,0 5 0,0-1-255,0 1 249,0 1 1,0-5-7,0 4-394,0 3 228,0-7 1,0 5-677,0-6 420,-7 0 213,6-1 1,-8 6-1309,4 0 1528,4-1 0,-12-4 0,5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0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90 8180,'15'-14'0,"0"-1"0,0 0 71,-7 1-106,5-1 0,-10 7 473,7 3-181,-7 3 12,10 9-186,-11 1-35,4 7 1,-1 6 48,0 3 201,0 4-238,2 8 0,-4-5 12,7 3 1,-7 2 5,2-1 1,1 5-139,-1 0-52,7 2 180,-11-4 0,6 2-585,-7-5 266,6-1 94,-4 2-616,4-5 495,-6 5 0,2-12-100,3 1 0,-2-2-35,7 1 0,-5-2 178,5-8 1,-5-1 234,4-3 0,-4-3 0,5-7 0,0 6 0,5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2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367 74 8180,'0'-8'56,"0"-5"48,0 4 0,-1 1 30,-4 3-153,3-3 187,-11 6 0,5-4-84,-7 6 160,1-7-48,-1 6-426,-6-6 197,-2 7 0,-2 0 16,1 0 0,4 0-150,-4 0 1,1 0 201,-2 0-657,4 0 425,7 0 1,-1 0-1002,0 0 1198,0 0 0,1 0 0,-1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 8163,'15'0'286,"0"0"163,-1 0 0,1 0 59,0 0-697,0 7 209,-1-6 1,-4 14 103,0 0 0,0 0-46,4 4 0,-4 2-252,0-1 110,-7 6 74,10-10 1,-9 11-410,5-8 198,-5 7 154,2-16-447,-6 10 322,7-12 0,-6 2-130,4-1-632,-3-5 934,-2 2 0,-7-12 0,-1-2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5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32 8163,'0'-8'478,"7"-5"-398,1 11 0,2-4-816,-1 6 1,-4 0 283,5 0 1,-5 1 217,5 4 1,-5 5 233,5 10 0,-2 1 0,2 3 0,3 11 0,-5-4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1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16 135 8080,'14'-7'1258,"1"-1"-1030,0 0 0,-1 2-187,1 6 0,-5 6-35,0 4 0,-5 3 153,4 2 1,0 1-476,0 4 0,3-4 111,-7 4-360,0-4 412,1-1 1,-4 1-6,3 3 0,-4-7-379,-1 3 440,0-10 175,0 8-185,0-12-235,0 6 317,0-20-23,0-4-93,0-6 99,0-4 1,-1 9-28,-4-7 153,-3 1-126,-1-6 1,-4 3-59,4 2 309,-5-3-245,0 12 0,-1-4 101,0 11-93,1-4 7,5 11 1,-4-10 28,4 8 6,2-1-31,-6 5 45,11 0-35,-4 6 0,6-3-1,0 7 165,0-6-79,0 9 0,1-7-82,4 4 307,-3 3-139,11-11 0,-5 9-27,7-6-72,0 6 1,-1-9 0,1 9-211,0-6 204,6 0-1,-5 2-129,6-6 121,-8 6 1,3-7 9,2 0-137,-2 0 83,4 0 1,-7 0-23,1 0 101,0 0-79,0 0 0,-1-2 83,1-3-68,-7 4 4,5-12 0,-10 9-47,7-5 47,-6 5 11,2-2-73,-6 6 85,7-7-16,-6 6 138,6-6-154,-1 7 1,-4 2 12,3 3 226,3-4-112,-6 12 1,6-6 148,-3 3-219,-4 3-12,12-5 0,-11 7-190,3-1-31,3 1 38,-6 0 0,6-1-247,-3 1 1,-4 0-183,4 0-62,-3-1 613,-2 1 0,6 0 0,3-1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32 8173,'10'-5'0,"0"0"0,-7-2-565,2 3 352,3 2 94,-6-5-111,4 7 273,1 0 154,-6 0-125,6 7 0,-5-4 52,2 7 211,-2-7 53,5 4 48,-7-1-84,0 3-158,0-1 176,0 5-157,-7-5-34,5 7 1,-9 1 46,6 4 1,-5 1 67,5 3-319,-6 11 78,3-11 1,-7 19 211,0-4-455,1 10 161,6 3 1,-6 7 204,5 0-864,2 6 764,-6-5 0,11 11 19,-2-8-33,-5 1 27,8-5 1,-6-2 31,7-3 1,0-8-66,0-7 0,0-7-93,0 3 1,0-6-50,0-4 32,0-4 1,0-6-170,0-1 375,-6-6-435,4-1-933,-4-7 584,6 0 203,-7 0-273,5 0 570,-4 0 1,-1-13-1,-1-3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3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30 652 7974,'-8'-8'225,"1"-5"-127,1 5 0,4-2-10,-3 0 122,4 7 130,1-10-386,0 5 0,0-7 4,0 0 111,0 1 41,0-1 0,5-5 110,-1 1 116,1-7-232,2 3 0,-4-7 12,7 1 1,0-2 38,4-3 0,-4 3-133,0-4 106,0 4-6,5 2 1,-6 1 145,1 4-130,0 3 7,5 6-344,-7 7 170,5-5 1,-10 11 96,7-3-585,-7 3 366,10 9 0,-6 3-70,3 9 12,3-2 194,-5 10 0,2-10-140,-1 2 135,-5-2-168,2-3 288,1 8-147,-6-6-46,6-1 290,-7-2-221,0-12 1,2 11-11,3-7 278,-4 0-231,6-5-10,-1 0 0,-3-2 6,7-3-266,-6 3 253,9-11 1,-7 4-138,4-11 122,3 4 0,-5-6 1,5 3-18,-3-1 1,3-4-10,-3 4 367,3-6-206,-5 10 0,4-6-52,-8 8 137,8-1-85,-10 0 0,6 7-285,-3 3-9,-4 4 217,12 1 0,-9 6-113,5 4 1,0 10 118,0 4-125,4 4 86,-11 1 1,11 1-52,-3-1 1,-2 5-111,2 1 0,-2 4 79,2-5-283,3 7 198,-5-10 0,2 10-12,0-7-517,-1 0 409,0-4 1,4-2-544,-4-4 364,-2-3 460,0-6 0,6 0 0,3-1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5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7974,'15'-7'1033,"-1"6"-1302,1-4 1,-5 3 2,0 2 1,-7 7 660,2 3-172,3 3-185,-6 1 0,4 1-494,-6 0 389,0-1-329,0 1 26,0-7 158,0 5-100,0-11-51,0 5 363,-6-7 0,-2-13 0,-7-4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6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35 7974,'6'-8'1163,"-2"-4"-1001,5 8 0,-4-1-943,5 5 461,0 0 0,5 6-159,-1 4 0,1 5 138,0 4 0,-2-1 341,-3 7 0,3-2 0,-4 1 0,11 10 0,3-3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9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61 7979,'7'-14'602,"1"1"-486,7 3 1,-6-2-11,1 7 1,0 0 224,5 5 0,-1 5-74,1 0 1,5 12-276,-1-3 142,7 4-80,-3 4 1,5-5-119,-3 8 0,2-7 121,-2 2 0,-2 1-94,1-2 1,-1 1 159,2-5-818,-4-1 482,-7-5 0,1 2-95,0-6-712,0 6 273,-7-9-112,-2 4 869,-6-6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0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62 8249,'8'-2'-784,"-1"-1"0,-1-2 1,-4-2 1094,3 2 88,-4 4 446,-1-6-192,0 1-247,0 4 403,0-5-255,0 1 359,0 4 242,0-4 0,-4 7-1125,-1 4-117,0 3 197,5 1 0,0 9-119,0-4 1,0 4-7,0-3 0,0 6 52,0 4 29,0 2 0,0 3-177,0-1-35,0 1 206,0 6 1,1-4-410,4 7 194,-3-6 1,4 8-423,-6-7 365,0 1 1,0-8 2,0-2-250,7 3 230,-5-12 1,4 5-92,-6-6-464,0 0 119,0-7-148,0-2 386,0-6 1,7 0-1,1 0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1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18 7979,'-8'-2'284,"3"-3"-106,4 4 819,1-6-893,-7 7 0,4 7-154,-7 2 0,0 4 277,-4 2-291,5 6 62,-4-4 0,5 4 17,-6-6 0,4 4-332,0 1 1,2 4-115,-2-4 1,-1-1 180,6-4 0,-5 0-62,5 0 1,-2-2 311,2-4 0,4 5 0,-6-6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47 8092,'15'-15'2379,"0"1"-2682,0 5 307,-7 3 1,5 9 223,-3 7 1,-2 1 66,2 14 1,-1 4-336,6 6 0,-5 9 93,0-5 0,-1 7-232,6-7 0,-5 3-17,0 2 1,-2 0-34,2 0 1,1-6-107,-6-4 1,5-3-195,-5-1 0,5-7 188,-6-4 1,3-2-356,-2-3 323,-3 1-143,4-7 516,1-1 0,-4-7 0,7 0 0,-1 0 0,6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383 120 8092,'0'-15'-584,"0"0"0,-5 1 292,0-1 1,-2 2 1054,2 3 0,-3-1-262,-7 6 1,-1-2-295,-3 2 1,1 4-137,-7-4 0,1 3-248,-6 2 0,2 0 116,4 0 0,-2 5-153,6 0 1,1 0-256,4-5 1,0 5 254,0 0 1,6 1-376,-1-1 589,7-3 0,-10 11 0,4-5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8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1 226 8073,'15'-8'1721,"-1"1"-1536,1 7 0,0 0-177,-1 0 1,1 7 252,0 3-143,-7 3-32,5 1 1,-5 1 239,7 0-808,0-1 394,-7 1 1,5 0-84,-3 0 0,-4-1 53,-1 1 141,3-7 60,0 5-334,1-11 207,4 4 0,-7-7-23,4-4 1,3 2 16,-3-7 1,-2 0 67,2-5-270,-7-6 108,10 5 0,-10-10-48,7 6 155,-7-6-17,10 3 0,-11-5-279,3 4 41,-3-4 178,-2 5-382,6 0 260,-4 2 0,4 6-306,-6 1 542,0-1 0,-6 0 0,-2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2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1 312 8174,'15'0'114,"-1"0"0,-4 0-166,0 0 0,-5 0 131,5 0 272,-1 0-482,6 6 0,-7-3 40,-3 7 14,3-7 55,-6 4 140,4-7-5,-6 0-114,0-7 0,-1-2 38,-4-11 1,3 2-34,-3-6 0,4 4 15,1-5 1,1 3-50,4-3 0,-1-3-113,5 4 1,1 3 59,5 1 0,0 4-168,-1 1 1,1 0 12,0 1 0,-1 5 20,1 5 1,0 2-327,-1 2 544,-5 6 0,4-4 0,-7 11 0,4-3 0,3 10 0,-5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5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0 106 8073,'7'14'-128,"-6"-6"1,6 6-77,-7-5 1,0-1 205,0 2 0,5-5 261,0 5-125,0 0 0,-4 0 220,4-1-179,-3-5 0,9 4-46,-6-3 1,2-4 7,-2 4 0,-2-3-22,7-2 1,-5 0 74,4 0-100,1-7 1,3-1-118,-3-7 0,1 1-54,-6-1 0,5 0-23,-5 1 1,2-3-46,-3-2 1,-2 2 102,3-2-82,-3 2 1,-2 3 54,0-1-212,0 7-4,0-5 100,-7 11 1,-1-4 105,-7 6 0,1 1-19,-1 4 1,0 3-115,0 7 755,1 6-388,6-4 0,-4 9 50,7-7 205,-6 8-233,9-5 1,-4 3 266,6-1-117,0 1-234,0-2 1,6 0 365,4-4-65,10-2-253,-4 4 0,10-8-247,-6-3 88,6 3 77,-10-12-1064,12 6 711,-5-1 1,6-4 71,1 3 222,-1-3 0,0-2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1.8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90 8443,'0'-14'-352,"0"-1"325,0 7-353,0-5 253,0 11 71,0-11-64,0 11 258,0-4-28,0-1-25,0 6 75,0-6-1,7 7-316,-5 0 637,4 0-430,-6 7 1,0 1 316,0 7-272,0-1-23,0 7 1,0-1 287,0 9-220,0-2-33,0 15 0,2-4 41,3 6 0,-4 5-15,4 0 0,-3 8 4,-2 2 1,0 1 67,0 9-970,0-7 866,0 3 0,0 0 148,0 4-133,0-4-47,-7 1 0,6-8 52,-4 1-221,3-6 168,-4 4 1,2-12 25,-5 4 0,5-3 74,-1-2-202,-3-6 111,7 11 1,-6-15 9,7 10 0,-5-3-5,0 3 0,0-1 61,5-4-79,0-3 11,0 0-253,0 1 237,0 1 1,-5 8 323,1-7 1,-1 5-532,5-10 0,0 2 486,0-2-625,0-3 293,0 5 0,0-6-2,0-1-107,0 0 92,0 1 1,0-1-23,0 1 1,0-6 12,0 1 0,0-7 54,0 1 0,5 2-50,-1-1 190,1 0-168,-5-6 1,0 1-9,0 0 1,0-1-25,0 1 44,0 0-219,0 0 99,0-7 0,0 0-171,0-3 235,0-4-250,0 6 232,0-1-55,0-4-600,0 5 630,0-1-498,0-4-348,0 4 0,5-7 436,0-4-388,0 3 260,-5-4 619,0-1 0,0-1 0,0-7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2.3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 8177,'0'8'-102,"0"-1"-104,0-7 368,0 6-264,0-4 322,0 4 36,7 1-240,-5-5 85,4 11 1,1-10 68,2 7-37,-2-1 34,6 6-167,-5 0 81,0 0 0,4-6 69,-7 1-140,6 0 90,-9 5 0,9-1 71,-6 1-203,7 0 184,-11-1 24,12 1-321,-5 0 208,1 0 0,-1-6 165,-3 1-151,-4-7 28,12 4 2,-5-7-45,1 0 0,4 0-6,-4 0-22,5 0 0,4-2 83,-4-3-240,4-3 75,-10-6 0,12-1-586,0 0 293,-1 0 201,-4-6 1,0 5-1279,-1-4 1418,1 4 0,0-5 0,-1-2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0.9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76 8421,'14'-7'0,"1"-3"-27,0-3 1,-6 0 56,1 3 51,-7-3 188,4 12-475,0-6 164,-6 7 226,6 0-300,-7 7 83,0 1 1,5 13 251,-1 3 98,8 4-219,-10 8 0,11 2 89,-4 6 0,0 2 53,0 3 1,1 8 103,5 6-999,0 14 809,-1-8 12,8 17-286,0 9 349,1-3-945,-9-39 0,0 1 637,9 43 82,-9-46 0,1 1 0,3 3 0,0 1 120,1 2 1,1 1-231,1-3 0,1-1 58,0 4 0,0-2 0,-1-6 0,0-1 96,-1 0 1,0-2-1,0 2 1,0-2-202,15 41 0,4 0 43,-5-10 112,1-1-614,0 2 827,-3-5-1,3-1-166,-5-15-10,-7-9 457,-2-6-444,0-6 1,-4 3 777,2-7 0,-3 0-744,-1-4 0,-2-7 225,-3-4-485,3-2 1137,-11-3-1102,4-5 327,-6-3-987,0-6 0,-5-6 267,0-4 438,1 3-6,-3-6 1,4 10-1140,-7-7 555,7 7 133,-10-10 168,11 11 385,-11-11 0,5 11 0,-7-4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1.3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21 8072,'8'-7'-527,"5"5"379,-11-4 646,11 6-197,-11 0-10,11 0-420,-12 0 146,12 0 1,-9 1 17,5 4 388,1 4-249,5 5 1,0 1-26,-1 0 0,3-1 63,2 1 1,-1 1 93,7 4 67,-1-4-141,-1 6 0,5-8 199,-4 1-172,4 0-97,2-1-189,-1-5 61,0 4 1,1-10 234,-1 7-326,1-7 35,-1 3 1,-1-6 204,-4 0-25,4 0-74,-12 0 1,10-1 27,-6-4 1,0 2-12,-6-7 1,4 5-127,-3-5 150,3 7-26,-10-10-381,7 11 206,-7-11 0,0 7 127,-3-4-929,-3-3 312,4 5 166,-6-7-1491,0 0 826,0 0 1065,-6 7 0,-2-11 0,-7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4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0 150 8249,'0'-25'409,"0"1"-205,0 6 1,0-4 67,0 8 105,0-1 1,0 7 313,0 1-377,7 1 1,1 4-283,7-3 1,-1 4 122,1 1 1,6 0-68,4 0 1,2 6 82,3 4 1,1-2-47,3 2 0,2 0-149,3 4 1,4 1 257,-4 0-152,3 6 36,-4-5 28,11 12-33,-10-11 0,7 9-167,-7-7 1,-6 6 84,1-6 0,-4 6-169,-6-6 1,-8 3 8,-6-3-230,-7-2 222,4 4 0,-7-6-222,0-1 336,-7 1 0,-2 0-66,-11-1 127,4 1-78,-12 6 1,5-6-34,-6 0 0,4-1 3,1-4 1,-1-2-4,-4 2-206,6 0 249,2-2 0,6 4-350,0-8-37,1 1-278,-8 2 124,6-5-646,1 4 385,2-6 422,12 0 0,-4 0 410,10 0 0,3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6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897 61 8001,'0'-15'508,"0"0"0,0 7-111,7-5-466,-6 12 86,6-6 0,-9 7 221,-3 0-569,-3 0 243,0 7 1,-7 1 2,1 6 175,-1 1 0,-8 1 49,4 4 1,-4 1-15,-7 4 1,6 3-169,-1-4 1,-1 5 106,-8 6 1,3-4-147,-3 3 45,2-3 1,3-1 165,0-1-271,-7 7-258,11-5 437,-9 5-15,11-7 1,0 1-8,4-1 0,-3 4 236,3-4-272,-1 4 35,6-17 230,-1 12-101,0-12 0,0 10 190,1-6-397,-1 6 115,0-10 0,1 10-42,-1-6 0,0 0-198,1-6 1,-4 1-137,3 0 189,-3-1-65,10-5 32,-7-3 44,0-6 149,7 0-156,2 0-281,6 0 220,0-6-61,0 4-609,6-5 386,-4 7 117,4 0 3,1 0 357,-6 0 0,6-1 0,-7-4 0,7-3 0,1-7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7.3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 7957,'0'9'8,"-1"-3"332,-4-6 8,3 0-42,-4 0-250,6 7 1,0-4 131,0 7-125,0-7 23,0 10 0,0-10-92,0 7 203,0-7-44,-7 11-79,5-6 1,-4 6 80,6 1-235,-7 0-50,6-1 183,-6 1 1,6-5-183,-4 0-61,3 0 174,-5-2 1,7 5-17,0-3 1,-4-2 38,-1 2 252,0-7 8,5 3-112,0 1 273,0 1-126,6 0-9,2 5-278,7-11 0,0 4-171,0-6 288,-1 0-11,7 0-425,-4 0 210,11 0 0,-7 0 87,3 0-661,4 0 442,-12 0 1,11 0-1373,-8 0 741,7-6 360,-9 4 497,4 2 0,0 8 0,2 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647 47 7897,'9'-7'-160,"-1"1"-241,-3-4 929,-4-3 0,7 11 137,-3-3-291,-3 4 58,4 1-387,-19 0 0,4 0 13,-11 0-80,4 0 140,-6 0 1,4 1-99,-6 4-67,6-3 78,-10 5 0,7-7-91,-3 0 1,-8 4 167,8 1-291,-7 0 102,8 2 0,-6-6 55,-1 4 1,-2 2-154,2-2 1,-1 1 37,12-1 99,-8-3 85,11 11 0,-5-7 36,6 4-116,1 3 15,5-11 313,3 11-64,-1-5-143,6 7 114,-6 0-164,7-1 1,0 1 56,0 0-315,0 6 265,0-5 1,0 5-138,0-6 140,0 6-13,0-4 1,-5 4-267,0-6 209,0-1 40,-1 8-102,4-13 74,-4 17 1,4-17-22,-3 5-156,4 1 86,-6-7 1,2 7 59,0 0-232,0-7 123,5 5 1,-5-10 100,1 7-70,-1-7 12,5 10 238,0-11 470,0 4-434,6-6 111,2 0-109,7 0 1,0 2-79,-1 3 35,1-3-59,0 4 1,1-6-77,4 0 115,-4 0-40,5 0 1,-1 0-167,0 0 165,6 0-56,-10 0 1,10-2-19,-6-2 1,4 2 45,-4-3-342,-1 3 193,-10 2 1,4-4 10,-4-1-826,-2 0 244,6 5-711,-11-7 708,4 6 690,-12-6 0,-2 0 0,-7-1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2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90 7897,'0'-14'0,"0"4"1254,0 0-546,0 0 6,0 2 78,6-5-623,-4 11 1,9-6-287,-6 3 216,7 4-136,-4-6 1,7 7 117,-1 0 0,1 0-77,0 0 0,-1 2-566,1 3 315,0-4-49,0 6-1155,-1-7 939,1 0 0,0 2-126,-1 2 638,8-2 0,-6 5 0,5-7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0 370 7811,'10'0'162,"0"0"0,-5-5 681,4 0-99,-5 0-340,9 5-25,-12 0-400,6 0-56,-7-6 1,0 3 138,0-7-115,0 7 37,0-11 0,0 6 311,0-6-211,0-1-39,0 0 1,2-4-173,3-1 189,-4-6-36,6 10 1,-2-11-81,-1 8 123,8-1 5,-4-1 28,7 5-55,-7-6 1,5 13 29,-3-1-155,3 7 24,8-4 0,-5 7-46,4 0-84,-4 7 81,-1 1 1,0 11-73,-1 1-5,1 0 141,0-6 51,-7 1-44,5-7 1,-10 5-58,7-3 231,-7-4-31,4 8-74,-7-13 47,6 6-49,-4-7-252,11 0 233,-11 0 1,4-2-240,-6-3-1,7-3 214,-5-7 0,6 1 154,-3-1-12,-4 0-154,6 1 333,-1-1-197,-4 0 1,9 0-41,-6 1 1,2 4 52,-2 0 0,-2 5 7,7-5-180,-7 7 134,4-3 1,-1 6-290,4 0 136,-4 6 0,6 2-184,-7 7 248,6 0 1,-8-1-6,7 1-138,0 6 49,-2-4 1,4 9 15,-7-7-547,6 8 397,-3-11 1,2 5-65,0-6 0,-7 0-410,2-1 703,3 7 0,0 2 0,7 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1.3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32 7858,'0'-8'1765,"1"0"-1527,4 3-148,-3 3 229,4-4-165,-6 6 1,0 6 163,0 4-344,0 10 182,-6 3 0,3 6 78,-7 0 1,0 6-27,-5-1 1,1 2-272,-1-2 14,7-3 0,-5 5-565,3-6 0,-2-3 388,3-2 0,-3 1-131,7-6 1,-4 4 160,4-4 1,-2-1-1100,2-4 1295,4 0 0,-6-1 0,7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1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74 7782,'14'-21'1449,"-1"4"-808,-3-2-630,3 9 76,-11 3 303,4 7-1044,-6 0 1,-11 2 268,-4 3 573,-9 3-148,7 0 0,-4 4-90,6-7 428,1 6-250,-1-3 1,0 5 14,1-3 0,-1 3-52,0-3-73,1 3 17,-1 2 0,0-1 208,0 1-452,1 6 242,6-4 1,-4 4 6,7-6-195,0-1 162,5 1 0,0 5 96,0-1-93,0 1-11,0-5 0,2-1 209,3 1-9,3 0-161,7-1-110,-7-5 99,5 4 1,-5-7 0,7 4 1,0 1-5,-1-6 1,6 0 55,-1-5-276,1 7 221,-5-6 0,-1 6-239,1-7 230,0 0-26,0 0 0,-2-2-181,-4-3-1,4-3 128,-11 0 0,10-5-141,-8 3 171,1 4-34,-5-7-131,0 4 77,0-5 1,0 4-54,0 0-35,0 0 63,-6-4 68,-2-1-55,-1 7 206,-4-5-150,5 4-3,0 1 183,-5 2-63,11 6 1,-6 0-133,3 0 235,4 0 534,-6 0-650,20 0-117,-10 0 109,17 0 1,-12 0 17,7 0-295,0 0 155,-1 0 1,1-2 21,0-3-460,-1 4 347,1-6 1,0 2-423,0 0 276,-1 0 341,1 5 0,6-6 0,2-2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8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0 370 7937,'15'0'233,"-5"-5"-156,0 0 0,-6 0 385,6 5-248,-7 0-52,4 0-119,-7-6-11,0 4 0,-5-11 422,0 3-201,0-3-101,-1-1 1,4-1 54,-3 0-121,4 0 63,1 1-267,0-1 98,0 0 1,0 1 96,0-1 1,0 0-114,0 1 0,1 4 150,4 0-295,-3 7 31,4-10-78,1 11 51,1-5 147,0 7 1,4 2-27,-7 3 40,6 3 0,-8 7 16,7 0-16,0-1 0,0 1 9,-1 0 1,-4-1 4,5 1 0,-5 0-19,5-1 101,-7-5-86,10 4 1,-10-7 164,7 4-161,-7 3 10,4-11 0,-2 6 0,0-3-2,6-4 8,-9 6-44,11-7 46,-11 0 2,11 0-267,-5-7 246,0 6 0,5-12-3,-3 3 0,-2-8-10,2-2 1,-5-1 158,5 2-165,-7 2 10,10-11 265,-5 12-251,0-12 0,4 12 3,-7-4-33,6-2 40,-9 5 1,6 1 15,-3 6-300,-4 7 171,6-10 1,-6 11 35,4-3-414,-3 4 271,5 7 0,-3-1-154,1 10 59,7-4 196,-11 10 0,11-4-378,-7 2 194,0-2 0,1 10-208,-4-10 340,4 11 1,-1-11 158,0 8 0,7-7 0,-4 10 0,6-5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3.3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1 414 7859,'6'-8'149,"-3"-4"84,7 7 1,-5 1 330,5 4-241,-7 0-217,4-7 0,-6 5-279,4-3 111,-3 4 76,4-6 1,-6 4-4,0-7 1,0 5 103,0-4-6,0-1-53,0-5 1,2 0 39,3 1 109,-3-1-157,4 0 0,-6-4-90,0-1-50,0-6 115,7 10-209,-6-12 106,6 12 1,-1-11 100,4 8 1,-2-1-30,2 5-12,-7 1-72,11-1 31,-13 7-20,12 1-86,-5 7 144,1 0 1,2 7-112,-6 3 108,6-4 4,-9 7 1,6-6 22,-3 3-28,-3 3-13,4-12 158,1 12-15,-6-11-110,6 5 0,-5-7 7,2 0-239,-2 0 225,5 0 27,-1 0-5,-4 0-16,11 0 0,-12-7-8,4-3 479,4 4-282,-8-7 0,7 9-40,-3-5 110,-3 5-105,11-2 1,-10 1-29,7 0-243,-7 0 178,10 5 1,-9 7 127,5 2-294,1 4 213,5 2 0,-2 2-332,-3 2 92,3-3 0,-5 12-400,7-11 330,-1 4 0,-4-2-124,0 1 334,0 0 0,4 1 0,1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1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32 8043,'6'-8'877,"-3"0"-502,7 3-436,-7 3 188,4-4-122,-1 6 16,3 0 325,-1 0-260,5 6-115,-5 3 228,7 12-267,-1-5 54,1 5 0,0-1 137,0 0 1,1 4-52,3-4 0,-1 6-18,7-2 152,-7 11-132,10-4 0,-5 11 70,6-3-40,7 4-10,-5 1 0,6 5-155,-2 0-583,-4-7 671,5 1 1,-4-7-306,-2 3 362,2-3-1,-9-7-201,0 1 56,5-8 0,-7 5 67,4-8-146,-4 1 146,-6-6 323,-1 1-524,1 0 334,0 0 1,-6-7-501,1-3 167,-6 3-39,9-7-284,-12 6 43,6-7-1124,-7 0 1232,0-7 91,0 6 1,-5-12 275,0 3 0,0-3 0,-1-2 0,-1 0 0,-3 1 0,-3-1 0,12 0 0,-13-6 0,13 5 0,-12-5 0,11 6 0,-4 0 0,1 0 0,0 1-220,0 6 319,5-5 0,0 9 464,0-6-261,0 7 38,0-3 55,6 6-91,3 0-134,-1 0-51,5 6-13,-12 2 0,13 7 136,-5 0-118,-2-1-18,6 1 1,-7 5 19,4-1 1,2 6-5,-7-6 0,1 6 82,-1-5-82,-3 6-13,4-10-230,-6 5 215,0-6 1,0 1 29,0 4 1,0-4-229,0 4-57,-6-10 238,-3 3-712,-5-12 440,-7 12 0,4-11-65,-2 3-740,-4-3 631,0-2 1,-7 1-212,1 4 580,0-3 0,-1 4 0,1-6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4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15 149 9294,'0'15'441,"0"-7"1,0 5-601,0-3 98,0 10 29,0-4-288,0 5 228,0 0 0,0-4 106,0 2-306,0 4 86,-7-7 14,6 6 63,-6-8-24,7 1 314,0-7-38,0-1 178,0-20-179,0 3 1,0-18 164,0 4 0,7-4-91,2-2 1,5 1 232,0 0-205,1-1 1,1 1-8,4 0-11,-4-1 1,7 2-26,-3 4 0,-4 3-242,4 6 192,-4 7 1,-1 1-321,-1 7 145,1 0 1,-5 2-120,0 3 0,-2 8 93,2 6 1,1 8-45,-6-3 1,1 4 108,-1 1 1,-3-4-203,3-1 1,-4 1 47,-1 4 101,0 0-415,0 1 260,0-7 1,0 0-970,0-4 313,0-2-281,0 4 865,0-7 1,0-4 284,0 0 0,0-7 0,0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6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32 8272,'6'-8'0,"-4"0"580,3 3 72,-4 3 1219,-1-4-1758,0 19 0,0-3-343,0 9 0,0-7-340,0-3-674,0 1 373,0 5-464,0 0 842,0-7 0,-1 3 493,-4-6 0,-3 0 0,-7-5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8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545 45 7956,'0'-15'81,"0"6"332,0-1-221,0 6 0,-5 0-247,0 8 285,0 5-244,-1 5 196,-3 8 1,-5 2 183,-1 10-539,0-3 175,-6 5 1,3-1 179,-6-1-205,-1 0 31,-4 2 0,-1-3-153,1 6 93,0-6-3,-1 3 0,6-5-119,-1 3 29,1-10 120,-6 11-127,7-19 147,2 12 0,6-12-40,1 4 0,1-4-6,3-1 1,-2-5 9,8-1 0,-8 1 17,10 5 12,-4 0-5,6-7 0,0 0-32,0-3 29,0-4-145,0 13 69,0-13 0,2 11 53,2-8-257,-2 1 132,5-5 1,-6 5 81,4 0-507,-3 0 136,4-5 457,1 0 0,1 7 0,7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4.1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 8174,'0'15'251,"0"6"0,0-5-350,0 4 0,0 1 121,0-1 1,0 4 29,0-4 1,0 1 87,0-1 166,0-4-243,0 5 1,0-6-74,0 0 87,0-7-1,0 5 1,0-10-40,0 7 40,0-7-56,7 4 1,1-7 21,7 0 1,6 0 48,3 0-497,4 0 251,1-7 0,1 1 3,-1-4-681,7-3 341,-5 5 491,12 0 0,-6-6 0,7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2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7867,'0'-23'300,"0"3"1,5 9 1239,0 1-1276,0 7 158,1-10-235,-4 11 0,4-3-168,-6 10 44,0 3-116,7 14 1,-6-4-133,4 6 251,-3-6 1,5 10-260,-6-5 171,6 6 0,-7-4 174,0-1-227,0 1 106,0 4 0,0 0-291,0 1 304,0-7-11,6 4 1,-4-4-474,3 7 238,-4-1 111,-1 0 0,0-6-200,0-3 134,0 3-162,0-7 0,0 0-166,0-6 1,0-5-64,0 5-31,0-7-103,-6 4 682,4-7 0,-4 0 0,6-7 0,-7-8 0,-1-7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5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91 7867,'0'-15'-71,"0"0"0,0 6 715,0-1-61,0 0-382,6 2 1,-4 0 102,3 3-31,-3 3-711,-9-4 307,5 6 0,-11 1-129,3 4 165,-3-3 137,-1 11 1,4-10-26,0 7 30,0 0-1,-4-2-195,-1 5 158,0-5 0,5 7-47,1 0 1,0-6 9,0 1 0,-3 0 62,7 5-58,-6-1 30,9-6 1,-4 6-7,6-5 168,0-2-87,0 6 1,1-5 170,4 7-7,3-7-185,7 5 0,0-10 77,0 7-85,6-7 43,-5 10-293,12-11 258,-5 11 1,6-6-30,1 2 1,-3 0-21,-2-4 1,1-4 55,-6 4-384,6-3 165,-10-2-786,5 0 286,-6 0 174,-7 0 478,5 0 0,-11-7 0,4-1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91 7835,'15'-7'0,"-7"6"890,5-12-288,-5 5-297,7-1 1,-2 1 93,-3 3 0,3 4-84,-4-4-537,4 3 198,2 2 0,0 0 218,0 0-1165,-7 0 486,5 0-193,-5 0-532,7 0 1210,-1-6 0,1-3 0,0-5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6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50 8211,'14'-8'703,"1"1"-468,0 7-235,-1 0 0,1 2 0,0 3 326,-1 3-138,-5 7 0,2-1-87,-6 1-193,0 0 58,-5-1 1,0 1-123,0 0 187,0-1 39,0 1 0,0 0 89,0 0-163,0-1 0,-2-1-193,-3-3 222,4 3-373,-6-11 81,1 4-48,4-6-8,-5 0 72,7-6-11,0-2 202,0-7-15,0 0 1,0-4 15,0-1 1,2 0 157,3 6 0,-2-1-213,7 0 470,-7 1-98,10-1 12,-4 0-247,5 7-6,1-5 1,0 11-5,-1-3 36,8 4-42,-6 1 1,5 5 12,-6 0 0,-2 6 11,-3-1 1,3-2-6,-3 2-156,-4 0-16,1 4-23,-1-6 9,-4 6 3,4-13 116,-6 6-575,0-7 532,0-13 1,0 8 36,0-10 1,0 4 15,0-4 0,0 0-90,0 1 427,0 5-194,7-4 0,-4 7 329,7-4-259,-7-3-58,10 11 0,-5-4 73,7 6-8,0 0-116,0 0 0,-1 5 44,1 0 0,-5 6 128,0-1-411,-1 3 104,6 2 0,-7-1 149,-3 1-536,3 0 296,-6-1 0,4 1-742,-6 0 454,0-7 441,7 5 0,-5-5 0,4 7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1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1 164 7888,'14'0'323,"1"0"-216,-7 0 0,5 0-83,-3 0 154,3 0-1,2 0-334,0 0 2,-1 0 133,1 0-222,0 7 5,-1-6 276,-6 6 1,6-7 297,-5 0-374,4 0 564,2 0-348,-7-7 1,4 4 83,-7-7-271,6 1 55,-9 0 0,6-4-586,-3 3 285,-4-3 187,6-1 0,-9-1-301,-3 0 175,-3 7 62,-6-5 0,-1 7-148,0-4 81,-6-3 122,5 11 168,-6-4-87,8 6 1,-6 0-245,0 0 454,1 6-150,4 2 1,0 7 101,1 0-7,6-1-129,-6 8 1,13-6 45,-4 3-69,3 4-2,2-6 1,0 10 1,0-2 0,7-4-4,3-1-119,3 3 112,1-7 1,3 5-82,2-6 1,-2 0-132,2-1 0,3-4-548,-3 0 372,1-7 393,1 4 0,2-7 0,6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5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91 7888,'0'-15'253,"0"1"157,0-1 1,0 5 22,0 0-296,0 7-60,0-10-53,-6 11 299,4-4-336,-11 6 40,5 0-16,0 0 0,-5 1-1,3 4 0,2-1 97,-2 5 1,2 1-161,-2 5 0,2-2 79,3-3-203,3 3 91,-11-5 0,11 7 130,-2-1 0,2 1-113,2 0 0,0-5-494,0-1 408,0 1 0,2 3 59,2-3 1,0-3 23,6-7-201,-1 0 226,-1 0 1,6 0-129,-5 0 113,4 0 17,-4 0 0,2-7-44,-6-3 0,6 2-73,-1-2 399,-3 1-118,6-6 189,-12 7-45,6-5 0,-2 9-135,0-5-60,0 5 20,-5-2 8,6 6-30,2 6-16,0-4 1,1 9 68,-4-6-58,-4 7-72,12-4 0,-11 2-24,3-1 40,3-5 45,-6 2-464,4 1 257,1-6 1,-6 8 53,4-5-772,3-2 240,-6 5 173,11-7-96,-11 0 558,11 0 0,-12-7 0,6-1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8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7888,'8'-7'94,"5"6"606,-11-6-255,11 7-378,-11 7 0,4 2-122,-6 11 1,5-2 115,0 7 0,0-6-148,-5 6 1,0-3 227,0 3-201,0-4 54,0-6 0,0 0-207,0-1 68,0 1-137,0-7 176,0-1 0,0-9-105,0-3 1,0-5 23,0-9 1,-2 1-103,-3-7 0,4 6 218,-4-6-28,3 7-8,9-10 0,-4 7 340,7-3-126,-1-4-72,0 12 0,4-6 587,-3 8-306,3-1-132,1 0 0,1 7 87,0 3 1,-1 5 101,1 5-263,0 3 13,-1 7 1,1 5 168,0-1-403,0 7 107,-1-3 0,-4 2-49,0-1-76,0-6 98,-2 10 0,0-12-177,-3 4 117,-3-4 66,4-1-736,1 0 232,-6-1-116,6-6-65,-7 6 710,0-13 0,-7-1 0,-1-8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8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91 7888,'0'-15'0,"5"0"0,0 1 1005,6 6-597,-9-5 0,6 9 211,-3-6-194,-4 7-45,6-3-658,-7 6 361,0 6-441,-7 2 349,6 1 1,-12 4-69,3-4 1,-3 4-130,-2 2 0,0 0 50,1 0 1,1-1-197,3 1 0,-3-5 134,3 0 1,2-6-39,-2 6 378,7 0-157,-4 5-78,7-7 457,0 5-176,7-5 0,1 7 1,8 0 248,4-1 0,3 1-101,6 0 168,-6-1-274,5 8 1,-7-6 183,4 3-404,2-2-41,-10 4 0,-1-5-378,-6 4 392,-7-4-59,4-1 1,-14-2-65,-3-3 0,-9 1 43,-6-6-1324,-3 0 686,-8-5 755,-8 0 0,-8-6 0,-7-3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0 164 8272,'0'-29'0,"0"-1"0,0 3 313,0 2 4,0 4 1,0 11 380,0 0-806,0 7-953,0-4 783,0 20 1,0-8-199,0 10 0,2-5 252,3 0 0,-4 3-177,4-3 401,-3 9 0,4-3 0,2 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2.9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427 46 8279,'13'-14'601,"-3"-1"-1230,3 7 224,-11 1-90,4 7 1870,-6 0-1166,-6 7-3,-3 1-186,-5 13 1,-6 1 26,1 2 165,-1 10-93,5-9 1,1 11 54,-1-7 1,-1 2-103,-4 3 1,4-1-1,-4 6 14,-3-6-39,7 9 0,-7-2-124,3 9 1,4-9 85,-4 5 0,4-6 3,1 0 0,1-1 34,-1-4 44,7-10-79,-5 11 0,11-19 114,-3 4-76,4-4-1,-6-1-336,5-1 155,-4 1-80,6-7 0,-5 0-539,0-3 530,0-3-2541,5 4 2763,-6-6 0,-3 0 0,-5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3.2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32 7944,'7'-15'1216,"-5"7"-1543,4 1 311,-6 7 115,0 7 1,0 1-64,0 7 0,0-1 82,0 1 1,0 1-39,0 4 0,0-4 120,0 4 0,0-2-25,0 1 0,0-2-89,0 2 217,7-2-108,-6-3 0,6 1 118,-7 0-159,6-1-31,-4 1 1,11-5 9,-3 0 57,3-7-105,-5 4 0,10-3-105,-3 1 1,3 0 225,-4-5-606,8 0 278,1-6 0,1-1 38,1-3-939,-1-3 661,5 5 1,-4-7-1479,-1 1 1840,-6 6 0,10-5 0,-5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2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17 7824,'6'-8'0,"3"1"1112,5 7-647,1 0 0,-2 7-215,-3 3-104,3 3-37,-5 8 1,5 2-272,-3 6 82,3 1-9,-11-8 0,9 6-43,-6-3 0,0-4 132,-5-2 0,0-2-130,0-2 0,0-6-167,0 1 167,-7-7 0,1 2-264,-4-10 0,-3-3 88,3-6 0,-1-1-232,1 0 247,-3 0 207,11 1 0,-4-6-53,6 1 0,0-1 82,0 5 0,0-1 281,0-4 0,0 4 164,0-4 147,0 11-343,0-4 0,6 6 262,4-3 1,3 4 35,2 6-257,-1 0-114,1 0 1,0 6-19,0 4 0,-1 3-146,1 2 1,0 4 88,-1 1 1,-6-5-91,-3-6 1,-3 1-143,-2 5 1,0-5-53,0 0-159,0-7-20,0 3 149,-7-6 115,6 0 0,-6-6 48,7-4 0,-5 2-29,1-2 1,-1 0 86,5-4 1,1-1 11,4 0 0,-2 5-6,7 1 0,-2-1 129,2-5 0,3 2 383,-3 3-204,3-3-83,2 11 0,0-4 116,-1 6 1,1 2-92,0 2 1,-1 1-59,1 10 1,0-3-91,-1 7 1,-1-1-154,-3 2 0,2-4 251,-7 4-432,0-4 200,-5-1 1,0-1-614,0 1 1,0-5-433,0 0 1118,0-7 0,0 10 0,0-5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6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15 177 7875,'14'-10'0,"1"0"0,0 7 642,0-2 0,-1 3-211,1 2 1,-5 0-223,0 0 1,-1 0 38,6 0-1103,-7 0 597,5 0 0,-11-1 35,3-4 1,-2 3 22,2-3 0,-3-3 98,3-2-113,-4-3 169,-7 5 0,-3-10-313,-5 3 631,-1-3-216,0 10 0,1-5 39,-1 3 0,0 4-28,1 1 81,-1 3 53,0 2-146,0 0 284,1 7-183,6 7 0,1 4 16,7 7 1,0-5-33,0 4 0,0-1 59,0 1-119,0 4 6,7-12 0,-4 11-98,7-8-55,-1 1 187,6-5-504,-7-1 264,5-6 1,-4 4 62,5-7-896,1 0 619,6-5 1,-4 0-28,2 0 0,2-2-129,-1-3 0,1 2-85,-1-7 575,-4 0 0,12-4 0,-5-1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0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61 7875,'7'-15'337,"-6"0"-120,6 7 0,-7 0 41,0 3-290,0 4 0,-2-6-84,-3 7-63,-3 0 248,0 0 0,-5 0 23,3 0-15,-3 0-20,-2 7 1,6-1 202,-1 4-184,0 3 1,2-5-77,-5 7 52,11 0 0,-4-1 65,6 1-200,-7 0 20,5-1 142,-4 1-171,6 0 31,0-1 50,6 1 1,1-5-135,3 0 1,3-7-245,-3 2 159,3-3 0,1-2-73,-5 0 247,4-7 1,-5-1-83,6-7 301,1 7-224,-7-12 0,4 15-67,-7-9 520,6 2-130,-9-2 109,11-1-212,-12 0 46,6 7-103,-1 2 16,-4 6-73,11 0 46,-11 6 20,4-4-27,1 17-64,1-2 0,5 5-53,-3-2 1,1-4 64,-6-1 0,2-5-696,-2 0-127,-4-7-499,12 10 858,-11-11 38,11 4 394,-11-6 0,11 0 0,-5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0 193 7875,'8'0'738,"5"0"0,-9 7-531,5 3 1,-5 3-142,1 1 0,1 1-189,-1 0 1,0-1 135,-5 1-88,6 0-368,-4 0 270,5-1-520,-1-6 313,-4-1 137,4-7 0,-6-7-143,0-2 0,0-4 26,0-2 434,0 0-189,0-6 1,0 3 19,0-7 0,0 1 170,0-5 1,7 4 37,3 1-88,3-1-26,-5 2 1,5-3 1022,-3 6-491,-4 7-168,7 0 311,-5 12-403,1-6 0,4 9 222,-4 3-464,-2 9 60,6 3 1,-5 10 248,7-2-527,-7 3 179,5 1 1,-6-1 81,3-4 1,1 3-269,-6-8-315,6 1 219,-9-6 197,4 1 1,-4-5-1365,3 0 1459,-3-7 0,4 10 0,-6-5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2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76 7866,'6'-15'639,"3"0"0,0 2-344,1 3 177,-7-3 8,4 12-205,0-6 139,-6 7-776,6 0-97,-20 0 296,3 0 0,-11 0 29,6 0 132,0 0 1,0 2 185,1 3 0,-3-4 46,-2 4-216,3 3-13,-6 1 12,8-1 1,-6 3 14,0-6-172,1 7 96,4-11 0,2 12-46,3-3 149,-3-3-48,5 6 0,0-10-67,3 7 28,3-7 121,2 10 1,0-10 135,0 7 0,0-5-117,0 5 0,7-5-7,3 4 1,8 0-19,1 0 180,1 5-200,1-6 0,-3 6 14,7 1 1,-8 0-13,3-1 1,1 1-303,-1 0 105,-1 0-68,-10-1 0,4-1-130,-3-3 1,-4 3 46,-1-3-278,-3-3 331,-2 6 0,-2-7-415,-3 4 279,-3-4 117,-7-6 1,-1 5-469,-4 0 311,4 0 203,-5-5 0,1 0 203,1 0 0,-8 0 0,5-6 0,-8-3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6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35 7866,'6'-8'14,"-2"0"-7,5 3 0,-4 3-7,5-3 458,-7 4-243,10 1 1,-6 8 250,3 6-153,3 1-190,-12 13 0,8-7 38,-4 4 1,-4 2 13,4-2 0,-2-2 72,2 1 0,-3-1-122,3 2 0,-4 1 0,-1-7 1,5 3 97,0-3-501,0-3 230,-5 6 1,5-8-640,0 1 407,0-7 176,-5-1 0,1-2-448,4 0 224,-3-1-118,4-4 1,-1-1 89,0-4 357,0 3-102,-5-11 0,5 5 28,0-7 0,2 2 11,-3 4 0,-2-5 209,3 5-76,-3 2 0,4-6 268,-4 11-218,4-4 1,-1 4 75,0-3 201,7 4-336,-4 1 178,6 8-95,1 7 1,-5-1-25,0 1 0,-2 0 24,2-1 1,3 3-169,-3 2 125,-4-2-99,7 4 0,-10-11-313,7-1 232,-7 1 0,9 5-1245,-7 0 892,6-1 0,-9-4 431,3 0 0,3 6 0,0 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46 7883,'15'-8'0,"0"3"0,-1-1 0,1 1 29,0 0-69,-7 5 1,5 0-512,-3 0 283,-4 0-55,7 0-317,-11 0 640,5 0 0,-1-7 0,2-1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7.1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7883,'10'-2'1081,"-1"-3"-380,-5 4-378,9-6 1,-10 9-151,7 3 1,-5 1-76,4 4 0,-4 3-197,5-3 0,-5 8 151,5 2 0,-7-1-88,2-4 1,2 0 106,-3-1 1,3 1 16,-2 0 1,-3-1-542,2 1 203,-2 0 93,-2-7-1077,0 5 582,0-5-330,0 0 982,0 5 0,0-11 0,0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0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8272,'8'0'-838,"-1"0"1255,-1 0-196,-4 0 1,6 0 244,-3 0-249,-4 0 37,6 7-283,-1 1 0,-4 6 24,5 1 0,-2 0-128,-1 0 1,1 4 172,-5 1-266,7-1 126,-6 3 1,6-6 71,-7 4 0,0-4-183,0-1 1,0-6-183,0 1 332,0-7 0,0 6-16,0-5 209,0-2-171,0-8 0,0-4-25,0-10 318,0-3-271,0 7 1,5-7-19,0 4 278,6 2 0,-3-11-145,1 12 1,4-10 147,-4 6 1,4 1-80,2 4 1,0 0-88,0 1 1,-1 6-115,1 3 113,0-4 0,-1 8 67,1-4-258,0 10 74,-7 3 0,5 7 171,-3-1-398,-4 8 130,7-6 1,-11 7-39,3-4 53,-3-2 0,-1 6 47,4-4 1,-3-2-293,3 2 15,-4-3 271,-1-1 0,-1-5-133,-4 0 68,3-7 205,-4 4-124,6-21 1,0 5 130,0-11-138,0 4 18,0 1 1,1-1 135,4-4-29,-3 4 1,11-7 40,-3 3 0,-2 4-97,2-4 0,-1 4 287,6 1 0,-5 2 84,0 4-286,-1-5 160,6 13-70,0-6 1,-5 7-201,-1 0 132,1 0-19,-2 7 1,4 1-150,-7 7 27,6-1 0,-8 6 20,7 0 53,-6 6 0,4-8 22,-3 6 0,-2-6-3,7 2 0,-5 3-40,4 1 105,-5-3-86,2 1 0,-1-8-180,0 1 183,0 0 0,0-1-13,0 1 1,6-7-8,-1-3 1,-2-3-44,2-2 43,0 0 0,4 0-24,1 0 0,0-2-7,-1-3 1,3-3-60,2-7 79,-2 1 0,4-3-9,-6-2 0,-1 2-8,1-2 17,0-4 14,-1 7-20,1-6 1,-5 8-11,0-1-2,-7 0 12,10 1 1,-11-1 2,3 0-74,-4 0 70,-1 7 1,0 0 2,0 3-196,-6 4-11,-2-6 160,-7 7 6,0 0-14,0 0-62,1 0 42,-1 0 130,0 7-89,1 1 1,5 6-32,5 1 159,-5 0-122,8 0 0,-6-1-13,7 1 16,0 0 9,0-1 0,0 6-67,0 0 59,7-1 6,-6-11 1,12 5 38,-3-3-39,3 3 1,4-3 30,2 0 0,-1-7-37,7 2 0,-6-3-17,6-2 1,-2 0 19,1 0 0,4-5 111,-4 0-101,-2-7 1,1 4 282,-4-6-273,-3-1 1,4 0 13,-10 0 1,3 2 5,-3 4 1,-2-3 44,2 7-33,-7-6 3,4 9-66,-7-4 78,0 6-13,6 0-272,-4 0-252,4 0 467,-6 6 0,2-3-27,3 7 105,-4-6-99,6 2-20,-7 1 63,0-6-71,0 6 0,6-1 231,-4-4-3,5 4 387,-7-6-500,6 0-17,-4 0 0,6-6 110,-3-4 0,1-3-80,4-2 0,7 1 98,-8-1-108,14 0 1,-13 1 39,10-1 150,-4 0-196,5 0 0,-5 6 42,4-1-278,3 7 252,-7-4 0,6 7-153,-8 0 37,1 0 0,0 2 122,-1 3-480,1 3 251,-7 6 0,4 1-309,-7 0 310,6 0 1,-9-1-24,2 1 1,-2 0-331,-2-1 277,0 1-278,0 0 226,0-1 0,0-4 291,0 0 0,0-7 0,0 10 0,0-4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8.4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 7682,'9'0'487,"-3"0"-488,-6 0 330,0 7 6,0-5-199,0 11-28,0-5 1,0 2 36,0-1-269,0-5 100,0 9 1,0-10 202,0 7-240,0-7-143,0 10 118,0-11-96,0 11-485,0-11 294,7 4 172,-6 1-759,6-6 960,-7 6 0,0-1 0,0 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9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74 241 7836,'14'-7'-450,"-4"4"-57,0-7 1,-5 2 594,5-2 0,-5-1 24,4 6-20,-5 0-206,2-2 17,1 6 146,-6-12 238,6 11-249,-7-11 0,0 10 359,0-7-59,0 7-69,0-10 0,0 4-129,0-5 0,-5 4 163,0 0-120,-6 7 0,4-10 63,-3 3-281,-3 4 56,5-1 1,-2 2 7,1 0 1,-1-1 55,-5 1 0,5 3-95,0-3 72,7 4 35,-10 1 224,11 6-262,-11-4 1,12 16 32,-4-4 1,3 11 17,2-1 1,0 4 37,0 2-214,0 6 62,0-5 1,0 6 158,0-3-227,0-3 39,7 12 1,-6-12-59,4 3 121,-3 4-65,4-7 0,-4 5-135,3-7 0,2-4 94,-3-1-497,1-6 367,-5 3 0,0-6-107,0 0-463,0-7 164,0 5 109,0-11 222,0 4 1,-6-12 0,-2-3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0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47 7847,'0'-10'0,"0"0"345,0 7 677,0-10-762,0 11 4,0-4 0,-6 6-609,-4 0 0,2 0 100,-2 0 1,0 1-437,-5 4 489,1-3-72,-1 4 169,0-6 1,1 0-256,-1 0 0,5 0-357,0 0 707,0 0 0,2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17 7847,'8'0'93,"-1"-7"-100,-7 6 9,0-6 0,5 15 503,0 7-189,0 0-21,-5 13-83,0-6-141,0 8 0,0 1 72,0 3-145,0-3 72,0 5 1,0-7 69,0 1-322,0-1 117,0 1 1,0-6-638,0 1 319,0-7 132,0 3-341,0-6 240,0-1 155,0-6-529,-7-1 364,6-7 362,-13 0 0,6 0 0,-6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5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0 135 7847,'0'-15'0,"0"0"105,7 1 0,-4 1 236,7 3 1,-5-2-25,4 8-2,1-8-143,-2 11 0,5-8-119,-3 4 0,3 4 20,2-6 0,0 6-200,-1-4 0,6 3 84,0-3 1,4 4-86,-4 1 1,4 0 17,-4 0 110,6 0 0,-3 0 0,6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4.6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68 8006,'10'-15'0,"0"1"0,-5 1 595,4 3-326,1-3 1,3 13-76,-3 0-128,3 0 0,-5 18 245,7-4-603,-7 4 242,5 4 0,-9-4 97,5 6 0,-5-1-46,1 1 0,1-1 146,-1-3-47,0 3-49,-5 0 1,1 4 24,4-2-17,-3 3 1,6 1-185,-3 0 176,-3 7 1,11-3 55,-3 6-203,-4 0 69,7 6 0,-5-1 112,7 0-319,6-7 111,-4 6 0,4-12 73,-6 3 17,-1-3 18,1-2 1,-2-6-247,-3-3-14,3-4 238,-11-8-612,4 6 163,-6-13-746,0 6 703,-6-14 529,-3 6 0,-5-19 0,-1 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5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 8252,'8'14'222,"0"3"-225,-3 2 1,-2-1 338,7 7-213,-7-7-23,10 9 1,-4-9 68,5 7-45,1-1-102,-7-1 0,5-2 78,-3-6 1,1 0-21,-1 0 1,3-2-8,-3-4 1,3 0 97,2-4-20,0-4-83,-1 6 1,1-9 270,0-3-236,-1 4-28,1-13 0,1 6-102,4-6-62,-10-1 188,9-6-1082,-10 4 685,5-4 1,-4 1 58,0 1-1264,0-1 1503,-2 6 0,5-8 0,-5-1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3.9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47 7658,'7'-15'0,"3"1"1349,-4 5-892,1 3 1,-7 7-567,0 4 0,0-1 113,0 5 0,0 1 3,0 5 186,0 0 48,0-1-431,0 1 176,0 0 1,0-1 74,0 1 0,0 0 108,0 0 25,0-1-298,0 1 88,0 0-73,0-1-74,0 1 233,0-7-966,0 5 610,-7-11 0,6 6 32,-4-3-688,3-3 225,-4 4 261,4-6 61,-11 0 395,11-6 0,-6 2 0,3-5 0,3 5 0,-11-9 0,10 5 0,-7-7 0,7 1 0,-17-1 0,4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4.2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1 134 7660,'0'-30'0,"0"1"0,0 6 594,6 2-287,-4 12 0,11 1-141,-3 3 0,3 4-196,1-4 0,1 5 233,0 5-20,6-4-38,-5 12 1,10-4-47,-6 5-97,6-5 155,-3 4 1,2-4 88,-1 11 1,-1-4-63,1 4 0,3-4-39,-8-1 1,2 0-12,-1-1 0,-4 1-9,4 0 0,-5 1 150,-6 4-552,4-4 235,-11 5 0,5-4-440,-7 2 299,0-3 121,0 6 0,-7-6-203,-3 4 1,-3-4 71,-1 4 1,-3-4-39,-2-1 0,-3-1-31,-2 1 1,-2-2-90,6-3 1,-4 1-31,4-6-312,-6 7 693,3-11 0,-6 12 0,-1-4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0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1 253 7678,'0'-15'2186,"0"7"-2772,0 1 462,0 7 298,0 13 1,0-8-714,0 10 265,0-4 141,0-3-92,6 6 37,-4-6 230,5 0-75,-7 5-49,0-11-50,6 11-62,-4-12-18,4 12-37,-6-11-15,0 5 231,0-1 1,2-4-92,3 3 56,-4-4-270,6-1 472,-7-6-68,0-2 0,0-7-173,0 0 376,0 0-161,0 1 1,0-3 178,0-2-252,0 2-15,0-10 1,0 5 173,0-2 18,6-4-86,-4 12 0,6-10-5,-3 6 1,-2 1-17,7 4-85,-7 7 46,11-5 1,-6 9-129,6-5 128,1 5-14,-7-2 0,5 6 175,-3 0-159,3 0-23,2 6 0,0 1-88,-1 3 66,-6 3 1,1-5 0,-6 7-7,2-1 1,0-4-23,-5 0-114,0 0 0,-2 4 55,-3 1 1,-1-5-154,-4 0 1,-3-7-122,3 2 194,3 3 1,-6-6 41,4 2-51,2-2 84,1-2-90,-1 0 215,5 7 37,-11-6-166,12 6 206,-6-7 109,7 0 1,12 0 141,2 0-215,4 6-42,-3-4 1,0 9 94,-1-6-20,1 7-72,0-11-282,-1 12 215,1-4 1,-7 0 66,-3 1-261,3 0 190,-6-2 1,5 5 43,-7-3-490,0-3 237,-7 6 1,-1-7-400,-7 4 314,0 3 100,1-11 1,-6 9-479,1-6 286,-1 0 72,-1-5-225,4 0 480,-4 6 0,0-4 0,-2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76 8272,'0'-10'-99,"0"0"1,0 5-148,0-5 1,0 5 605,0-4-150,0 5 1,-5-4 329,0 3-313,0 4-87,-2-6-277,6 7 95,-6 0 0,2 2 226,0 3-290,0-4 74,-1 12 0,4-4 157,-3 5-250,-3-6 79,7 6 0,-8-6-37,5 6 53,2 1 63,-5 0-197,7-1 79,0 1 1,0 0 82,0 0-77,0-7 57,0 5-7,0-5 223,0 7-202,0-1 0,2-4-8,3 0 271,3-7-119,7 10 1,-1-11 92,1 3-196,6 3 1,-4-6 13,2 3 0,3 1 26,-3-1 0,2 0-89,-1-5 61,-4 6 1,6-2 64,-8 5-236,-6-5-5,6 2 190,-13 1-310,12 1 108,-11 0 1,3 4-131,-10-8 260,-3 1 0,-7 2-356,0 3 138,-6-4 97,5 1 0,-10-2-120,6 0 1,0 1-27,6-1 120,-8-3-448,6 4 207,-5-6 401,6 0 0,0 7 0,1 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4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76 7678,'0'-29'0,"1"11"0,4 3 1990,-3 10-1183,4-1-1045,-6 6 319,-6 6-680,-2 3 453,-7-1 0,0 3 39,1-6-57,-1 7 101,0-11 1,1 11-60,-1-7 154,0 6-74,1-9 1,-1 9-152,0-6 218,0 0 1,6 0 26,-1 0 1,7 1-70,-2-1 204,3-3 35,2 4-166,0 1 118,7-6-147,7 6 1,3-2 270,2 0-14,4 6-239,-7-3 0,11 2 229,-8 0-231,7 0 0,-9 0 0,2-2 31,-3-2 0,-1 6 106,0-3-370,0 5 89,-1-6 121,-6 5-602,-1-5 384,-7 7 1,0-6-33,0 1-442,-7-7 391,-1 4 1,-6-2-624,-1 0 460,0 0 144,0-5 0,-4 0 300,-1 0 0,1 0 0,4 0 0,-6 0 0,-2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40 7681,'8'-7'1870,"5"-1"-2082,-12 0 5,13 1 1,-13 1 1277,6 4-935,-7 9 1,-2 2-122,-3 11 0,2-4 14,-7-1 0,5 0-114,-5-1 0,5 3 82,-4 2 0,4-2-127,-5 2 0,5-7 87,-5-2 0,7-1-212,-2 6 14,3 0 168,2-1 38,0 1 0,0-5-217,0 0 5,7-7 194,1 10-515,7-11 339,0 4 1,4-6-134,1 0-331,6 0 481,-10 0 1,10 0 211,-6 0 0,6 0 0,-3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1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1 441 7692,'8'-2'654,"-3"-3"192,3 4 1,-5-6-71,7 7-278,-7 0-887,4 0 144,-1 0 1,-4-6 205,3-4 0,-4-3 128,-1-2 1,0 1-178,7-8 0,-4 1 174,7-3 0,-5-4-90,5 3-81,-7-2 92,10-3 1,-5 1 160,7-1-333,0 1 106,-7 0 1,5 6 87,-3 3 0,-2 9 37,2 1 1,-5 7 92,4-2-141,-5 3-31,2 9 0,-4 2 19,3 11 1,-4 3-1,4 6 1,2 1-73,-2-1 1,4 0 137,-4 1-267,0 6 89,2-12 0,-4 9-82,7-13-2,-7 6-6,4-10 1,-2 10-466,-1-6 444,8-1-48,-10-4-722,11 0 602,-12-1 0,11-4-132,-7 0 517,-1-7 0,3 10 0,1-4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3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46 7692,'0'-8'0,"0"-5"765,0 5-235,0 0-191,-6 1-61,-3 7-131,-5 0 0,-1 0-156,0 0 1,-1 0-287,-4 0 0,4 0 83,-4 0 0,3 0-154,-3 0 0,4 5 175,-4 0 1,-1 0-98,1-5 0,1 0-249,4 0 1,0 0 536,0 0 0,1 6 0,-1 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7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1 402 7692,'15'-4'0,"-1"-1"0,1-5 1434,0 5-644,-1 0-617,1 5 0,-5 2-253,0 3 0,-5-4 230,4 4 135,-5 3-107,9-6-246,-12 4 1,7-7-45,-3-4 1,-3-3 113,3-7 0,-3-5-117,-2 1-66,0-7 229,0 3 1,0-7-21,0 1 1,0 5-29,0-1 0,0 2 42,0-1 1,0 2 11,0 8-167,0-1 154,0 7-127,0 1 106,0 7-10,6 0 0,-3 2-195,7 3 192,0 3-8,5 7 0,-2 4 54,-3 1-54,3 6 40,-5-10 0,6 6 4,1-8 0,0 1-37,0 0 406,-1-7-231,-6 5 1,5-7 179,-3 4-119,-3-3 113,6-7-533,-5 0 107,7 0 43,-7-13-834,5 3 604,-11-11 0,4-2-79,-6-7 1,0-5 336,0-10 0,-6-5 0,-3-2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3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45 693 7474,'-10'0'-1305,"0"0"1305,7 0 1337,-3 0-796,-1 0-541,5 0 150,-4 0-202,6-6 130,0-3 0,0-5 32,0-1 1,0-1 17,0-4 1,0-3-104,0-6 1,0-1 215,0 1-84,0-7-80,6-1 1,-4-3 26,3 1-4,3 0 1,-6 1 1,6-2 241,-3 5-244,-4 1 5,12 11 4,-11 2-18,5 6 1,-1 2 61,4 3-448,-4 4 214,8 6 1,-6 6 128,6 4-426,1 3 242,-7 2 1,5 4-124,-3 1 207,-3 6 18,6-9 1,-7 9-59,4-7-14,-3 1 63,-1-5 94,-4-1-97,4 1 0,-1 0 60,0-1 0,0-4 26,-5 0 1,5-5-67,0 5 258,6-7 15,-9 3-232,11-6 7,-5 0-5,7 0 1,-5-4-21,-1-1 39,1-7-13,5 4 0,0-12-198,-1 1-25,1-7 214,0 9-304,-1-10 130,1 4 0,-5-7 97,0 1 131,-1 0-110,0 6 1,-1-3 397,-3 6-169,-4 0-13,6 6-216,-7-1 57,6 7-83,-4 1 1,5 9-63,-7 3 210,0 3-61,0 7-60,6-1 53,-4 8 1,6-4-29,-3 6 255,-4 1-132,6 4 1,-2-1 4,0-4-108,0 4 6,-5 1 0,5-2-180,-1 2 1,1-3 76,-5 3 1,0 1-23,0-1 0,5-6 88,0-3-537,0-4 336,-5-1 0,0-1-248,0 1-297,0-7 774,0 5 0,-6-4 0,-3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59 150 8115,'0'-8'-2065,"0"1"2901,0 1-239,0 4-219,0-11-186,0 11 8,0-4 1,0-1-402,0 6 130,0-6 172,0 1 85,0 4 100,0-5 1,-5 14-341,1 3 1,-1-2 2,5 2 0,-5-1 37,0 6 1,0 0 90,5 0-270,0-1 215,-7 1 1,6 0-28,-4-1 1,3-4-35,2 0-22,0 0 58,0 4 1,5-4-90,0 0 90,6-7-19,-9 4 8,11-7 0,-5 0-70,7 0 1,-5-7-10,0-2 1,-5-5-3,4 0 0,-5-3-15,1-2 1,-4 1-108,-1-7 0,0 3 104,0-3 1,0 2 27,0 4 6,0 2-57,-6-4 242,4 6-167,-11 7 0,10-3-225,-7 6 4,0 0-132,-5 5 413,1 0 0,-1 6 0,0 3 0,1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103 414 6945,'9'-9'-1024,"-1"-4"2417,-3 4-444,-4 2-649,12-6 0,-11 10-72,3-7-76,-4 7-496,-1-10 184,0 11-198,0-5 311,-6 7 1,-2 0 100,-7 0 1,5 0-106,0 0 3,1 0 52,-6 7 1,5-4 6,0 7 10,1 0-67,-6 4 72,7 1 1,-4 0-33,7 0 62,0-1-41,5 1 1,0 0 51,0-1-49,0 1-14,0 0-18,0-1 39,0 1 8,0 0-99,7 0 92,-5-7-38,11 5 1,-5-12-6,7 4 0,-6-3-205,1-2 223,0 0-14,5-7 1,-6-1-23,1-6 0,0-6 11,5 0 0,-5-7-91,-1-3 87,1 1-21,-2-14 0,5 11-149,-3-8 166,-3 1-13,6-5 1,-10 2-7,7 3 1,-7 3-18,2 6 220,-3 7-30,4-4 171,-4 10-56,4 3-153,-6 7-255,0 7 196,0 13 0,0-1 45,0 12-91,0-6 39,0 10 0,0-7-27,0 3 11,0 4-18,0-5 0,0 6-25,0 1 1,0-1 16,0 1-108,0-1 125,0-6 1,0 5 12,0-4 0,0-3-7,0-1 1,5-4-25,0-1 243,7 0-223,-11-1 1,11-4-12,-7 0 60,6-7-39,-3 4 1,7-7 4,0 0 9,-1 0-5,7 0 1,-4-7-120,2-2 116,-2-5 1,-3 0-275,1-1 121,0 0 0,0-1 111,-1-4-43,-6 4 43,5-5 0,-11 1-37,3 1 78,-3-1-91,-2 5 90,0 1-60,0-1-16,-7 7 131,-1-5-80,-7 11-16,1-4 163,5 6-141,-4 0 0,5 6-6,-7 4 284,7 3-270,-5 2 1,12 4 0,-4 1 237,3 6-109,2-10 1,0 10 86,0-6-97,0 6 0,2-8 3,3 7-76,3-7 51,13 9-31,-5-10-203,12 4 91,-5 0 1,1-4 154,1 2-813,-1-9 359,6 3 347,-7-5 0,4 0 0,-4-1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4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456 61 8119,'0'-15'625,"0"7"-301,0-5 0,0 10 131,0-7-781,0 7 294,0-4 156,-7 7-440,-1 0 272,-7 0 0,1 5-262,-1 0 212,-6 6 72,4-2 0,-10 10-29,2 1 1,-3 1 86,-1-1 0,1-4-34,4 4 0,-3 1 51,8-2 1,-6 1 213,6-5 0,-6-1-109,6 1-486,-1 0 226,12 0 1,-5-6-134,3 1 291,4 0 179,-1-2-157,7 5 0,2-11 158,3 3 1,3 1-184,6-1 1,6 2 6,0-2 0,4-4 35,-4 4 0,4 2-34,-4-2 1,4 4-133,-4-4 0,4 5 143,-4-5 0,1 1-147,-1-1 129,-4-3-44,5 11 0,-6-10-74,0 7 0,-2-5-12,-3 5 1,1-5-150,-6 5 1,2-6 109,-3 6 0,-2-5-83,3 5 0,-5-2 66,-5 2 1,-3 3-156,-7-3 1,0 1 175,1-1 0,-6 3-28,1-3 1,-3-4 413,3-1 1,2 2-291,-2-2 0,2 4-117,3-4 0,1 2 138,3-2 17,-3-4 340,5 6-216,0-7 36,1 0 0,9 0-114,3 0 1,3 0-60,6 0 1,1-5 37,0 0-100,6 0 85,2 5 0,5-5 32,-4 0-229,4-6 179,-5 9 1,8-9-54,3 6 26,-3-6 1,7 7-36,-4-5-113,-3-1-4,12-5 155,-12 0-105,4 1 95,-5-1 1,-2-5-1,-4 1 1,2-1-1,-6 6 1,-7-1-34,-8 0 270,3 0-254,-6 1 186,4 6-155,-6-6 5,0 13 0,-6-6-123,-4 7 155,3 0-29,-6 0-117,5 0 113,-7 0 0,-1 0 0,-4 0-146,4 0 136,-5 7 1,6-4-16,0 7-28,7 0 32,-11 4 1,14-4 82,-10 0-87,4 0 8,3 5 1,-4-1 200,7 1-184,0 6 1,0-5 183,0 4-80,1-4 0,4-1-74,0 0 170,0 0-141,0-1 7,6 1 174,2 0-198,7-7 1,0 3-101,-1-6 118,1 0-14,0-5 0,4 0-120,1 0 1,6 0 67,-1 0 0,-3 0-156,3 0 176,-1-7-80,6 6 0,-1-12 0,1 3 0,-1-3 47,0-2 1,1 1-20,-1-1 1,-1 0-21,-3 0 219,2 1-83,-10-1 0,4 0 106,-6 1-181,-1-1 15,1 7 0,-5-5-20,0 3 42,-7-3-142,3-2 135,-6 0-12,0 7 6,0-5-325,-6 12 50,-2-6 139,-7 0 1,0 6 23,1-4 1,-1 3 59,0 2-20,0 0-23,1 7 242,-1-6-213,0 13 0,1-6-23,-1 6 181,7 1-51,-5 0 0,11 0-47,-3-1 244,-3 1-141,6 0 1,-4-1 120,6 1 1,0 5-115,0-1 1,6 1 199,4-5-255,3-1-65,2-6 0,1 5-132,4-3 0,-2-3 249,6-2-831,-6 3 482,10-7 1,-10 6-101,7-7-122,-1 0 216,-1-7 0,3-1-814,-6-6 1042,-1-1 0,2-6 0,2-2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7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43 8102,'8'-15'416,"-3"0"170,3 7 1,-6 3-659,3 10 1,2 5 135,-3 9 0,1 4-79,-5 7 1,5-1 80,0 1 1,0 4-74,-5 0 1,0 0 100,0-4 1,0-1-174,0 1 0,0-3 277,0-2-447,0 3 183,0-5 1,2 1-107,3 1 1,-4-8 127,4 3 1,-3 1-399,-2-1 0,0 0 37,0-6-385,6-6 154,-4 5 368,4-11 1,-4 5 267,3-7 0,-3 0 0,11 0 0,-5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8256,'8'0'193,"-2"0"444,1 0-334,-5 0 0,9 2 76,-6 3-367,0-4 25,1 12 1,-4-4-433,3 5 219,-4 1 184,-1 6 0,0-4-805,0 2 578,0-9 1,0 3-597,0-3 182,0-4 633,0 7 0,-6-11 0,-2 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31 8102,'2'-9'771,"3"-1"-906,-4 7 108,6-4 148,-7 7-109,-7 0 1,4 2 10,-7 3 1,2-2-109,-2 7 0,-3-1 136,4 6 0,0 0-133,0 0 1,5-1 18,-1 1 0,-1 0 122,1-1 1,0 1 4,5 0 1,0 4 0,0 1 119,0 0-151,7-6 1,1 1 6,7 0 0,-1-2 16,1-4 1,1 5-52,4-5 1,-2-2-14,6-2 1,-1-4-29,2-1 1,2 0-140,-2 0 1,-4-1-698,-1-4 452,-4 3 64,-1-11 1,-2 5 355,-3-7 0,3 1 0,-5-1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2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8102,'8'0'-828,"5"-7"894,-12 5 1,6-3 285,-7 10 0,0 4-281,0 5 1,5 6-202,0-1 0,0 1-15,-5-5 1,0-1-362,0 1 354,0 0-271,0 0 33,0-7 390,-7-2 0,-1-6 0,-7-6 0,1-2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3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62 8102,'2'-15'97,"2"0"1,0 2 252,5 3 1,1 4-320,5 6 0,0 6-334,-1 4 1,-4 5-59,0 5 0,-2 2-851,2 8 1212,-4-7 0,8 11 0,2-3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7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 8102,'8'0'-1333,"-1"0"1414,-1 0 1,-4 6 611,3 4 1,-4 3-744,-1 2 1,0-1-35,0 1 0,0 0-274,0 0 261,0-1 0,0 1 34,0 0 1,0-6-149,0 1-63,0-7-229,0 4 446,0-20 0,7 3 174,3-9-54,-4 2 1,12 3-36,-3-1 0,3 0 163,-3 0 0,-1 1-73,1-1 523,0 7-388,-1 1 1,6 7 157,0 0-109,-1 0-174,-4 0 0,1 7-154,4 3-87,-4 3 282,-1 1-592,-2 8 293,-11-6 0,9 7 85,-6-4-649,0-2 198,-5 4 229,0 0 0,-2-4-481,-3 2 748,-3-3 0,-7-1 0,1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9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91 8102,'0'-15'124,"0"0"0,0 0 322,0 1 0,4 4-150,1 0-403,0 7 56,-5-4-405,0 7 383,-6 0 138,4 7 0,-9 1 188,6 7 0,-5-5-110,5-1 0,0 1-57,5 5 1,-5-5-62,0-1 1,0 1-159,5 5 124,0 0 0,0-1-134,0 1 0,2-5-81,3 0 0,-2-6 135,7 6 1,0-5 8,5 5-25,-1-7 101,1 4 0,0-7-25,-1 0 1,1-2-59,0-3 203,-1-3-143,1-7 1,-2 1-34,-3-1 76,3 0-30,-11 1 0,6-6 213,-3 0-204,-4 1-14,6 4 292,-7 0-268,0 1 5,0 6 30,-7 1-23,-1 7 156,-6 0-152,5 0 0,3 7 74,6 2 319,-7 11-226,6-4 0,-6 12 296,7-3-126,0 2-258,7 3 1,-4-1 16,7 0 1,-5 3-40,4 2 1,1-2 18,5 8 0,0-1-49,-1 5 0,-1-6-212,-3-4 0,2 2 127,-7-2-418,-1 7 258,-4-17 1,-3 11-362,-7-11 327,1-3 47,-13 1 1,1-4-2,-3-4 0,-6 3-14,-4-12-113,3-1 205,-12-4 1,7-1-37,-3-4 0,3-8 4,7-7 0,1-1-75,4 1 306,2 4-180,8-12 0,6 10-79,3-6 334,3 6-113,9-10 0,1 5 145,6-6-109,8-1 39,-6 8 362,18-6-289,-9 5 0,12 0-122,-2 4 0,2 2-69,7 2 1,-4 1 1,-1-1 0,-2 7-326,3 3 313,2 3 0,-11-4 0,5-2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0.6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1 120 7781,'6'-22'5,"-4"6"1,11-5 327,-11 13-441,4 1 79,-6 1-37,0 4 1679,0-5-1171,-6 20-286,4-3-52,-5 12 1,7-8 135,0 1-79,0 0 28,0 6-140,0 2 95,0 6 1,0 1 106,0-1-233,0 0 94,0 1 1,0-1 54,0 0 1,0 7-25,0 4 1,0-3 168,0 2-166,0-6-19,0 10 1,2-11-42,3 7 59,-3-6-103,4 3 1,-6-5-88,0 3 1,0-3 229,0 4-357,7-4 136,-6-2 0,6 0 28,-7 1 1,0-1 27,0 1 1,0-3-168,0-2-33,0 3 169,-7 1 251,6 2-119,-6 12 1,6-12-98,-4 3 56,3-3-45,-5 5 0,7-5 8,0 3 0,0-4 6,0-6 0,0 4 56,0-4 1,0-1 1,0 2 1,0-7-138,0 1 99,0 4-24,0-7 1,2 11 82,3-8-94,-3 1 1,4-5-170,-6-1 68,0 1 0,0 5 126,0-1-237,0 1 193,0-6 0,0 1 9,0 0-151,7 0 124,-6-1 1,6 1-14,-7 0 6,6-1 0,-4 8 1,9-6-141,-6 3 139,0-2-25,-5-3 1,2 1-40,3 0 54,-4 0 6,6-1-101,-7 1 95,0 0 1,2-6-23,2 1-53,-2 0 42,5-2 157,-7 5-149,0-5-8,0 1 86,0 4-50,0-12-11,0 12-228,0-11 213,0 11 2,0-11-56,0 11 47,0-12 0,0 13 0,0-6 18,0 0 1,0 0 120,0-3-6,6-3-138,-4 4 189,4 1 12,-6-6-75,0 6-21,7-1-180,-5-4 21,4 4 143,1-6-102,1 0 65,0 0 0,5 0 158,-3 0-157,3 0-12,2 0 0,-1 0 195,1 0-179,0 0 23,-1 0 1,3 0 30,2 0-41,-2 0 3,4 0 0,-2 0 8,1 0 0,5 5 28,-6 0-152,1 0 115,1-5 0,-3 0 223,6 0-216,-6 0-15,10 7 1,-10-6 35,7 4-19,-1-3 14,-1-2-113,5 0 95,-5 6 1,1-4-9,1 3 0,-3-3 3,3-2 1,3 0-39,-4 0 1,4 0-17,1 0 1,-1 0-30,-3 0 72,9 0-17,-10 0 0,12 0 6,-6 0 4,-1 0-4,1 0 18,-1 0-15,0 6 1,6-4 16,-1 3 1,0-4 2,-4-1 1,4 5-6,0 0 145,1 0-70,-6-5 1,5 2-69,1 3 14,5-4-10,-9 6-96,12-7 90,-12 0 0,10 5-13,-7-1 0,7 3-12,-2-2 1,-3-3 32,-2 2-92,4 5 66,-7-8 0,10 7 0,-7-3 124,0-3-120,-4 4 1,-3-1 134,-2 0-121,9 0-5,-16-5 0,17 2 24,-11 3-2,-3-4-14,14 6-161,-17-7 155,16 0 1,-16 5 15,6 0-98,1 0 75,4-5 1,-4 4 7,-1 1-44,-6 0 28,10-5 1,-10 2 24,6 3 0,-6-4-28,2 4 1,1-3 33,-1-2 0,6 2 9,-2 2 1,-1-2 4,2 3 0,-6 2-22,6-3 43,-7 1-50,10 2 0,-7-5 17,3 2 218,-2 5-226,-8-8 1,6 6-93,-1-7 102,1 0-9,-5 0 0,-1 0 42,1 0-18,0 0-16,0 0-135,-1 0 122,1 0 1,0 0-6,-1 0 1,1 0-7,0 0 1,-1 0 10,1 0 0,0 0-2,0 0 1,-1 0-60,1 0 57,6 0 0,-4 0-40,2 0 1,-3 0 32,-1 0-7,0 0 0,0 0-6,-1 0 1,-4 0-24,0 0 16,0 0 109,4 0-98,-5 0 1,4-2 1,-4-3 3,-2 4 7,6-6-139,-11 7-3,11 0 53,-12-6-18,12 4 60,-11-5 1,11 1 10,-11 4 0,4-6-72,-6 3-5,0 3 94,7-11 1,-6 5-28,4-6 0,2 4 8,-2 0 1,0 0-54,-5-5 1,5-1-14,-1-3 0,1 1 13,-5-7 1,0 1-5,0-6 1,0-1-4,0-3-56,0 3 82,0-18 1,-5 3 78,1-13-79,-8 0 4,4-6 1,-7 0 99,1-4-871,-1-3 742,0 12 1,0-5-123,1 6 1,1 7 113,3 3 0,-3 0-4,3 4 0,3 5 3,3 10 179,2 1-80,2-1 1,0 1 66,0 0 0,0 4 373,0 1 0,5-1-477,0-4 1,1 1-14,-1 3 192,-3 4-154,4 0 0,-6 3-6,0-6 1,0 4-8,0-5 0,0 6 5,0-6 1,-5 6-5,1-6 0,-3 7 82,2-1-78,3-4 6,-11 7 1,7-6-42,-4 8 0,-3-1-8,3 0 0,-3-1-14,-2-4 0,1 4 34,-1-4-87,0 4 101,1 1 1,-1-1-73,0-4 0,1 4-12,-1-4 0,5 2 17,0-1 24,0 3 20,-4-6 0,4 9 110,0 3 0,2-3-63,-2 4 0,-3 0 8,3 0 1,2 5-67,-2-1-209,1-3 244,-6 7 1,5-11-20,0 7 5,0 0 9,-4-1 1,1 3 89,3-7 1,-3 5-60,3-5 1,2 5 0,-2-5 1,0 2-55,-4-2 213,5-3 8,-4 12-170,5-12 107,-7 5-89,1-1 1,4-4-102,0 3 0,2 2 121,-2-1-30,-3 5 1,5-9 90,-7 3 9,7 4-84,-5-7 78,5 5-80,0-1 0,0 1 35,3 3-92,3 4 79,-11-6-251,5 1 220,-7 4-2,0-11 0,-1 10-75,-4-7 67,4 7-26,-5-4 237,0 1-221,-2 4 1,-5-9 13,4 6 0,-6 0 8,1 5 0,-6-5 3,-4 0-12,-3 0 7,4 5 1,-6 0-82,0 0 79,-7 0 4,6 7 1,-8-6-149,4 4 139,4 3-230,-12-6 42,4 4 171,-6 1 1,6-5-8,-1 2 1,1-2 1,-1-2 0,-3 2 56,3 3 1,9-4 5,1 4 1,3-3-70,-3-2 256,0 0-101,6 0 0,2 1 305,7 4-311,-1-3 1,4 5-42,-3-7 150,9 0 0,-14 0-180,11 0 0,-6 0 20,-1 0 1,1 0 69,-1 0-213,-6 0 125,5 0 1,-4 0 72,5 0-208,-6 0 50,5-7 1,0 4-50,7-7-32,-1 7 115,2-4 1,-3 2-80,7 0 97,-1 0 24,5 5 1,1 0 91,-1 0-114,0 0 83,0 0-86,7 0 1,-5 0 66,3 0-38,-3 0 1,-1 0 0,-1 0 11,0 0-29,1 7 0,4-5-174,0 2 136,0-2 0,-5 3 1,1 0-39,-1-2 1,0 4 59,1-2-180,5 0 76,-4 1 1,5-4-144,-6 3-10,-1 3 211,0-7 0,5 6-214,1-7-20,-1 0 157,2 6-808,-5-4 382,4 5 203,1-7-1163,2 0 407,-1 0 462,5 0 620,-4 6 0,6 2 0,0 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4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76 7900,'0'-15'0,"0"0"0,0 0 0,0 6 1223,0-1-955,0 7 1,-1-4-146,-4 7-109,3 0 203,-5 7-243,7 7 87,-6 3 0,4 9 233,-3-7-335,4 8 170,-6-5 1,6 9-32,-4 4-73,3-4 0,2 5-44,0-7 1,0 0 86,0 1 0,2 4-97,3 0 1,-2 1-273,7-6 0,-5-1-263,4-4 0,0 3 48,0-8 220,4 1-634,-11-6 192,11 1 738,-11-7 0,4-1 0,-6-7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5.3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15 106 7900,'15'-23'0,"-5"-3"0,0 6 1201,-1 1-717,0 11 0,4 1 237,-4 7-724,-2 0 165,6 0 1,-5 2-192,7 3 123,0-4-20,6 12 0,-3-5 6,6 7 69,-6 0 1,10-1 168,-4 1-175,4 6 0,0-4 142,-3 2-462,2 4 199,-10 0 0,9 2 233,-7-1-517,1 1 184,-5-3 1,-6 5-232,1-8 231,-7 1 20,4 1 0,-14-5-232,-2 4 155,-4-4 0,-9-1-144,-2 0 145,-4-1 1,-6-1-91,0-3 0,-2 3-200,1-3 0,3-2 49,-8 2-511,8-7 498,-4 10 1,8-11-629,4 3 577,2 3 439,1-6 0,5 11 0,-5-5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0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0 164 7900,'15'0'-528,"6"-7"440,-5 6 0,6-6 649,-8 7-213,1 0 34,0 0-258,-1 0-37,1 0 1,0 5 87,-1 0-6,8 0-73,-6 1 1,5-4 26,-6 3 1,1-3 3,4-2 0,-4 0 77,4 0-86,-4 0-44,-1-7 1,0-1-228,-1-7 6,-6 0 155,-1 1 0,-2-1-132,0 0 1,0 6 74,-5-1 0,-2 0-124,-3-5 1,2 2 113,-7 3 1,0 2-116,-4 3 0,-1 4 99,0-4 5,0 3 32,1 2 1,-1 2 78,0 3-98,7 3 63,-5 7 0,7-1 70,-4 1 1,-2 5-52,7-1 0,-1 6 125,1-6 1,3 6-90,-3-6 0,4 6 16,1-6 1,0 3 136,0-3-166,6-2-37,3 4 1,5-11 19,1-1 1,0-4-55,-1 5 1,1-7-132,0 2 1,-1-3 30,1-2 0,0-7-149,0-2 0,-2-6 118,-4-5-49,4 4 66,-4-5 0,4 1 165,-4 1 1,5-6-81,-5 5 1,3 1 134,-2 4 43,3 0-156,-5 1 322,7 6-57,-1 1-91,1 7 0,5 2 148,-1 3 0,1 3-11,-6 6-168,-5 1-25,4 0 0,-7 1-141,4 4-52,3-4 168,-11 5 0,4-11-347,-6 0 159,0 0-115,0-2 113,0 5 1,-1-11-73,-4 3-5,3-4 1,-9-2 46,6-4-158,0 3 234,5-11 0,0 5 144,0-7-144,0 0 97,0 1 1,5 4 118,0 0 1,6 0-36,-1-4 1,3 5 130,2 4 0,-6 4-110,1 1 1,0 0-19,5 0 1,-1 1-4,1 4-46,0-3 31,-1 11 1,1-5-431,0 7 181,-7 0-7,5-1-643,-11-5 531,11 4 1,-12-5-33,4 6-493,4-5 376,-8 4 432,12-12 0,-5 12 0,7-4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59 7900,'-4'-15'-163,"-1"1"0,-2 0 416,2 5 112,4 2 1,-12 7-42,3 0 131,3 0-182,-6 7 1,7 1-233,-4 7-53,-3 6 78,5-5 1,-5 5-63,3-6 202,-3 0-389,4-1 105,1 1 155,-5 0-582,12 0 360,-6-7 1,7 5-46,0-3-153,0-4 185,0 1 0,8-2 161,7-1-63,0 1 0,12 0-85,-2 0 283,-4 0-18,7 2-181,-5-6 507,6 6-306,1-1 0,-3-2 55,-2 5 220,3-5-245,-12 2 1,0-1 144,-6 0-405,0 6 255,-2-9-429,-1 5 151,-7-1 61,0-4 0,-5 6-639,0-3 307,-7-4 192,4 6-429,-7-7 147,1 0 47,-1 0 427,0 0 0,1 6 0,-1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8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8256,'0'-15'-271,"0"7"328,0 2-602,6-1 300,-4 6 165,4-6-456,-6 14 342,0-6 1,0 12 193,0-3 0,7 10 0,1 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57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8132,'6'-8'972,"-2"3"-864,5 10 1,-5 3-6,1 7 0,-4 0-168,-1-1 0,5-4 212,0 0-812,0 0 309,-5-2-572,0 5 928,0-5 0,6 0 0,3-1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7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7900,'1'-13'729,"4"3"-1197,3-3-270,7 11 0,-2-3 388,-3 10 278,3 3-36,-11 7 0,9 1 108,-6 4 0,6-4 0,-2 12 0,5-5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96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 7900,'10'15'-96,"0"-1"0,-6 3-247,6 2 0,-5 6 562,5 9-136,-7-3 26,4 18 441,-1-16-338,-4 16 0,11-7-53,-3 7-253,-4-6 105,7-1 0,-6-6 61,3 3 1,1-4 7,-6-11 0,2 4-41,-3-4-666,-2-2 311,5-1-791,-7-7 544,0 8 563,0-6 0,6 5 0,2-6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1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61 7900,'-8'-14'614,"-5"-1"0,5 2-1163,-7 3 258,7 4 244,-5 6 1,4 1-741,-5 4 417,-1-3 194,0 11-292,7-11 275,-5 11 0,10-10 5,-7 7 188,7-1 0,-10 6 0,5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5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76 7900,'15'6'-159,"0"2"80,-7 7 0,3-5 304,-6 0-206,7-1-5,-11 6 1,8-2-161,-5-3 159,-2 3 73,11-5 0,-10 2 123,7 0 1,-5-7-89,5 2 0,-5-3 71,5-2 1,-5 0-200,4 0 109,-5-7-47,9 5 0,-10-16-130,7 4 27,-7-4 0,8 1-3,-6-2 18,7 2 0,-9-5 100,7 2 243,-7 4-153,10-6 0,-11 13-49,3-1-30,3 7 1,-5-4-64,7 7 1,-5 3 80,5 7 0,-1 6-170,6 14 157,-7-1-14,5 1-7,-4 6-16,-1 1 0,3 7 67,-6 0 0,2 2 104,-3 3 1,-2-3-142,3 3 222,-3-3-227,-2-2 0,-5-7-213,0-3 89,-7-2 58,-2-3 1,-3-1-270,-2-4 122,-4-3-1,7-6-359,-6-7 329,1-1 1,5-7-105,-4 0-392,4 0 398,1-7 0,5-6-216,1-6-229,5-1 407,-2-1 1,6 3 308,0-7 0,6-6 0,2-6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8.6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133 355 7820,'0'-8'-538,"0"1"992,0 7 0,0 12-206,0 2 1,0 4 181,0-3 0,0 5-300,0-1 1,-2 7-255,-3-1 1,4-2 137,-4 1 1,3-6-21,2 2 1,-5-9-714,0-1 344,1 0 226,-3-2 0,4-2-701,-7-6 362,7 0 66,-10 0-9,4-6 431,-5-2 0,4-12 0,0 1 0,7-8 0,-4 5 0,2-13 0,1 1 0,-1-2 0,5 2 0,0 1 255,0-6-78,6 0-97,2 1 1,7 2 760,0 7-420,-1-1-117,8 8 0,-6-5 414,4 8-415,2-1-26,-5 6 1,9 5 120,-6 4 0,4 2-85,-4-2-386,6 4 123,-10-6 1,10 12-60,-6 0 63,6 6-14,-10-2 1,1 5-182,-8 1 92,-5 0 9,9 6 1,-12-5-60,4 4 0,-5-4 30,-5-1 0,2 4 33,-7 1 0,1 0 55,-6-6-290,0 1 157,0-7 0,1 5-168,-1-3 41,0-3 87,1 6 1,4-12-124,0 4 19,7-3 104,-10-2 327,11 6-326,-4-4 82,6 4 0,1-6 90,4 0 1,3 0-121,7 0 277,0 7-117,6-5 1,-3 11 130,6-3-35,1 3-138,-2-5 1,-2 5 154,-6-3 49,-1 3-204,1 1 1,-2-4 10,-3 0 0,-4 0 26,-6 4-148,0-5 115,0 4 1,-6-5 22,-4 7-169,-3-1 139,-8-6 1,4 6-566,-2-5 242,3-2 143,-6 6-755,6-11 569,-5 4 1,6-1-203,0 0 157,1 6 397,5-9 0,-4 4 0,5-6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0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118 120 7825,'15'-22'0,"-5"-1"493,-1 3 33,1 10-405,5-9 21,-7 17 132,5-11-461,-11 11 168,4-4 11,-6 6-31,-6 0 1,2 1 268,-5 4 26,-1-3-171,-5 4 1,0 1 187,1 3-271,-1 3 0,0 2 49,1-1 50,5 1 0,-4 0-132,4-1 0,-3 1-229,2 0 1,-1-1 252,6 1-356,0 0 198,-1 0 1,4-1-103,-3 1 371,3-7-262,2-1 70,7-1 33,1-4-18,7 4-193,0-6 196,-1 0 12,1 0 59,0-6 0,-1-1-9,1-2 1,-2-5 21,-3 5 0,3 0 111,-3 0 0,-2 5 79,2 0 1,-5 0-72,4-1 0,-4 4-7,5-4 0,-5 3-10,5 2-250,-7 0 190,10 0 0,-10 5 62,7 0-345,-7 6 84,4-9 73,0 11 1,-1-5-93,4 7 1,-2-5-777,-3 0 470,3-7 210,0 10 0,5-11 258,-3 2 0,3 5 0,2-1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7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148 108 7825,'-7'-29'415,"6"6"700,-4 4-1051,3 2 34,2 9 62,0 2-48,-7 6 103,6 6-1,-12 2-355,5 7 143,-1 0 1,-2-1 197,6 1-309,-6 6 103,2-11 0,0 10 256,-1-11-452,0 4 150,2 2 1,0-2-295,3-3 246,3 3-9,-4-5 39,6 0 42,0 6 64,0-13 1,1 11 30,4-8-90,3 1 29,7 2 136,0-5-68,6 11 1,-3-10-60,6 7 180,-6-7-168,4 10 0,-6-10 35,4 7-30,-11-7 6,11 10 0,-13-9-99,2 5-32,4-5 124,-11 9 0,5-5-556,-7 7 228,-7-7 145,-1 5-567,-7-11 438,-6 11 0,0-10-166,-4 7-92,-3-7 287,12 3 1,-10-6-265,6 0 516,1 0 0,4 0-56,7 0 56,1 0 0,7-6-94,0 4 94,0-4 0,7 1 0,3 0 291,3-6-190,1 9 1,6-10 75,0 8 336,6-1-300,-3-2 0,4 4 699,-2-7-463,3 7-195,-5-10 0,6 9 396,0-5-319,1-1 135,-1 2-582,1-5 162,-8 4 1,5 0 56,-8-1 1,1 0-64,-6-5 1,1 1 146,0-1-734,0 0 391,-7 1 0,3-1-250,-6 0 238,0 0 54,-5 1 1,0 4-125,0 0 76,-7 7 49,-1-4 143,0 1-70,-5 4 1,5-4-29,-7 6 128,0 6-86,7-4 0,-5 13 162,3-1-162,-3 1 13,-1 6 1,-1-4-76,0 2 69,1-3 9,5 12 1,-2-11 3,6 2-15,-6-3 10,9-1 10,-5 0-11,7 0 1,0-1-18,0 1-489,0-7 305,14 5 0,-5-10-14,11 7 0,1-6-129,-1 0 0,4-2-263,-4-2 619,6 0 0,-3 0 0,6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0.1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192 523 7841,'6'-14'0,"-2"-1"459,5 0 52,-5 7-491,2 2 1,-6 4-219,0-3 203,0 3 1,-2-4-92,-2 6 1,-5 5 173,-5 0 1,-1 6 38,0-1 1,4-2 111,-4 2-123,4 0-30,-10 4 1,6 3 125,0 2-201,7-2 17,-5 4 1,5-6 38,-7-1 0,7 3 105,3 2-229,-3-2 22,6 4 174,-4-7-280,6 1 82,0 0 0,1-5-144,4-1 39,3-5 172,7 2 1,1-6-65,4 0 32,-4 0 4,6-6 1,-3-2-42,1-7 31,-1 0 18,-4-6 0,6-2-2,-4-6 1,4-7-16,-6-3-193,-1-4 101,-6-8 0,5-6 81,-3-6-186,-3-8 94,-1 11 1,-6-4 196,0 10 32,0 4-13,0 19 73,-6 3 1,4 21-148,-3 7 110,4 7-41,1 14 0,0 4-86,0 9 396,0 4-180,0 6 0,0 5-139,0 0 5,0 0-5,6-5 1,-3 0-837,7 0 375,-7 0 73,4 0 1,-2-6-608,0-4 925,6 4 0,-3-7 0,7 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3.4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75 7812,'0'-14'46,"0"4"1,0 0-68,7 7-7,-6-4 113,6 7 1,-2 9 154,0 5 0,1 3 86,-1 7-101,-3 1-163,4 4 0,-4 5 245,3 1-220,-3 5 18,4-2 0,-6 1 106,0 0 0,5 5-63,0 5 0,0 0-16,-5-4 1,0-1 116,0 0-313,0 6 66,0-4 0,5 5-54,0-7 148,0 0-21,-5 0 0,0-1 185,0-4-170,0 3-36,0-11 0,1 10 163,4-7-132,-3 7-10,4-10-42,-6 5 39,0-6 0,5 1 119,0 3-288,0-3 74,1 5 1,-4-2-126,3 0-42,-3 1 229,-2-6 0,0 5-113,0 1-28,0-1 93,0-5 0,-5 1 144,0-1-126,-7 1-25,11-1 140,-6 0-121,7-6 1,0 5 17,0-3 185,0 2-181,0-4 1,0 3-3,0-6 8,0-1 14,0 3 0,0-6-196,0 4 183,0-4-2,0-1-162,0-1 161,-6-5 65,4 4 1,-4-5-95,6 6 45,0 1-39,0-7-87,6 5 96,-4-4 15,4-1-157,1 5-6,-6-5 134,12 0 0,-11 5-218,3-3 208,-3-3-31,4 6-96,-4-12 99,4 6 0,-4-2-25,3 0 87,-4-1-79,6 3 266,-7-5-239,7 4 1,-6 1 217,6-6-196,-7 6 1,5-6 12,0 4 1,1-3 27,-1 3-17,-3-3-32,4 4 32,-6-4 0,7 4-149,-6-6 132,12 0-34,-11 0 1,6 5-9,-3 0 0,-2 0 45,7-5-22,-7 0 130,4 0 3,-1 6-77,3-4 0,0 5 100,1-7 0,-5 0-108,5 0-42,0 0 37,-2 0 0,5 0 32,-3 0 24,3 0-50,1 0 1,-4 0-68,0 0 61,0 0 0,6 0-51,4 0 40,-4-7 1,7 4 10,-3-7 120,2 7-127,1-10 0,5 9 19,-3-5 89,2 5-101,3-9 0,-1 10-10,1-7 21,6 7-9,-5-4 1,4 3 15,-5-1-3,-1 0 6,7 5 49,-5-7 1,10 6-77,-7-4 1,2 1-1,-3 1-14,1-2 1,5 0 49,-4 5 143,-1 0-169,-5 0 1,6-1-24,-1-4 35,0 3-8,-4-4 0,-1 6-72,1 0 77,-1 0-10,0 0 0,1 0-62,-1 0 67,1 0 6,-8 0-204,6 0 79,-5 0 1,10 0 123,-4 0 1,4-5 3,-9 0 1,6 0 78,4 5-114,-3 0-2,5 0 0,-7 0 32,1 0 1,-1 0-16,0 0 0,1-5 7,-1 0 0,2 0 50,4 5-20,-4 0-32,5-6 1,-7 4 2,0-3 101,1 4-114,-1 1 0,1 0 154,-1 0 1,-1-5-81,-4 0 1,2 0 25,-6 5 1,4 0-78,-4 0 0,5 0-12,-6 0 1,2 0 20,-1 0 1,-4 0-11,4 0 1,-4 0 13,-1 0 0,0 0-8,-1 0 0,3 0-48,2 0 0,-2 0 35,2 0 1,2 1-227,-1 4 235,0-3-63,1 5 0,-5-6-93,4 4 0,-4-2 105,-1 7 1,1-5-13,4 5 0,-4-5-15,4 5 60,-11-7-58,5 3 1,-6-1 136,6 0 1,1 2-110,0-2 0,0-4 135,-1 4-104,-6-3-18,12 4 145,-17-4-134,17 4 0,-12-6 23,7 0 157,-1 0-173,1 0 1,-5 0-7,0 0 1,0 0 24,4 0-103,1 0 1,0 0 117,-1 0-125,1 0 0,0 0 59,-1 0 0,-4 0-13,0 0 1,-5 0 15,5 0-54,-7 0 49,10 0-34,-5 0 0,5-1-47,-3-4 43,3 3 29,-11-4 6,11 6 0,-10-2-44,7-3 0,-5 4 49,5-4 5,-7 3 0,8 0 2,-6-2 1,2 2 18,-2-3-13,-4 3 1,7 2 18,-3 0-215,-3-6 175,4 4-208,1-11 199,-5 5 0,6-7-202,-3 1 215,-4-1 1,8-5 2,-5 1 0,-2-1-8,3 5 1,-3-4 2,-2-1 1,4-6-66,1 2 55,0-4 5,-5-2 0,0-1-42,0-3 37,7-4 16,-6-6 0,6 2-12,-7 3 0,0-4-45,0 4 184,0-3-139,0 4 0,0 2-12,0 7 85,0-7-66,-7 5 1,6-5-71,-4 6 1,3 6 70,2-1 1,-1 1-133,-4-5 1,3-1 111,-3 1 0,4-1 18,1 1 0,0 4-80,0 1 247,0-1-88,0-4 0,0 0-96,0-1 1,4 1 1,1-1 0,0-1-115,-5-3 0,0 3 137,0-3 1,0-2-42,0 2 1,0-1 59,0 6 1,0 6 76,0 3 0,0 4-130,0 1 49,0 1-14,0-1 1,0 5-22,0 0 0,-5 5-141,0-4 0,1 4 22,4-5 118,-7 0 17,5 2 1,-6-5-21,3 3 1,4-3-63,-4-2 119,-3 1-70,6-1 0,-9-5-4,6 1 0,-5-6 12,5 6 1,-2-1 12,3 5 14,2 1-12,-5-1 0,6 0-294,-4 1 18,3 5 215,-4 3-125,6-1 143,0 6-756,0-6 751,-7 7 0,-1 0 0,-7 0 1,1 0 124,-1 0 0,-1 0-76,-4 0 0,-5-5 85,-9 0-123,-3 0-16,-7 5 0,-2-4-11,-3-1 0,-5-2 37,-10 2 0,2 4 2,-6-4 1,4-2 20,-5 2 1,1-6-14,-6 1 0,1-1-902,-1 1 900,1-3 9,6 5 1,-7-7 154,1 0 52,-1 7-197,1-5 253,7 11-106,1-11 1,1 12-738,1-4 631,-1 3 4,12 2 1,-2 0-175,0 0 208,0 0-31,-5 0 1,5 0 144,0 0-127,7 0-12,-4 0 1,1 0 155,-4 0-153,3 0-52,1 0 1,-1 0-9,-3 0 78,-3 0-68,5 0 1,-4 0-82,7 0 0,-1 0 152,1 0-187,3 0 621,2-6 0,8 4-301,6-3 699,1 3-885,6 2 1,2-4 513,6-1-490,0 0 33,1 5 1,-1 0 135,0 0-109,1 0-219,-1 0 228,0 0 21,1 0 31,-1 0-66,0 0 143,1 0-34,-1 0-116,7-7 74,-5 6-53,11-6-82,-5 7 1,6 0-139,-4 0 263,3 0-1322,-4 0 1068,-1 0 69,6 0-72,-6 0-116,0 0 24,6 0 140,-12 0-240,11 0-21,-11 0 220,11 0-986,-4 0 218,-1 7-829,6-6 1706,-6 6 0,7-1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131 106 8256,'10'0'-33,"0"0"202,-7 0 129,10 0-401,-11 6 104,4-4 0,-4 6-84,3-3 44,-4-4 71,6 12-68,-7-11-43,0 5 106,0-1 0,2-4-148,2 3 134,-2-4-92,5-1 121,-1 0-43,-4 0-86,11 0 125,-11 0-82,11 0 11,-5 0 42,0-6-72,5 4 73,-11-11-28,11 5 0,-12-2 4,4 0 0,-3 5 15,-2-4-130,0 5 125,0-9 0,-7 7-109,-2-4 0,-6-3 89,-5 3 1,2 2-299,-6-2 293,-1 7 0,1-4-33,-1 7-137,7 0 137,-3-6-16,0 4 116,11-4-133,-10 6-6,12 0 240,0 0-216,-5 6 65,11-4 0,-3 6 12,10-3 1,4-3-28,5 2 307,1 5-276,6-8 0,-3 6 181,7-7-173,-7 0 1,9 1 221,-2 4-217,3-3 1,1 4 1,-4-6-13,-1 0 16,1 0 0,4 5 24,0 0-16,-6 0-8,5 2 1,-10-1-8,6 4 0,-6 1-3,2-6 0,-5 7-101,-6-2 99,5-4 0,-11 7-145,7-3 143,-7-3-1,3 6-232,-6-12 212,0 6-2,-6-7 67,4 0-79,-4 0-99,-1 0 102,6-7 8,-6-1 0,7-2 48,0 0-54,0 1 3,0-6 271,7 0-256,-6 1 0,12 0-2,-3 5 215,3-4-97,2 4 1,4 0-82,1-1 236,0 7-109,1-4 1,-5 7-29,4 0-72,-4 0 1,-1 7 3,0 2 0,-1 4 0,1 2 1,0 0-125,-1 0 1,-4-1 82,0 1 0,-7 1-363,2 4 196,3-4 0,-6 5 48,3-6-436,-4-7 136,-1 5-4,7-4 249,1 5 153,0 1 0,5-7 0,-4-1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250 118 7854,'8'-21'226,"-1"4"-269,-7-4-165,6 6 425,-4 1-181,5 6 0,-6 1 273,4 7 711,-3-6-831,4 4-149,-6-5 29,0 7 154,-6 0-19,4 0-33,-11 0-57,5 0 0,-8 7-33,-4 3 1,4 1-29,-4-1 0,4 8-47,1-3 1,-5 7-63,1-2 0,-6 6-53,6-1-31,-1 2 170,5 3 1,1 4 54,-1 0-58,7 1-58,1-6 202,7 1-83,0-1 1,0 5-59,0 1 76,0-8-75,7 1 1,1-10-26,7 7 0,-1-4-16,1-2 0,0 1-123,0-10-23,-1-4 166,1 7 0,0-11-157,-1 3 111,1-3 34,0-2 152,-1 0-162,8 0 0,-8-7 49,1-3 0,0-3 20,-5-2 0,3 2-84,1 4 1,-6-4-164,-3 3 9,-3-3-17,-2-2 117,0 0 1,0 5-146,0 1 1,0 4 64,0-5-157,-7 7 174,6-10-14,-12 11 132,5-11-146,-1 11 117,-4-4 0,10 6 229,-7 0-53,7 0 1593,-3 0-1569,19-7-292,-4 6 19,13-6-559,-8 7 307,1-6 244,0 4 0,-1-5-266,1 7 1,-5-1-10,0-4-855,-7 3 1266,10-4 0,-5 6 0,7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0 253 6980,'15'-15'403,"-7"7"455,-1 1-415,-1 7 0,-3 7-188,7 3 0,-7 3-201,2 2 1,2-1-363,-2 1 220,0 0 206,1-1 58,-4-5-240,4-3 277,-6-6-641,7 0 119,-6 0-6,6 0 206,-7-6 0,0-3 14,0-5 62,0-8-3,0 6 1,5-10 200,0 6-199,6-6-32,-9 10 0,11-10-39,-3 6 63,3-6 18,1 10-441,8-6 276,-6 8 0,5 1 36,-6 3-570,0-3 320,-1 11 403,1-4 0,6-1 0,2-1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74 108 7872,'14'-8'1010,"-5"-5"-225,4 5-875,-12 0 34,12 1 202,-11 7-971,5 0 756,-20 0-94,9 0 95,-15 7 1,15-4 137,-5 7 0,0-5-80,0 5 0,-3-5 52,7 4 69,-6 1 0,8 5-48,-7 0-84,7-1 53,-4 1 1,2-5-109,0 0 108,0-1 1,5 6 35,0 0-216,0-7 186,0 5-3,0-5-79,0 7 49,7-7 1,-4-1-111,7-7 103,0 0 2,-2 0 1,5 0-259,-3 0 250,3 0-9,-5 0 1,5 0-34,-3 0 23,-4-7-57,7-1 44,-11 0-3,11 1-249,-11 1 229,4 4-283,-6-5 44,7 7-45,-6 0-203,6 0 67,0 0 483,-6 0 0,12 7 0,-10-4 0,7 7 0,-5-7 0,5 2 0,-7-2 0,2 2 0,3-3 0,0 5 0,2-9 0,0-3 0,-5 3 123,5-3 1,-7-3 553,2-1-322,-3 2-11,4-6-140,-4 11 114,4-4 461,-6 6-764,7 6 152,-6-4 1,6 16 77,-7-3-82,0 3-32,0 3 0,5 2 291,0 6-258,0 0-77,1 1-194,2 6 90,1 1 1,4 3 259,-4-1-274,4-7 44,-4 4 1,4-6-531,-4-1 266,-2 1 88,6-8-696,-11 0 451,4-14-52,-6-2-820,0-6 1255,0-13 1,-1 2-143,-4-14 1,1 6-9,-5-6 0,5-4 265,-1-5-121,4-1 51,1-1 0,0-1 53,0-7-163,0-7 85,0 5 1,0-11 134,0 3-69,0 4 1,0 1 210,0 9-176,0 4 1,1 7-56,4 0 424,4 6-271,-1 8 0,6 9-55,1 6 1,0 1-14,4 4 1,-1 3 237,2 7-201,-4 0-59,6-1 0,-9 6-97,-4 0-94,4-1 195,-11 2-250,5-4 90,-7 4 1,0-5 171,0 4-606,-7-4 336,5 5 1,-11-7-72,4-5-432,-4 4 418,-2-4 1,0 4-300,0-4 285,1-2 249,-1-7 0,-6 0 0,-2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8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7872,'13'-23'0,"-3"3"6,3 4 745,-11 8-380,11 1 1,-12 15 162,4 7-488,-3 0 30,-2 13 0,0-4-29,0 10-110,0-3 289,6 5-271,-4-6 61,5-1 0,-7-1 40,0-4 0,0 3-152,0-8 1,0 1-100,0-6-293,0-5 175,0 4 177,0-12-338,0 12 22,0-11-88,0 5 417,6-14 1,-3 5 186,7-3 51,-7-3-146,10 7 1,-9-6 173,6 7-207,-1 0 565,6 0-323,-7 0 0,5 2 39,-3 3 198,-3 3-124,6 0-2,-5 12-99,0-11 0,5 13 56,-3-8-366,3 1 95,2 6 1,-6-4 62,1 2 1,0-4-122,5-5 1,-5 6 60,-1-6-1344,1 6 1366,5-8 0,0 7 0,-1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0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15 238 7856,'0'-10'2631,"0"0"-1990,0 7-1432,0-3 1054,7 25-267,-6-7 55,6 28 1,-2-15-181,0 9 76,-1 4-26,-4-7 1,5 5-3,0-7 0,0-4 231,-5-1-757,0 1 380,7-2 0,-6-2-151,4-7-318,-3 1 98,-2 0 259,0-7 1,-2-1-64,-3-7 1,2-2 401,-7-3 0,7-10 0,-10-3 0,3-6 0,2-6 0,-2-4 0,7-7 0,-2 2 0,3 2 0,2-3 0,0 1-17,0-5 130,0 7 1,7-6 75,3 4 428,3 3-363,1 7 1,6 2 695,0 8-614,6-1 0,-5 7 91,3 3-255,4 4 1,-7 6 49,4 0 1,1 5-38,-6 0 1,-1 6 132,-4-1-443,0 3 130,-7 2 1,3-1-338,-6 1 236,0 0 87,2-1 0,-6 1-226,4 0 149,-3 6-58,-9-5-243,-1 12 233,0-12 1,-5 6-22,3-8-45,-3 8 75,-2-13 1,2 11 13,3-10 123,-3-4-63,5 7 1,0-9-52,3 5 192,-3-5 327,6 2-197,-4-6 251,6 0-295,6 7 1,2-6 78,7 4-48,0 4-53,0-1 1,1 6 11,4 1 0,-4 0 11,3-1 0,-2 1-227,-3 0-49,-5 0 196,-3-7 0,-1 5-322,0-3 131,0 3-75,-5 1-184,0 1 207,-7 0 0,-1-5 30,-7-1-359,1 1 301,-1-2 1,0 1-139,1-5-466,-1-2 484,-6 5 0,4-7-211,-2 0 29,2 0 496,3 0 0,6 0 0,-5 6 0,4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4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104 103 7856,'14'-24'0,"1"-1"666,-7 7-6,5 4-669,-11 1 74,4 11-342,-6-5 367,0 7 92,-6 0 72,-2 0-152,-7 0 1,2 7 72,3 3-53,-3-4-75,5 7 0,-5-4-294,3 5 191,-3 1 47,5 0 0,-2-6-191,0 1 109,7 0 53,-4 5 1,2-5 131,1-1-105,-1-5 7,5 9 0,0-10-11,0 7 12,0-7-87,6 4 76,2-7 1,7 0 59,0 0-76,-1 0 52,1 0 1,0-2-104,0-3 88,-1 3-8,-6-11 1,6 12 88,-5-4-88,-2-3-28,-1 6 120,1-5-92,-5 7 1,6 0 14,-3 0 11,-4 0-48,12 0 0,-9 0 17,5 0 1,-5 2-102,1 3-114,3-3-73,0 11 0,2-10 102,-1 7-386,-5-7 320,9 4 1,-10-7 8,7 0 1,-5 0-58,5 0 1,-6 0 304,6 0 0,-6 0 0,15 0 0,-3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20.4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29 388 7856,'7'-15'0,"0"5"0,2 1 454,4-1 0,-4-5-136,-1 7-174,5 1-54,-12 7 56,12 0-154,-11 0 294,11 0-181,-5 7 1,7 1 132,0 7 0,-5 1-13,-1 4 0,1-2-145,5 6 34,0-6-4,-1 3 1,-4-1-68,0 0-34,-7-1-121,10-4 1,-11 0-269,3-1 1,-5 1 182,-5 0-308,3-1 330,-11-5 1,0 2-126,-7-6 20,-6 0 74,10-5 0,-12 0-20,4 0 67,2 0 51,-5 0 1,10 0-100,-2 0 159,2-7 0,4 4 397,4-7-170,2 7-18,7-10 257,0 11-288,0-11 0,2 7 59,3-4 123,3-3-155,6 11 1,6-11 29,0 3 61,-1-3-86,2 5 0,1-5 152,2 3-186,4-3-39,-5 5 0,1-5 92,1 3-73,-7-3 35,10-2-332,-12 1 155,5-1 0,-5 0 109,4 0-463,-10 1 292,9 6 1,-12-5-31,3 3-119,-4 3-41,-6-6-170,0 12-336,0-6 719,-6 7 1,-2 0-146,-7 0 314,0 0-177,1 0 0,-1 7-85,0 2 356,0 4-161,1 2 0,1 5 318,3-1-212,-3 1-66,11-5 0,-9-1 327,6 1-195,0 0 95,-2-1-98,6 1-60,-6-7 0,7 5-75,0-3 1,7 2-4,3-3 1,3 0 119,1-5-541,1-2 238,6 5 1,-3-7-648,7 0 427,-7 0 176,9 0 0,-4 0-659,7 0 422,-1-7 74,1-1-348,-1 0 441,0-5 0,-4 6 237,-1-3 0,1-3 0,-2 12 0,3-12 0,-7 3 0,1 2 0,-5-2 0,-1 2 0,1-2 0,-7-3 0,5 11 0,-11-6 15,3 3 69,-3 3 425,-2-4-316,-7 6 46,5 0 64,-11 0-47,5 0-114,-7 0 0,1 0 120,-1 0-138,0 0 1,1 0 159,-1 0-180,0 6-36,1-4 0,-1 11 39,0-3 28,0-4-7,7 8-208,-5-6 59,5 6 1,-5 1 159,3 0-289,-3-1 203,11 1 0,-9 0-25,6 0 1,0-1-36,5 1-117,0 0 135,7-1 25,1-5-178,7 4 157,-1-12 1,3 6 4,2-7 57,-2 0-65,10 0 0,-9-7 16,7-3-207,-7-3 186,10-8 0,-7 3 6,3-6-478,-2-7 275,-8 0 1,4-12-240,-3 4 350,3-4 24,-17-7 0,11 4-237,-7-3 148,0 3 52,-5 9 268,-7 1-127,6 7-163,-13 6 329,13 1-82,-12 14-91,11 2 0,-9 7 0,6 4 1,0-1 404,5 5-212,-7 8-100,6-1 0,-11 12 193,7-4-277,1 4 1,4 6-45,0 1 51,0-1 0,0 2 83,0 3-263,0-3 84,6 6 0,2-6 154,7 4-938,6 2 565,-5-11 1,12 12 256,-3-4 0,2 3 0,3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6.2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118 340 7508,'8'-6'-824,"-1"4"714,-7-4 1,0 4 147,0-3 52,0 4 1018,0-6-791,-7 7-146,6 0 396,-6 0-344,1 0 160,4 7-281,-5-6 1,7 12 15,0-3 1,0 3 37,0 2 1,0 4-148,0 1 123,-6 6-86,4-3 0,-4 11 41,6 1 1,0 5 85,0 0-268,-7 2 69,6 9 0,-6-6 94,7 4 234,0 4-256,-7-8 1,6 6 104,-4-7-51,3 0-41,2 7 0,0-5-35,0 3 60,0-4-8,7-1 0,-6 2-134,4 3 142,-3-10 20,-2 4-198,0-7 59,0-5 0,0 6 107,0-2 0,-5 1-10,0 3 0,-5-2 2,5-2 0,-4 2 12,4 7 0,-5-6 132,5-4-158,0-3 0,4 2-194,-4-4 192,3 4 0,-5-12 51,7 4-188,0-4 132,0-6 1,0-1 5,0 1-227,7 0 187,-5-1 1,6-5-8,-3-5 191,-4 5-186,12-8 28,-11 12-18,11-11 1,-10 6-73,7-3 92,-7-3-69,11 4 11,-6 1 1,5-4 46,-3 7-199,3-7 166,-12 4 1,11-6-73,-7 4 71,6-3-30,-9 4 40,11 1-14,-12-6-8,12 6 52,-11-7-45,5 6 2,-1-4-250,-4 5 237,11-1-12,-12-4 1,11 6-53,-7-3 120,6-3-70,-3 11 12,7-12 1,-5 7 113,0-3-117,-1-3-33,0 4 33,4 1 0,-5-4 15,7 7 0,-6-7 0,1 2 1,-2-2-7,2 2 99,3-3-92,-5 5 0,2-3 9,0 1 6,0 0 1,4 0 151,1 0-152,-7 0-8,5 1 148,-4-4-131,5 5 1,-4-2 17,0-1-62,0 1 48,-2-5 0,5 5 12,-3 0-132,3 0 112,1 2 1,1-6 23,0 4-27,0-3-1,-1-2 0,6 5 116,-1 0-121,8-1 9,-11-4-66,18 0 65,-9 0 1,11 0 7,-7 0 133,7 0-64,2 0 1,6 0-67,0 0 0,0 0 4,0 0 0,0 0 140,0 0-126,7-6-11,-6 4 0,8-4 120,-4 6-138,3 0 1,12 0 0,-1 0-128,-1 0 0,-1 0 127,-2 0 0,-4 0-18,4 0 0,-10 0 21,5 0 11,0 0-18,-8 0 1,6-2 99,-3-3 1,-3 2-96,3-7 0,-9 5 136,0-5 1,-6 6 17,5-6 18,-6 6-125,3-9 0,-7 12 45,0-4 1,-4 3 19,-1 2 1,-6-5-102,2 0 67,3 1 0,-2 4-109,4 0 0,-4 0 137,-6 0-66,-1 0 0,1 0 1,0 0 1,-1 0-13,1 0 9,0 0 18,-1 0 0,-4-5 30,0 0 0,0 0-80,4 5 1,-4 0 0,0 0 1,0 0-81,5 0 107,-1 0 0,-2-2-38,2-3 0,-1 4-18,12-4 1,-7 3 1,3-3 29,-6 0 0,0 0-1,-1 5 1,-4-4 0,0-1 0,-5 0 2,5 5 1,-6-5-58,6 0 87,-6 0-206,9-1 1,-10 2-12,7-6 89,-7 7 82,10-10 0,-10 11 2,7-2 0,-5-3 51,5 2-22,-7-6 1,8 7-88,-6-5 0,2 4 49,-2-5-234,-4 0 12,13-5 205,-13 1 1,7-1-26,-3 0 0,-3 1 17,3-1 1,-4 0 6,-1 1 0,5-6-66,0 0 128,0-6-94,-5 3 1,0-6 21,0 0 1,0-1 11,0 1 1,0-7-118,0-3 0,0-4 64,0-1 1,0-2 21,0-3 1,-2 4 33,-2-4 1,2-2 8,-3 2 1,2-2 18,-2 2 0,3 4 11,-3-4 0,4 5 9,1 4 0,0 3-40,0 3 1,0 2-16,0-2 1,0 3 0,0 2 1,-5-1-11,0 1 1,0 0 29,5-1 1,0 2 0,0 4 0,0-4 41,0 4 0,-5 1 7,0-2 0,-1 6-76,1-6 31,3 7 1,-4-10 1,-1 6-84,-3-8 1,2 6 31,-2-1 1,2 2-15,-2-1 0,-3-4 37,3 4-51,4 2 56,-7 1 0,6 1-25,-2 1 1,-5-1-7,5 6 0,-3-1 40,2 0 1,-1 5-24,6 1 1,-6-1 7,1-5 0,2 2-52,-2 3 0,5-1-14,-5 6 1,5-7 40,-5 3 0,6 2-58,-6 2 102,7-3 1,-9 5-11,7-7 27,-6 7 0,7-5-48,-5 3 1,4 1 119,-5-5-91,7 5 0,-10-4 14,3 3 0,-2 2 12,3-7-8,-4 7 1,6-5-21,-3 3 118,-3 3-106,5-4 0,-7 6 13,1 0 1,-1-5-7,0 0 1,-4 0-139,-1 5 1,-6 0 34,1 0-144,-9 0 220,3-7 0,-11 6-37,2-4 0,-2 3-11,-2 2 1,-2 0-51,-3 0 271,3 0-199,-11 7 1,10-4 191,-7 7-185,7-7 8,-11 10 1,1-10 178,-6 7-171,-1-6 64,5 9 1,-1-12-10,-4 4 0,-1 2 18,-4-2 0,4-1 9,6-4 1,0 0 137,0 0-573,1 0 407,5 0 0,1 2 185,3 3-175,3-3 1,-6 4 45,3-6-22,3 0 0,-1 2-48,3 3 1,5-4-3,-5 4 1,-1-3 64,6-2-206,3 6 152,7-4 1,3 5 180,6-7-166,1 0-14,4 0 0,0 4 887,0 1-761,1 0 1,4-5-13,0 0 1,2 2-10,-2 3-53,-3-4-207,5 6 98,0-7 1,-5 2 63,3 3 1,-3-4-119,-2 4 0,0-3 173,1-2-250,-7 0 170,4 0 1,-4 0 117,6 0-151,7 0 26,-5 0 0,5 0 151,-7 0-123,7 0-272,-5 0 283,11 0-144,-11 0-266,12 0-620,-6 0 1,2 1-758,0 4 1747,0-3 0,-1 11 0,-2-5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8:10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76 8237,'0'-14'-240,"1"1"1,3 1-719,0 2 1160,1 7-166,2-10 9,-5 11 135,4-4 112,-6 6 1,5 2-212,0 2 294,6-2-319,-3 11 1,2-3 73,0 10-39,6-4-18,1 12 0,10-5-108,-2 6 140,-4 7-33,7-5 1,0 11-136,6-2 151,7 2-3,-4 9 1,8-1 10,-1 4 0,0 2-941,0-7 1098,0 6-117,7-2 1,-6-1 160,4-3-196,-3 3-7,5 0 123,-6 1-129,19 4 0,-15-7-172,10 4 0,-4 3 191,4-3 0,6 2-31,4-2 0,-2 1-12,2-6 0,-6 7 120,6-2-1461,0 3 1343,-3-5 0,-5-1 377,-7-7-1102,-7 6 740,10-4 1,-11 5 399,3-7 0,-3 0-427,-2 0 0,-7 5 23,-2 0 0,-1 0 116,-5-5 0,4-5-310,-8 1 0,1-1 279,-2 5-313,4-7 693,-5-1 0,0-1-477,-4-1-181,4 0 111,-6-4 0,9-1 107,-7 0-103,7 1 9,-9-1 1,6 1 988,-4-1-980,4 0 30,0 1 103,-2-7-131,-6 5 1,0-12 41,-1 3-159,7 4 114,-4-13 0,4 15-111,-6-11 109,-1 4-16,1-3 1,5 0-83,-1-1 85,1 1-2,1 6 36,2-4-37,0 4 1,5-6 31,-4-1 1,-3 1 3,-1 0 0,1-6-28,-1 1 207,-1 0-198,-4-2 0,-5 0 12,0-3-6,0-3 8,4 4 0,-4-1-216,0 0 209,0 7-3,-2-4 1,5 2-171,-3-1-13,-4 1 111,7 5 12,-5 0 0,7-1-33,0 1 132,-7 0-87,5-7 0,-10 3 16,7-6 1,-5 5 14,5-5-218,-7 6 12,4-9 183,-7 5-972,0-7 1,-5-12 837,0-3 90,-7-3 0,9 4-298,-7-1 301,7 0 1,-10 1-57,3-1-94,-3-6 116,5 4 0,-5-5-96,3 2 250,4 4-63,-7-6 1,6 8 95,-3-1-170,4-6 1,1 4-32,0-2 325,-7 9 39,11-3-312,-6 5 273,7 0-96,0-5 1,0 9-110,0-6 217,0 7 275,0-3-452,7 6-1,-6 6-177,12 2 169,-11 1-10,11 4 78,-5-5-97,7 6 1,-5-4 146,0 0-137,-7 0-4,10-2 0,-10 5-26,7-3 38,-7-4-3,4 7-4,-7-4 31,6 5-38,-4 1 0,5 0 32,-7-1-54,-7-5 1,-1 4-3,-7-4 1,0 0-48,1 0 63,-7-5 0,-2 4 9,-7-3-380,1-4 173,-7 6-2,-2-7-163,-6 0 196,0 0 0,-5 0-8,0 0-715,0 0 297,5 6 585,-7-4 0,-1 5 0,-7-7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2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191 620 8256,'7'-15'-741,"-6"0"0,6 1 1150,-7-1 1,0 5-64,0 0-48,0 7-167,0-10 0,-2 11-5,-3-3 36,-3 4-30,-6 1 1,-1 0-95,0 0-34,7 0 1,-5 1-125,3 4 59,-3-3 0,-2 11 134,1-3 0,1 4-136,3 6 0,-3-4 99,3 4-367,3 3 183,-6-7 1,12 5-181,-4-6 99,3 6 172,2-11 0,0 10 49,0-10-36,0 3-31,0-5 248,0 5-211,0-11 1,2 4-35,3-6 287,-4 0-232,12 0 1,-9 0 21,6 0 0,-6-5 15,6 0 1,-2-6 8,2 1-17,3-3 9,-11 5-27,11-5 8,-5 5 1,2-2-31,0 0 28,-7 7 0,10-4-116,-5 1 106,0 4-1,5-5 20,-4 7-16,-1 0 1,5 0 30,-3 0 1,-2 0 1,2 0 0,-1-1 265,6-4-274,0 3-8,-1-4 144,8 6-129,-6-7 1,10 4 24,-6-7 169,6 0-184,-3 2 0,5-10 48,-4 4 210,4-4-248,-5-4 1,6-1 19,0-6 1,-4-5 9,-1-1 1,-1-4-139,2 5 116,-4-7 1,-6 8-243,-1-6 236,-5 7 0,2-9 32,-6 6-224,0 8 71,-5-1 0,-7 12 101,-2-4-247,-5 4 216,0 8 1,-1-1-75,0 4 60,1 4 5,-8-6 0,6 12-124,-4 0 118,4 13 1,-2-7 30,4 14-32,-4-1 0,9 6-17,-5-1 145,6 7-121,-6 2 0,13 1 31,-4 0 1,-2 4 11,2 1 0,1 3-173,4-8 141,6 4 0,-4 1 1,11-2-309,-3-2 298,3-5-53,1-5 0,6-7-27,0-4 0,1-4 48,-2-5-441,-2 3 259,4-11 1,0 4 226,4-6 0,9-6 0,4-3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 8942,'0'8'908,"0"5"-1375,0-5 404,0 0 0,0 5 101,0-3-333,0 3-267,0 2 323,0-1 160,6-5-592,-4 4 261,4-12 69,-6 12 341,0-4 0,7-1 0,1-2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5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75 8256,'6'-14'0,"-3"1"72,7 3 180,-6-3 64,2 11-843,1-11 362,-6 12 186,12-6-866,-5 7 594,1 0 0,2 2 251,-6 3 0,6 3 0,-2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8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94 8251,'5'-19'0,"0"-1"72,6 0 1,-9 11 32,3-1 561,3 6-288,-7-2-119,6 6 276,-7 0-191,0 6 0,-7-2-93,-2 6 1,-5-1-199,0 6 1,-3-2 136,-2-3 1,4 3-341,0-3 1,1 3-2,4 2 0,-3-1-34,-2 1 1,2-5 122,3-1 0,-1 1-46,6 5 1,-2 0-136,3-1 0,2-4 40,-3 0 1,5 0 166,5 4 1,-2-4-36,7 0 0,1-2 181,9 2 0,1 3-103,4-3 1,3-2 114,-4 2 1,2-5-36,-1 5 1,1-7-60,-7 2 1,1 1-86,-5-1 1,-6 0 115,1-5-179,-6 0 0,2 2 72,-6 3 1,-6-4 1,-4 4 0,-8-3 13,-2-2 0,-6 1-259,2 4 0,-3-3-59,3 3 1,-2-4-101,6-1 1,1 0-616,4 0 431,0 0 635,0 0 0,7 0 0,8 0 0,8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8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3 8272,'8'0'-1536,"-1"1"2335,-7 4-275,0-3-283,0 11 0,0 2 54,0 9-179,0 4 1,-5 3-136,0 3 0,-5 4 139,5 6 0,-6 0-338,1 0 0,2 0 105,-2 0 0,5-1-242,-5-4 0,7-3 65,-2-7 1,-1-1-65,1-3 1,0-4-228,5-6 581,0-7 0,-7-2 0,6-6 0,-12-13 0,5-3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3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1 149 8272,'10'-15'-69,"0"1"1,-6 4-79,6 0 201,-7 7 200,11-10 148,-13 11-22,6-11 1,-1 12-257,2-6 63,7 7 194,0 0-678,0 7 278,-1 1 1,1 1-204,0 1 189,-1 0-2,1-2 1,0 4-65,-1-7 252,1 6-215,0-9-1,0 11 96,-1-12 1,1 6 19,0-7-236,-1 0 222,8 0 0,-6 0-18,3 0 0,-2 0-8,-3 0 0,1-2 19,0-3 1,0-3 9,-1-7-287,1 1 243,0-1 1,-1 0-16,1 1 251,0-1-224,-7 0 1,3 5 13,-6 1 279,7 5 32,-11-9-261,6 12-230,-7-6 100,0 7 1,5 3-36,0 7 145,0 0-19,-5 11 0,0 1-267,0 2 238,6 4 17,-4 1-30,4-6 2,1 11 1,-6-8-14,4 14 150,4-1-135,-8 5 0,6-5-5,-7 0-305,0 7 318,0 0 0,-2 6-277,-3-3 264,-3-3-297,-7-2-61,-6-2 197,-2-11 0,-6 4-75,-1-11 322,1-3-144,6-12 1,-3-3 405,6-6-166,-6 0-99,16-13 1,-9 2 428,9-14-374,4 7 0,-1-10 25,7 4-136,0 3 51,7-7-34,1 5-162,6-6 178,8-7 1,0 5 51,8-4-304,-1-2 100,1 6 0,-1-4 35,0 11-143,7-4 81,-5 12 0,0-5-490,-6 6 344,-7 0 1,3 7-1175,-6 3 1447,0 4 0,-7 14 0,-2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9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89 8227,'0'-15'-218,"0"0"109,0 1 1,0 4 1262,0 0-152,0 7-289,0-10-985,0 11 237,0-5 0,0 19-241,0 3 190,0 9 70,0-1 1,-1 8-104,-4 3 54,3-3 1,-4 13 41,6 0 0,0-4 113,0 4-29,0-3-410,0 3 197,-7-7 1,5 4-14,-2-7-507,2 1 415,-5-6 1,4-6-187,-7-3-348,7-4 306,-4-8 485,1-1 0,4-14 0,-4-1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6.5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1 120 8205,'14'-20'0,"1"1"337,0-1-152,-1 5 0,1 2 92,0 3 1,1-1-1,4 6 1,-4 0 93,4 5-449,-4 0 156,-1 0 1,4 7-199,1 3 124,0 3 48,-6 8 1,1-3-89,0 6-60,-7 1 258,5 4-289,-11 1 69,4-1 1,-6 0 59,0 1-95,-6-1 34,-3 1 1,-5-1 28,-1 0 0,0-4-18,1-1 1,-3-4-273,-2 4 130,2-6 94,-4 4 1,6-4-174,1-4 89,6 4 1,-6-10 213,5 7-146,2-7-8,1 5 209,6-11-51,0 11 0,1-11-128,4 3 365,3-4-136,7-1 0,5 5 18,-1 0-109,7 0-26,4-5 1,2 2 129,8 3-86,-8-4-32,11 6 0,-6-7 354,7 0-317,-6 0-7,4 0 299,-4 0-156,0 0 0,2-2-74,-5-3-146,-1 4 103,-5-13 0,4 8-274,-4-4 108,-2-3 62,-6 5 0,-7-7-59,1 0-91,0 1 230,-7 6-469,0-5 63,-1 4-2,-7-5-227,0-1 392,-7 0 1,-1 7-135,-7 3 315,1-3 63,-1 6-143,0-4 1,2 8 80,3 2-82,-3 5 68,5-1 0,0 6 113,3 1 0,-1 0-99,1 4 0,0-1 140,5 2 1,0-4 33,0 4 16,0 3-176,0-7 0,5 10 74,0-6-72,6-1 44,-3-4-250,7 0 212,0 0-52,-1-1 1,1-6-102,0-3 1,4-3 119,1-2-808,6 0 509,-10 0 0,14-7-64,-1-2 1,2-4 368,8-2 0,1 0 0,4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0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206 532 8169,'0'-10'-149,"0"0"1,0 1 375,0-6-136,0 7 30,7-5 1,-6 9 438,4-5-295,-3-1 0,-4-3-178,-3 3-66,4 3 313,-12 1-414,4 4 74,-5-4 1,-1 6-134,7 0 128,-5 0 1,5 6 21,-7 4-163,0 3 68,1 2 1,-1 4 84,0 1 1,2 6-50,3-1 0,-1-2-234,6 1 109,-6-6 87,9 10 0,-5-12-130,7 4 87,0-4 1,0-1 5,0-1 34,0-5-6,7 4 102,1-12-59,7 6 0,0-14-40,-1-2 267,1-11-206,6 4 1,-5-12 149,4 3 34,-4-2-167,-1-3 0,0-4 201,-1 0-173,1-7-24,0 3 190,6-12-165,-11-3 0,10-4 22,-11 3-148,-2 4 134,6 6 0,-11 6 24,2 4 289,-2 9 26,-2 10-431,0 9 53,0 6 0,-5 8-29,0 7 89,0 6 9,5 8-218,-6 1 191,4-1 0,-4 6 27,6-1-222,0 7 178,0-10 0,0 9-4,0-5-271,0 6 114,0-10 1,0 5-243,0-7 238,0 7 1,0-7-3,0 1-302,0-1 163,6-13-178,-4 6 286,11-8 1,-5-5 188,7-5 0,-7-2 0,12-2 0,-4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2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94 8169,'0'-21'-1881,"5"9"2067,0-2 1385,0 2-855,-5-3-722,0 7 204,0 2 0,5 7-209,0 4 31,0-3 41,-5 11 0,0-5-57,0 7-62,0 6 217,0-5-266,0 6 212,0-8 0,5 1 105,0 0-251,0-1-7,-5 8 1,4-11 74,1 4 1,5-4 5,-5 4 1,7-5-198,-3 0-50,4-7 239,9 3 1,-4-6-359,6 0 164,1 0-71,4 0 51,-6-6 65,5-2 1,-7-7 7,3 0-138,-2-6 193,-1 5 1,-10-7-35,4 3 0,-5 4-6,0-4 0,-4 2-238,-6-1 53,0 9 212,0-10 1,-6 14-411,-4-4 484,3 3 0,-12 1 0,2-2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6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47 8169,'15'0'-970,"-1"0"1,1-2 1738,0-3-189,-7 4 38,5-6 34,-5 0-408,7 6-1,0-6-210,-7 1 332,-2 4 61,-6-4-522,0 6 331,-6 0-458,-2 0 226,-7 0 0,0 0-164,0 0 109,-6 6 35,5-4 1,-5 11-27,6-3 60,-6 3 0,4 6-2,-2 1-249,9-1 236,-3-4 47,5 0-189,0 6 69,-5-5 1,11 6 35,-3-8 0,3 1-11,2 0 0,7-1 33,3 1-299,3-7 293,8 5 1,-3-11-337,6 3 32,1-3 280,4-2 1,6-2-258,-1-3 199,7-3-37,-10-7-174,11-6 107,-11 5 0,5-11 45,-6 8-382,-1-1 542,0-1 0,7-2 0,2-6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7614,'7'-8'245,"-6"1"-47,6 7-39,-1 7-48,-4 8 0,6 3-161,-3 6 139,-3 7 0,4 0 13,-6 3 0,5 4 64,0 1-137,0 4 0,-3 1 22,2 0 0,-2 5 78,3 0-141,-3 0 70,-2-5 0,0-5-306,0 0 132,0-6 53,-7-4 0,4-1-432,-7-3 280,7-11 1,-9 6-141,7-10 0,-1-4-204,1-1 81,3-3 337,-11-2 0,10-7 141,-7-2 0,7-5 0,-4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1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76 8169,'13'-15'-971,"-3"1"0,3 4 523,-3 0 1803,3 0-825,-5 2 0,5 2 272,-3 6-559,-3 0-30,6 0 0,-7 1-35,4 4 65,3-3-61,-11 11 1,9-10-2,-6 7-122,6 0 0,-7 4 13,5 1-43,-5 0 0,7 4 327,-6 1-508,7 0 137,-11-6 0,7 1 126,-3 0-372,-3-1 207,4 1 0,-6 0-275,0 0 199,7-7-1,-5 5-603,4-12 231,-6 13 113,0-13-382,0 6 148,7-7 42,-6 0 447,6 0 0,-1-13 0,2-4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3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91 8169,'0'-15'0,"0"0"-414,0 1 243,0-1 390,0 7 952,0-5-717,0 11-1448,0-4 697,0 19-329,0-4 372,0 13 0,0-8-388,0 1 496,6 6 0,-4-3 146,3 7 0,-4-1 0,6 6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6.2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0 208 8251,'23'-17'0,"-3"2"0,-4-3 51,-1 8 0,-5 2 366,-1-2 29,-5 7-357,2-4 328,-6 7-50,0 7-191,-6-6 1,-2 8-40,-7-4-86,7-4 1,-4 7 86,7-3-32,-6-3 23,9 4-55,-11 1-112,12-5 1,-8 6-48,5-3 29,2-4 0,-5 7 176,7-3-269,0-3 214,0 4-12,0 1-68,0-5 40,0 11 0,0-10-54,0 7 55,0-7-29,0 10 0,2-6 1,3 2 1,-2 3 165,7-7-146,-7 6 1,10-8 24,-3 7 168,3-6-188,-5 2 1,5-1 0,-3 0 0,3 0 10,2-5 1,1 0-56,4 0 53,-4 0 0,7-2 50,-3-3 1,-4-3-2,4-7 0,-2 4-38,1-4 0,-2 4-1,2-9 1,-7 4-218,-3 1 1,1-4 126,5-1 1,-7-5-285,-3 6 0,1-2-43,-1 1 1,2 4-454,-2-4 237,-4 4 218,6 1 0,-7 5-766,0 1 221,-7 5 918,6-2 0,-12 6 0,5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9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1 164 8183,'8'-9'-1966,"-3"-1"3046,3 7-280,-6-4-65,4 7-299,-6 0-435,0 7 1,0 1 194,0 6-503,0 1 259,0 6 1,0-4 141,0 2-357,0-2 200,0-3 1,0 6-51,0 0 0,5-1 58,0-4 1,5-5-186,-5-1 210,6 1-10,-9-2 0,11-1-29,-4-7 40,5 0 9,0 0 85,1 0-83,0-7 1,-1-6-13,1-6 196,-7-1-173,5-1 0,-9 0-9,5-4 59,-5-3-43,2 6 1,-6-3-66,0 1 72,-6 6 0,-3-5-39,-5 3 0,-1 9-233,0-4 255,1 4-189,-8-4 172,6 7 0,-5 0-26,6 3-103,0 3 83,7-5 9,-5 7 8,12 0-24,-6 0 117,7 7-75,0 1 1,2 5-23,3-3 218,3 3 22,6-5-207,1 0 172,6 6-148,-4-6 0,4 1 5,-6 1 56,-1-6-50,1 9 0,0-10-9,-1 7 19,8-7-11,-13 3 1,11-1-53,-10 0 50,3 0-10,2-5-85,-1 0 88,-5 0 0,4 5-5,-4 0-229,-2 0 222,6-5 1,-10 0-24,7 0 5,-7 0 11,10-7 1,-9 4 151,5-7-60,-5 0 1,4 1-99,-3-1 330,-4 0-303,12-5 24,-11 1 189,11-1-89,-5 0 0,2 1-35,0-1 165,0 0-194,4 7 1,1-3 86,0 6 125,0 0-89,-1 5 0,3 0 69,2 0-147,-2 6-14,4 2 1,-2 7-131,1 0-28,0 6 153,-6-5 0,1 6-490,0-8 209,-1 1-14,-6 0 0,1-1-37,-4 1 1,-4-5-1,4 0 246,-3-7 0,-2 10 0,0-5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51.7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0 194 8387,'7'-9'-852,"-5"-4"416,4 5 0,-4-2-142,3 1 1051,-4-1-224,6 2 714,-7 1-481,0 7-89,6-6 109,-4 4-420,5 2-1,-7 2 321,0 11-187,0-5 0,1 11-48,4 1 225,-3 6-153,4 4 0,-6 2 135,0 7-446,0 1 200,0 4 0,0 0 0,0 0 0,0 11-2,0 4 1,0 3-210,0-3-949,0 6 1115,0 2 1,0 12-158,0-1-28,0 1 124,0-6-180,0-6 182,0 5 1,0-5 27,0 6-149,0-6 122,0 5 0,0-11 135,0 2-126,0 4-7,0-6 0,0 4 174,0-6-171,0 0-238,0-7 404,0 5-174,0-11 0,5 8 26,0-10-112,0 10 99,-5-22 1,0 21 24,0-14-212,0 0 177,0-3 0,2-5-196,2 3 186,-2 4-3,5-7 0,-7 5-34,0-7 861,0 1-826,0-8 399,6 13-411,-4-17 1,4 14-2,-6-12-60,7 6 68,-6-10 1,11 6 4,-7-8-95,0 1 90,1 0 0,-4-5-84,3-1 83,3-5-3,-6 2 1,6-6-53,-3 0 44,-4 0-1,12 7 0,-9-6-9,5 4 0,1-3-3,5-2-56,0 0 69,-1 0 0,1 0-2,0 0-287,6 0 280,-5 0 0,12 0-15,-3 0-143,2 0 147,3 0 1,-1 0 32,0 0-56,1 0 14,-1 0 1,6 0 68,-1 0-63,7 0 1,-9 0 24,8 0-15,5 0 1,3 0 4,6 0 99,-7 0-94,10 0 1,-3 0-1,10 0-68,-4 0 69,5 0 1,-4 0 27,3 0-611,-4 0 581,18 0 0,-9 0 96,9 0-96,-2 0-1007,-3 0 1226,1 0-209,6 0 1,-5-2-183,3-3 1,4 4 192,1-4 1,0 3 30,6 2-68,-5 0 43,5 0 1,-3 0-50,-3 0-779,4 0 821,8 0 0,-10 0-122,3 0 120,-10 0-15,2 0-117,-6 0 117,6 0 0,-5 0 89,3 0 0,-3 5-93,-1 0 1,1 0-16,4-5 53,-11 6-40,11-4 0,-13 6-136,8-3 129,6-3 4,-5 4 1,5-4 49,-6 3 37,-7-4-86,4 6 61,-4-7 5,13 0 0,-9 0-70,2 0 177,-9 6-164,8-4 0,-2 5 7,3-7 0,9 1 7,-8 4 0,2-3-18,-2 3-8,6-4 23,-12-1 0,9 5-118,-13 0 114,6 0 79,-9-5 0,14 5-105,-7 0 0,3 0 10,-8-5 117,-2 0-113,11 0 0,-7 0 36,3 0-35,-2 0 2,-7 0 0,-1 0-99,1 0 104,7 0-1,-13 0 1,9 0 40,-13 0-34,0 0-6,-4 0 8,-1 0-7,0 0 1,-7-2 924,-2-3-975,-4 4 87,-2-6 0,0 7-37,1 0 718,-7-7-723,4 6 0,-10-7 467,2 3-471,-2 3 2,-3-11 0,-4 11 14,0-2-18,0-5 1,-2 8-60,5-12 59,-11 11 0,11-11-105,-5 11 97,0-11 19,5 12-4,-5-12 0,2 6 221,0-3-227,0-3 3,-2 12 1,0-12 73,-3 3-61,-3-3-8,11-2 123,-12 0-108,12 1 1,-9-3 20,5-2 43,-5 2-56,9-10 0,-10 5 22,7-2 228,-7-4-245,10-1 1,-6-4 59,3-6-56,3 6 1,-12-4 32,4 2-82,3-2 72,-6-1 3,4-11-120,-6 10 98,0-12 0,0 7 34,0 0-221,0-7 168,0-1 0,0-5-11,0 3-19,0-3 15,0 5 1,0-7 80,0 0-68,0 0-11,0 1 0,0 4-21,0 0 34,-6 0-528,4-5 492,-4 7 31,6 1 1,-2 5 7,-3-3 1,4 2-2,-4-7 1,3 7-5,2-2 32,0 3-39,0 2 1,0-2-137,0-3 137,0 10-3,0-10-191,0 18 88,0-11 0,0 9 70,0-6-120,0 13 395,-6-9 1,4 12-257,-3-6 1,3 3-6,2-4 1,0 9-62,0-8 260,-6 3-203,4 3 0,-4-5-36,6 4 37,0 2 12,0 1 0,0 6-310,0 1 295,0-1-15,0 7-123,0-5 98,0 11-15,0-11 142,0 11-141,0-11-5,0 12 140,0-6-146,0 1 273,0 4-224,0-4-56,0-1 91,0 5-549,0-4 492,0-1-166,0 6-47,-7-6 177,5 7 0,-6 0-27,3 0 1,2 0 55,-7 0-20,1 0 1,-1 0-89,0 0 376,0-6-270,-11 4-17,5-5 186,-12 7-58,5 0 1,-3-1-129,-4-4 315,4 3-251,-16-4 0,9 6 132,-6 0-120,-7-7-1,1 6 0,-13-6 23,4 7-14,-3 0-12,-2 0 1,-1-5-12,-4 0-828,-3 0 853,0 5 0,-3-1-3,7-4 1,-8 3-571,3-3 709,-4 4-139,-2 1 0,6 0-2,-1 0 134,7-7-124,-16 5 0,14-4-15,-10 6 24,4 0-816,3-7 819,-5 6-6,-1-6 1,-1 7 14,1 0 69,-1 0-83,7 0 1,-6 0 6,-1 0-14,1 0 3,0 0 1,4 0-44,0 0 51,-6 0-4,0 0 0,-5 0-158,7 0 155,-1 7-4,-6-6 0,3 6-184,-6-7 176,6 0-9,-3 0 0,5 5-5,-3 0 1,1 0-27,-6-5 240,6 0-210,-3 0 1,6 0 148,1 0 39,-1 0-167,1 0 1,4 0 295,1 0-280,-1 0-21,2 0 1,-6 0-8,-1 0 42,7 0 22,-11 0-304,17 0 270,-11 6 0,5-4 19,-6 3-101,6-4 59,-5-1 1,12 0-21,-4 0-327,4 0 332,-6 0 1,11-5 211,-4 1-97,10-1 0,-7 5 442,7 0-236,-6-7-278,9 5 35,-4-4-179,5 6 155,1 0 0,0 0 251,0 0 0,0-5-270,0 0 1,0 0 68,0 5-307,0 0 668,0 0 1,4 0-480,1 0 45,6 0-33,-9-6 81,4 4-60,1-4 1,1 6 454,7 0-396,-1 0 57,1 0 1,-4 0-92,4 0-93,-4 0 76,10 0 0,-6 0-5,-1 0 0,1 0-7,0 0 0,4 0-68,1 0 65,-1 6 12,-4-4-58,-1 4 46,1-6 0,-1 2-1,1 3 97,0-4-94,-1 6 1,1-7 2,0 0 132,-1 0-129,7 0 0,-3 0 74,7 0-3,-8 0-62,11 0 0,0 5 69,6 0-49,0 0-4,2-5-17,-5 0 9,5 0 0,-2 0 11,0 0 1,5 0 4,-5 0 0,6 0-175,-6 0 22,6 0 134,-2 0 107,-1 0-120,-1 0 69,0 0 6,2 0-60,-1 0 194,5 0-1632,-4 0 1,-1 6 0,-1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3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426 133 5793,'-6'-9'-4,"4"3"-2,-4 6 1,6-2 5,0-3-3,0 4 3,0-6 0,-5 6-5,0-4 4,0 3 1,5-4 71,0-1-30,0 5 0,0-6-45,0 3 18,0 4-5,-7-6 2,6 7-5,-6 0-31,7-6 30,0 4-21,0-5 65,7 7 7,-6 0 711,6 0-723,0 0 69,-6 0 623,6 0-427,-7-6-219,0 4 436,0-4-196,6 6-13,-4 0 0,4-2 235,-6-3-187,0 4 0,2-6 158,3 7-128,-3 0-36,4-6-338,-6 4 727,0-5-556,-6 7 31,-3 0-88,-5 0-44,-8 0 0,6 5 96,-3 0-253,-4 7 185,6-4 0,-10 6-9,2 1-15,-3-7 0,4 10-66,-1-3 69,1 3 0,-1-2-46,1 4 0,6-4-13,-2 4 1,4 1 99,1-1-252,1 6 65,5-10 1,-2 10-36,6-6 32,0-1 0,5 1 109,0 0 1,0 4-14,0-4 1,0 4-182,0-4 153,0-1 1,0 3 2,0 2-77,0-3 70,7 1 1,-6-6-222,4 4 213,3-4 1,-6 5 19,3-6 1,1 0-8,-1-1 0,5 1 51,-5 0 1,5-1 10,-5 1 0,5 0-59,-6-1-3,8 1 0,-4 0 28,7-1-69,-7 1 79,5-7-43,-5 5 1,7-6-20,0 3 1,-1 1 252,1-6-124,0 0 0,1-3-12,4 3 0,-2-4 148,6 4 0,-1-3-33,1-2 0,4-5-20,-3 0-107,2 0-212,3-2 81,-1 6 0,-1-7 242,-4 3-742,4 3 384,-5-11 0,0 11-326,-3-2 283,2 2 0,-5-3-143,2 0 0,-2 0-171,-3 5 1,1 0-823,0 0 399,-1-6 139,-5 4-395,4-5 202,-12 7 733,6 0 0,-7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0 121 7998,'0'-15'21,"0"0"185,7 0 0,-6 1 190,4-1 23,-3 7-146,4-5 1,-4 10 352,3-7-60,-4 6 575,-1-2-862,7 6 195,-5 0-491,4 0 0,-6 6 80,0 4 150,0 3-270,0 2 47,0 6-3,0 2 34,0 7 1,2-1 73,3 0 1,-4 1-143,4-1 128,-3 1 1,0 4-237,2 0 109,-2 7 1,5-10 40,-7 3 1,1-3-102,4-1 0,-3 2 115,3-2-452,3 2 241,-7-15 1,6 9-557,-7-6 523,0-1 0,5-4-539,0 0-43,0-1 406,-5-6-448,0 5 83,0-11 169,6 5 48,-4-7 559,4 0 0,1 0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1 120 8101,'8'-7'661,"-2"-1"-306,-6 0-291,0 1 439,0 7 1,5 2-324,0 3 0,0 3-85,-5 7 1,0 0-93,0-1 1,5 3 134,0 2 0,1-3-122,-1 4 0,-3 1-15,3-1 1,1 0-48,-1-6 0,2 1 82,-2 0 1,1-1 48,4 1 0,-2-2 11,-3-3 1,-2 1 81,7-6-93,-6 0 252,9-5-200,-12 0 0,12 0 168,-5 0-128,7-6 1,-5-3 16,0-5 60,0-1-136,-2-6 1,5 0-279,-3-4 107,-4-3 0,6 7-63,-8-3 1,3-4-228,-2 3 1,-3 2-203,2-1 325,-2 6 0,-2-3-146,0 6-567,0 0 121,0 1 204,0 5-511,0-4 636,-6 12 0,2-6-207,-6 7 690,7 0 0,-10 0 0,5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47 8101,'6'-8'0,"1"0"167,2 3 70,5 3-60,-13-4 1,7 4 254,-3-3-77,-3 3-279,4-4 295,1 6-357,-5 0-24,4 0 70,-12 6-166,-3-4-42,1 11 209,-5-11-213,12 4 81,-13 1 0,11-1 48,-7 4 1,6 2-61,-6-7 58,6 6 8,-9-3-5,12 0 132,-6 5-118,7-4 1,0 0 194,0 1 13,0-7-176,0 10 173,0-4-79,7-1 0,1 0-37,7-3 157,-1-4-188,8 13 1,-4-11 133,6 7-117,-6-7-7,10 10 0,-7-10-107,3 7 103,4-7 0,-11 10-124,2-3 1,-2-2 68,-3 2 0,-6-5-224,-3 5 96,3 0 0,-6-1 142,3 1-138,-10 0 109,3 5 0,-16-2-24,4-3-158,-4 3 171,-3-5 0,-1 0-541,-2-3 334,-4 3 1,5-6-47,-6 3 1,-1-4 129,1-1 0,5 0-421,-1 0 1,5-5 132,-4 0 1,6-6 435,-2 1 0,4-9 0,1-4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0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76 8101,'2'-13'0,"3"3"0,-2-3 0,7 3-198,-7 3 213,4-6 113,-7 12 474,0-6-620,6 7 11,-4 0 0,9 2 85,-6 3-55,0 3 0,0 7 190,0-1-111,6 8 15,-9-6 1,5 12 18,-7-4 66,0 10-113,6-2 0,-4 5 263,3-3-229,-4 4-35,-1 6 1,0-2 5,0-2 38,-6 2 56,4-4-536,-4 6 258,6-7 0,0-1 110,0-6-440,0-7 292,0 4 1,0-5-57,0 2-479,0-3 215,0-13-169,0 6 243,0-6-152,-7 0-217,5-2 743,-4-6 0,6 0 0,0-6 0,0-2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46 8101,'7'-8'0,"-6"2"43,6 6 342,-7-7 79,0 6 128,0-6-167,0 0-129,-7 6-60,-1-6-277,-7 7 80,1 0 0,-3 0 316,-2 0-784,3 0 360,-12 0 1,7 0 97,-4 0-919,-3 7 631,12-6 1,-10 6-784,6-7 693,1 0 0,4 2-22,0 3 1,1-4 370,-1 4 0,0-3 0,0-2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0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0 179 8101,'23'7'0,"-2"-4"-709,-6 7 397,0-7 213,0 3 360,-1-6-147,-6 0 1,6 5 79,-5 0 1,4 0-12,2-5 1,0 0 62,-1 0 173,-5 0-105,4 0-63,-5 0-113,7 0 0,-6 0 31,1 0 1,-5-5 172,5 0-87,-7-6-326,10 3 248,-11-7-320,11 0 131,-11 7 0,4-5 8,-6 3 0,5 2 26,0-2 1,0 1-209,-5-6 106,0 7 0,0-5 6,0 3 1,0 2-104,0-2 1,0 5-100,0-5 264,0 7 1,0-5-64,0 3-193,-7 3 232,6-4 0,-12 6-42,3 0 102,3 0-62,-6 0 0,5 6 9,-7 4-14,1 3 7,5 2 1,-4-1 153,4 1-141,-5 0 1,5 0 74,-1-1 0,7 1-74,-2 0 1,-2 4 80,2 1 0,0-1-60,5-4 1,0 0 30,0 0-27,0-1 1,2 1 7,3 0-9,-3-7 1,11 0 48,-4-3-47,4-4 0,2 6-35,0-7 0,0 0 34,-1 0 0,6 0-10,-1 0 0,1 0 7,-5 0 0,-1-7 18,1-2-19,0 2 0,0-6 82,-1 3-37,1-3 0,0-1 45,-1-1-71,-5 7-9,4-5 111,-12 11-82,6-11 5,-1 11-106,2-4 83,1-1 0,-1 6 21,-3-4-126,-4 3 99,12 2 1,-9 7-80,5 2 71,1-2 0,0 6-16,0-3 1,-5 1 0,5-1 0,-7 3 4,2-3 4,3-4 0,-6 7-1,2-3-204,-2-3 194,5 6-6,-6-12-87,6 13 71,-7-13 356,0 6-278,-7-7 1,6-2 19,-4-3-50,3 4 1,2-13 47,0 5-38,0-4 10,0-2 0,0 0 53,0 1-138,0-8 76,7 6 0,-4-7-379,7 3 210,-1 4 1,6-10-53,0 6 1,0 1-157,-1 4 1,-4 0-588,0 1 588,0-1 1,4 7-241,1 3 591,0 3 0,6-4 0,2-2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2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 7598,'8'1'144,"-3"4"517,-4-3-340,-1 4 0,5 1-73,0 3 1,0-2-68,-5 2 1,0-1-266,0 6 93,0 0 1,0-1 132,0 1-468,0 0 217,0 0 1,0-7-531,0 5 440,0-5 1,0 2-94,0-1-566,0-5 559,0 2 1,-7-6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1 256 8251,'9'0'-2121,"1"0"2548,-7 0 1438,10 0-1034,-4 0-285,-1 6-242,5-4 0,-12 11-53,4-3 1,4 3-48,-8 2 1,6 6-103,-7 3-68,0 4 1,0 3-245,0 3 181,0 4 1,0 8 250,0 3-995,0-4 532,0 6 0,1-2 64,4 0 1,-1 0-102,5-5 0,-4-6-82,5-4-143,-7-9-78,10-4-165,-11-13 162,5-2 466,-7-6 0,0-8-74,0-6 1,-2-3 191,-3-7 0,-2-1 0,-2-4 0,-3-1 0,7 1 0,-1-5 0,1-1 0,3 1 0,-4-2 0,6 4 0,0-8 0,0 1 0,0-5 0,0-2-20,0-3 1,6-1 3,4-4 0,-2-3 393,2 3 1,0 5-145,5 5 0,-1 3 112,1 11 0,0 1-63,-1 14 1,1 4-101,0 11 0,-1 0-82,1 0 0,0 2 173,0 2-121,-1 5-172,1-1 63,0 5 1,-2-5 172,-4 7-361,5-1 86,-13 1 1,7 0 212,-3 0-314,-3 6 83,4-5 1,-7 5-39,-4-6 141,-3 6 0,-9-4-75,-2 2 65,2-3 0,-9-1 12,7 0-312,-7-7 135,9 5 0,-9-6 132,7 2-349,-1-2 43,5 0 160,1-6 79,-1 6 96,7-7-2,1 0-97,7 0-4,0-7 91,0-1-53,7 0 1,1-4-51,7 7 202,6-6 1,-3 5-62,6-4 2,1-3 134,4 11-70,-6-11 1,5 10 157,-4-7-3,4 7-232,-5-4 0,3 2 177,-6 0-160,6 0 64,-10-1 1,5 3 127,-6-7-99,0 7 21,-1-11-136,-5 6-29,-3-6 1,-8 1-192,-2 3 230,2 3 1,-11 2 27,3 0-184,4 1 163,-8 4-29,6 0 1,-2 0-94,1 0 99,5 0-21,-9 0-227,12 0 230,-6 0 0,2 1-15,0 4 4,1 3 1,4 7 16,0 0-13,0-1 45,6 1 0,-3 1 45,7 4-90,0-4-5,5 5 136,-1-6-119,1 6 1,5-4 21,-1 2-181,1-2 167,-6 4 0,1-5 15,0 4-183,0-10 76,-1 3 1,-4-7-18,0 4 89,-7-3-30,4-1 261,-7-4-285,0 4 359,-7-12-180,-1 4 1,-2-11-15,0 3 220,7-3-142,-10-2 1,11 1-80,-2-1 31,2 0-55,2 1 1,0-3-107,0-2 148,0 2-45,0-4 0,2 6-369,2 1 178,-2-1 0,11 2-388,-3 3 1,3-3 226,2 3 0,-1 4-343,1 1 1,0-2-3,-1 2 241,1 1-67,0 4 449,0 0 0,6 0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61 8101,'0'-14'-396,"0"4"396,0 0 265,0 7 37,0-10 162,0 11-1209,0-4 498,7 6-270,-5 0 85,4 0-32,-6 6 269,0 2 0,0 2 55,0 0 140,0 0 0,0 4 0,7 1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8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0 121 8110,'10'4'-205,"0"1"195,-7 0 0,3 2 241,-6 3-51,0-4 13,7 7 0,-5-5-312,2 7 88,-2 0 1,-2-1 90,0 1 0,0 0-75,0 0 1,2-1 239,3 1-512,-4 0 217,6-1 0,-7-4-125,0 0 93,0-7 1,0 5-13,0-3 107,0-3 107,0 4-77,0-19-100,0 4 91,0-19 0,0 11-8,0-2 0,1-2 2,4 1 0,-1-6-53,5 1 50,1-2 0,5 2-7,0 1 138,-7 6-137,5-4 0,-5 4 200,7 4-91,-1-4 0,-4 15-67,0-7-29,0 6 18,5-2 0,-6 12 60,1 4-51,0 3 1,0 4 62,0 2-104,-1-2 55,-1 10-20,6-4 1,-13 2-183,4-1 168,3-6 1,-6 8-97,3-6 0,-4 0 99,-1-6-4,7 1-396,-5 0 75,4-1 177,-6 1-543,0 0 156,0-7-106,0 5 619,0-11 0,0 4 0,0-6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8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265 208 8110,'15'-6'0,"0"-4"0,-2 2-317,-4-2 239,5 7 66,-6-10 0,1 11 356,1-3-6,-6-3-384,9 0 80,-12 0 208,6-5-295,-7 5 78,0-1 0,0-4-121,0 3 274,0 4-127,0-7 50,-7 5 39,6 0-68,-12-6-22,4 13 1,-4-7 75,4 3-213,-5 3 56,6-4 1,-6 7 119,-1 4-184,0 3 56,0 7 0,1 1-142,-1 4 198,0-4 0,1 7-275,-1-3 256,7-4 0,-5 12 0,6-7-114,-3 4 0,2-3 96,3-2 1,4-4 7,-4 4 0,3-4-24,2-1-11,0 0 183,0-7-184,0 5 227,7-11 12,1 4-131,0-6 0,5 0 83,-3 0-122,-4-6 1,8-3-8,-5-5 16,-2-1 1,6 0 55,-3 1-248,-4-1 187,7 0 1,-9-4-28,5-1 0,-4 0-17,5 6 1,-5-1-65,5 0 76,-7 1 1,4 4 88,-7 0-79,0 7-6,0-4-157,0 1-6,0 4 265,0-4-107,0 19 0,0-4 36,0 11 0,4-4 0,1-1 0,0 1 267,-5 4-171,7-4 1,-6 10 106,4-6 0,4 6-110,0-1 1,-1 2-63,2 3 12,0 6 0,5-4 13,-1 8 0,6-1-19,0 5 0,-1 2 52,-4 3-40,0-4-25,-1 6 1,-1-9-148,-3-2-50,-3-4 118,-7-7 0,-2-6-47,-3-4 91,-3-2 1,-8-4 93,-4-3-93,-3 3 1,-6-12 15,-1 4 266,-5-3-286,4-2 1,-7-7-7,4-2-27,3-5 48,-12 0-256,12-7 253,2 4 0,3-6 32,6 4-122,0 2 83,-1-4 0,10 6-34,-4 1 0,10-1-21,0 0 0,4 1 22,1-1-24,0 0 28,6 1 0,4-1-19,10 0 72,-4 0-46,12-6 1,-6 5-165,8-4 83,-1-3 1,6 4 67,-1-11-211,0 11 98,-4-15 0,-1 11-246,0-7 0,1 1 69,-1-1 1,-6 8-341,-3 2 49,-4 4 53,-8 8 544,-1 1 0,-14 7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12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89 223 8201,'7'-8'0,"-6"-5"0,7 5 314,-3-7 0,-3 5 56,3 0 171,-4 7 0,6-10-140,-5 11-94,4-4-60,-6 6-1,0-7-309,0 6 492,0-6-401,-6 20 1,4-6 336,-3 12-405,3-6 15,-4 15 1,4-10 213,-3 7-261,4-1 165,-6 6 1,6-1 113,-4 0-101,-4 1-10,8 6 0,-7-4 102,3 8-7,3-8-61,-11 17-180,11-16 139,-4 22 1,1-15 84,0 9-347,0 3 249,-1 0 1,4 2-233,-3 0 234,3 0-308,-4-2 65,4 12 207,-4-17 1,6 15 9,0-13 1,0 5-15,0-5 1,0 5-5,0-5-173,0 0 158,0-11 0,0 4 17,0-3-135,0-3 109,0 7 1,0-12 481,0 3-472,0-3-3,0-8 1,1 5 94,4-4-93,-3-3 1,4-4 30,-6-8 3,0 1 18,0 5-134,0-7 119,0 5 0,0-11-251,0 4-23,0 1-5,0-5 198,0 4 1,5-4-270,0 3 263,0-4-199,-5 6 135,0-1-8,7-4 68,-6 11-17,6-11 0,-5 4-73,2-6 103,-2 7-68,5-6 211,-7 6-171,6-1-22,-4-4 12,4 5 18,-6-7 9,7 0 90,-6 6-86,6-4 0,-5 4 6,3-6 13,-4 0 0,6 2-28,-7 3 167,0-4-148,0 6 206,6-7 28,-4 0-8,4 0-355,1 0 192,-5 0-498,4 0 326,1 0 142,-6 0-95,12 0 101,-11 6 0,6-4 26,-3 3 0,-2-3 152,7-2-198,-7 0 7,10 0 107,-4 0-101,5 6 1,-4-4 17,0 3 140,0-4-152,4-1 0,3 0-31,2 0 36,-2 7 1,5-5-30,-2 2 1,-2-2-5,7-2 0,-1 0 19,5 0 3,7 0 0,-5 0 12,4 0 81,2 0-93,-6 0 0,13 0 11,0 0-21,1 0 11,5 0 0,-4 0-145,3 0 154,3 0-10,7 0 1,0 0-230,0 0-444,-1 0 597,1 0 0,2 0-68,2 0 0,-2 2 96,2 3 61,-2-4-55,-2 6 0,-2-7-28,-3 0 179,3 0-143,-11 0 1,11 0 89,-3 0-87,3 6 340,2-4 0,-5 4-399,-1-6 90,1 0 0,7 0-180,2 0 156,-2 0 1,4 0-25,-6 0-624,0 0 633,0 0 1,-2 0-35,-3 0-14,3 0 46,-11 0 0,9 0-328,-6 0 327,7 0 1,-6 0 36,4 0-36,3 0 0,-9-4 0,6-1 1,-2 0 5,2 5 0,1 0-38,-6 0 132,7 0-98,-4 0 1,7 0-13,0 0 151,-7 0 204,5 0 1,-10 0-248,7 0-76,0 0 1,3 0 133,-3 0 0,2 0-101,-7 0 0,6 0-83,-1 0 57,3 0 1,-3 0 0,0 0 0,0 0 0,5 0 1,0 5-1,-1 0-101,1-1 95,0-4 1,0 5 53,0 0-619,-1 0 561,-5-5 0,-3 5-13,-6 0 110,-6 0 0,4-5-69,-2 0-6,2 0 1,-4 0 14,-4 0 1,-1 0 2,1 0 0,-8 0 34,3 0 13,-9 0 231,8 0 1,-10 0-366,6 0 284,-12 0-214,7 0 1,-10 0-139,5 0-16,1-7-101,0 6 233,-1-12 1,-4 11-14,0-3 2,-7-3 1,5 6-1,-3-3 0,-3 2-23,3-2 93,-4 4-65,6-12 0,-5 9-20,2-6 1,-2 6-28,-2-6-76,0 0 57,0-5 1,0 1 42,0-1-38,0-6 45,0 4 0,0-6 20,0 4 1,0 2-2,0-2 0,0 1 37,0-2-53,0-3 1,0-4-12,0 2 215,0-3-178,0-1-16,0-2 156,0-11-137,0 4 0,0-6 9,0 0-13,0 0 5,0-13 1,0 8 6,0-10-61,0 10 52,7-8 0,-6 9 183,4-6 2,-3 13-176,4-8 0,-4 17 150,3-7-122,-3 6-16,-2-10 75,0 12-67,0-4 0,0 5 3,0 1 0,4-6-1,1 1 0,0 0 47,-5 4-249,0 1 194,0 0 0,2-1-155,3 1 145,-4 6 1,6-3-6,-7 6 1,0 1 7,0 4 0,0 0-30,0 1 23,0-1 1,0 5-4,0 0-183,0 0 192,0 2-7,0-5-307,0 5 271,0 0-293,0-5 292,0 11-47,-7-4-162,6 6 146,-6-7-8,7 5 0,-1-4-66,-4 6 42,3 0 0,-6-5-36,3 0 231,3 0-104,-11 5 1,5-5 23,-7 0-39,7 1 0,-5-1-57,3 0 66,-3 0 1,-1 0-80,-1 0 81,0 0 0,1 5-29,-1 0 1,-2-5-1,-2 0 0,3 0-35,-4 5 180,-3-6-136,0 4 1,-5-4 197,4 6-177,-4-7 1,4 6-45,-11-4 302,4-3-256,-5 6 30,1-5 283,3 7-282,-10 0 0,4-5 16,-6 1 1,0-1 8,0 5 0,0 0 17,0 0 84,-7 0-106,-1 0 1,-2 0-47,0 0 45,0 0 0,-6-2-43,-4-3 1,-1 4 39,-4-4 0,4 3 85,6 2-90,-6-7 0,3 6 9,-7-4-555,7-3 554,-3 6 0,6-6 18,0 3 1,-1 3-36,-4-2 0,4-3-58,-4 2 90,4 0 1,-1 0-30,-3 0 1,4-1-20,-4 1 0,-1 3-37,1-3 64,1-3 0,2 7 7,-3-4 209,4-3-217,-5 6 1,6-5 9,0 7 128,0-6-125,1 4 1,-1-4-23,0 6 48,0 0-15,-6-7 1,3 6-122,-7-4 115,7 3 0,-3 0-79,6-3 0,0 4 72,0-4 0,1 3-54,-1 2 0,5 0 28,0 0 1,5 0 39,-5 0 0,5 0-17,-5 0 1,7 0 400,-2 0 1,1 0-413,-1 0 0,9 0 51,-4 0 1,3 0-74,-3 0 1,0 0 28,-1 0 0,3 0 46,3 0 1,3 0-51,6 0 1,1 0 77,0 0 0,1 0-23,3 0 1,-1 0 15,7 0 1,-3 0 1,3 0 1,2 0 20,-2 0 30,3 0-83,1 0 1,0 0-55,0 0 1,6 0-29,-1 0 106,7-6-258,-10 4 225,11-4-106,-5 6 103,7 0-182,-6 0-18,4 0-129,-4 0 516,-1 0 12,5 0 311,-4 0-475,-1 0-263,6 0 225,-6 0-44,1 0 0,2 0-43,-5 0 80,5 0-35,-9 0 1,10 0 26,-7 0-18,0 0 0,1 0 6,-1 0-206,7 0 198,-10 0 0,4 0-154,-5 0 143,-1 0 1,0 0-12,1 0-242,5 0-30,-4 0 53,5 0 92,-7 0 1,1 0-629,-1 0 483,7 0 1,-5 0-175,3 0-835,3 0 294,-6 0 1007,5 0 0,-13 6 0,-2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0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47 8004,'2'-13'67,"3"3"-318,-4 3 1,6 6-364,-7-4 231,0 3 83,0-4 196,-7 6 74,6 6 236,-13-4-228,13 4-3,-6 1 171,7-6-95,0 6 0,-5-5-297,0 2 289,1-2-286,4 5 171,0-1-58,0-4 0,0 6 130,0-3 0,0-3 0,0 4 0,0-6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3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64 6177,'-9'-6'-113,"3"4"718,6-11 1,0 10 269,0-7-481,0 7 1,0-5 112,0 3-446,0 3 523,0-4-484,0 19 1,0-2 72,0 14 1,0-1 57,0 5 1,0 1-70,0-1 1,0 7 38,0 3 1,0 4 2,0 1 0,2 5-211,2 0 1,-2 0 18,3-5 0,-2 0-64,2 0 0,-3-1-127,3-4 1,1-3 98,-1-7 1,0-6-262,-5-3 1,0 1-74,0-2-301,0-5-315,0-8-136,0-6 0,-5-2 1166,0-2 0,0-5 0,-1-18 0,-2-4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6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 7934,'8'0'900,"5"0"-1094,-11 0 203,11 0 1,-10 6 271,7 4 45,-7 3-161,4 9 0,-1 0 165,4 8 112,-3 6-250,6-5 1,-10 11-3,7-3-95,0 4 0,-2-1 89,-3-2 0,1-3-130,-1-3 1,2-4-262,-2-1 0,-4-1 189,4-8 0,-3-1-1441,-2-4 203,0 0-423,0-7 1035,0 5 644,0-12 0,0 6 0,0-20 0,0-3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89 7934,'-8'-15'0,"0"0"426,3 1-158,3-1 1,-11 5-208,3 0 0,-3 7 133,-2-2 0,-4 3-157,-1 2 0,-4 0 121,4 0 1,0 0-322,6 0 1,-6 0 38,1 0 0,4 0-286,5 0-461,0 7 673,-4-5 1,5 6-1016,5-3 1213,2-4 0,-5 12 0,-1-4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1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 7853,'7'-8'844,"-6"1"0,7 9-647,-3 3 1,-3 3 28,3 7 0,-4 1-582,-1 4 1,0-4 253,0 4 1,0-9-1078,0-1 913,0 0 0,0-1-1030,0 1 1296,0-7 0,-6 4 0,-2-7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2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47 7893,'8'-7'0,"-3"-2"0,2 0 189,-2 0 194,6 5-44,-9-2-786,11 6 354,-12 0 1,11 6 72,-7 4-577,6 3 414,-9 2 0,9 0-454,-6-1 402,7 1 1,-9 1 234,7 4 0,-2-4 0,2 4 0,3 3 0,-5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6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0 123 8194,'0'-8'-620,"0"-5"1687,0 12-123,0-6-509,7 7-196,-6 0-144,6 0 0,-2 2-74,0 3 42,6 3 1,-8 1-70,7 1 0,-5 5 122,5 5 0,-2-1-219,2-4 1,1 0 45,-6-1 0,5 1-65,-5 0 1,1-1-32,-1 1 1,-1-5 25,5 0 112,-5-7 1,4 3 9,-3-6 0,-2 0-8,7 0 1,-7-1 9,2-4 1,1-3-19,-1-7 0,5-1 17,-5-4 1,5 2-174,-5-6 0,6 4-27,-1-4 0,-2 4-170,2-5 1,-5 8 125,5-3 1,-5 4-473,4 1 340,-5 0 0,4 2 380,-3 3 0,-4 4 0,12 6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82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1 114 7920,'10'0'-829,"-1"0"0,1-5 1966,5 1-664,0-1 1,-6 5-51,1 0 0,0 0-173,5 0 0,1 5 106,4-1-369,-4 8 61,5-11 1,-8 8 16,-3-4-9,3-4 1,-5 6 92,7-7 141,0 0-398,-1-7 1,-4 1 33,0-4 0,-7-3-120,2 3 133,-3-3 1,-4-2-237,-3 1 1,2 0-96,-7 5 78,0-4 1,-4 11-52,-1-3 298,0-3 1,1 6 146,-1-3 1,5 9-43,0 1 0,5 6 72,-4-1 0,5 3-72,-1 2 1,4-1 192,1 1 1,0 1-19,0 4 1,0-4-22,0 4 1,5-4-151,0-1 1,6-2 44,-1-3 0,1 3-127,-1-3 0,3 1 61,-3-1 0,3-2-93,2-3 0,-1-4 56,1 4 0,0-3-82,-1-2 0,1 0 77,0 0 0,0 0-7,-1 0 1,-4 0-28,0 0 1,-5 0 35,5 0 0,-6 0-278,6 0 237,-7 0-64,4 0 35,-7 7 333,0-6 64,0 6-160,0-20 1,-5 8 1,0-10 0,0 4-86,5-4 1,0 0-67,0 1 0,2-1 64,3 0 0,-4 0-212,4 1 0,-1 1-136,1 3 1,-2-3-144,7 3 0,-5-1-210,4 1 237,-5-3 0,7 9-438,-6-5 840,6 5 0,-2-2 0,5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3.8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61 7920,'10'0'-812,"0"0"1,-5-2 1536,4-3-374,-5 4 0,7-7 202,-6 3-559,0 3 27,1-4 0,-2 6 270,5 0-458,-5 0 172,2-7 1,-4 5-114,3-2 47,-4 2 1233,6 2-1252,-20 0 0,8 0-17,-10 0 273,10 0-190,-8 0 274,5 0-237,-7 6 0,2 3 110,4 5 1,0-4-79,5 0 1,2 0-1,-3 4 0,-2 6-6,3 0 0,-1-1-21,5-4 1,0 5-39,0-1 1,0 1-36,0-6-17,0 1 0,5 0 99,-1 0-255,8-7 172,-4-2 1,7-6-116,-1 0 1,1 0 59,0 0 0,0-1 38,-1-4 1,-4-3 0,0-7 1,0 0 52,4 0 1,-1 1 95,-3-1 0,3 0-132,-3 1 1,-3 4 172,-2 0 1,1 5-16,-1-5 82,0 7-150,-5-10 1,2 11-5,2-3 1,-2 5 103,3 5 0,-3-1-59,-2 5 145,6 1 1,1 5-98,2 0 1,5-1-72,-5 1 22,4 0 1,2-1-309,0 1 1,-5-5-80,-1 0 0,0-5-499,0 4 71,4-5 407,-4 9 0,0-12-466,1 4-9,-7-3 281,4-2 543,-7-7 1,0 4 36,0-7 1,0 5 145,0-4 1,0 4-67,0-5 0,0 5-8,0-5 1,0 5 138,0-4 504,0 5-498,0-9 0,0 10 558,0-7-160,6 7-453,-4-4 0,10 6-136,-8-4 39,1 3 0,-3-4-290,3 6 164,-3 0-110,4 0 6,1 0-214,-6 0-56,6 0 382,-14-7 1,6 4 104,-4-7 0,3 5-79,2-5-10,0 1 1,0-6-139,0 0 0,2 5 145,3 1-504,-4-1 300,12-5 1,-9 2-636,5 3 238,-5-3 186,9 11 1,-10-9-359,7 6 740,-7 0 0,10 5 0,-5 7 0,7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5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1 648 7920,'8'8'-801,"5"-1"0,-10-7 1627,7 0-513,-6 0-61,2 0 276,1 0-133,-6 0 199,6 0 1,-17 6-515,0 4 0,-1-2-122,6 2 0,3 0 59,-3 4 1,-1-4-79,1 0 1,0 0 64,5 5 1,0-6-167,0 1 102,0 0 1,2 3-130,2-3 1,0-2-133,6-3 0,-1-4 110,6 4 0,-4-3-1,4-2 1,-3-2 53,7-3 1,-2-3-156,-3-6 1,6-3 1,-1-2 0,1 1 311,-5-7 0,-1 1 0,1-6 0,-5-1 0,0-3 0,-5-5 0,4-10 0,-5 1 0,1-5 0,-4 4 0,-1-5 0,0 1 0,0-1 0,0 4 0,0 6 0,0 8 0,0 6 0,0 8 299,0 7-56,0 7 0,0 3 17,0 10 1,0 3 70,0 7 0,0 6-68,0 3 1,0 4 84,0 1 0,0 7-45,0 4 0,5-3-58,0 2 0,2 1-69,-3 4 1,-2-5-37,3 0 0,-3-6-53,-2 1 1,5-1-153,-1 1 1,3-8-235,-2 3 0,-4-9 206,4 0 0,-1-9-436,1-1 226,-4-7-60,6 4 216,-7-7 0,5-2 46,0-3 1,1 2-8,-1-7 0,-2 0 11,7-4 0,-2 4 181,2 0 0,1 0-104,-6-4 161,7-1 1,-9 2 44,7 3-85,-7 3 0,5 3-1,-3-1 1,-2 0-19,7 5 0,-5 6 97,5 4 0,-5 3-59,5 2 0,-5 0-90,4-1 0,-1 1 41,2 0 1,3-1-175,-3 1 0,-2-2 94,2-3 0,-5 3-393,5-3 1,-5-2 174,5 2 1,-6-7-566,6 2 1,-5 1 791,5-1 0,0 7 0,4-4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8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 7920,'0'-15'0,"4"5"0,1 1 407,0 5 753,-5-9-676,0 12-341,0-6-218,0 20 32,0-3 1,0 11-84,0-6 1,0-5 18,0 0 1,0-1-688,0 6 1,0-5 125,0 0 668,0-1 0,0 6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5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28 7957,'6'-8'231,"-4"-5"-113,11 11-73,-11-5 1,6 7 144,-3 0 283,-4 0-510,6 7 1,-2 1 68,0 7 1,0-5-60,-5-1 0,1 0 96,4 0 1,-3 4-137,3-3 0,-2 2-351,2-3-180,-4 5 8,6-6 149,0 6-251,-6 1 692,6-7 0,-7 5 0,0-4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0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3 5825,'-9'0'8,"3"0"1,-1 0-1,-1 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4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0 7957,'8'0'-3,"5"0"-8,-4 0 345,-1 0 36,5 0-134,-12 0 0,8 0-369,-4 0 201,-4 0 174,6 0 0,-14 5-130,-3 0 0,2 6-99,-2-1 0,5 3 105,-4 2 0,1 0-192,-2-1 0,2-1 95,3-3 0,3 3-59,-3-3 0,3 3 105,2 2 0,-4-5-120,-1-1 0,0-4 11,5 5 1,5-5-130,0 5 1,6-7 8,-1 2 1,5-3 92,4-2 1,-1 0-302,7 0 0,-3 0 123,3 0 1,1-2-141,-6-3 1,4 2 47,-4-7 1,-1 0 132,-4-4 1,0 1 205,-1 3 0,1-3 0,0-2 0,0-8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9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59 479 7957,'15'-7'132,"-2"4"66,-3-7 164,-4 7-290,1-3 5,-5 6 0,2 0 263,-8 0-141,-5 6 0,0-3-45,-1 7 0,2 0-12,-2 5 0,-2-6-25,7 1 0,-4 0-169,4 5 1,-5-1 135,5 1 1,-1-5-196,1 0 102,3 0 0,-5 4-109,7 1 199,0-7-227,0 5 0,0-10-176,0 7 121,7-7 0,1 4 124,7-7 1,0 0 25,-1 0 0,1-2 30,0-3 1,-1 2-33,1-7 0,0 7 111,-1-2 0,1-1-98,0 1 0,-2-2 61,-3 2 0,3 4-6,-3-4 0,3 2 10,1-2 1,-4 1-100,0-5 68,0 5 1,4-7 20,1 6-22,0-6 0,0 2-108,-1-5 0,1-3 103,0-2 1,-1 1-1,1-7 0,-2-1-7,-3-8 0,3 0-5,-3-11 1,1 5 160,-1-9 1,1 3-99,-6 2 1,0 1 148,-5 4-159,0 10-154,0 8 1,-6 14 110,-4 7 0,-3 13 205,-2 12 1,5 4-59,1 5 1,-1 4 43,-5 6 0,5-5 7,0 0 0,7-1-70,-2 1 0,4 2-112,1-7 1,0 2 92,0-2 1,1-7-256,4 2 1,10-3 97,9 4 1,4-3-1625,2-2 1686,5 9 0,10-9 0,7 10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5.14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76 14549,'15'-6'-1785,"-1"-2"1721,1-1 1,0-2-252,-1 6 500,1 0-61,0-1-129,-1 4 1,1-11 0,0 5-1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6.613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44 300 15653,'0'-8'-3442,"0"-5"2361,-6 5 1030,4-1-573,-5-4 459,7 12 348,0-12 0,0 9 262,0-5-1020,0 5 1481,0-2-760,0 19 1,0-3-74,0 9 11,0 4 27,0-7 1,0 17-7,0-4 0,0 6 6,0-1 0,0 4-127,0 6-94,-6 6 228,4-4 1,-4 11-184,6-3 196,0 3-731,0 2 655,0 0-3,0-7 1,0-1-251,0-7 357,0 0-131,0 0 1,0-5 13,0 0-124,0-6 141,0 3 1,-5-7 105,0 1 642,0-1-723,5-6 0,0 0 194,0-3-195,0-4 19,0 5-30,0-6-10,0-7-270,0 5 143,0-11-2100,0 4 2026,7 1 0,-6-4-105,4 7 216,3-7-58,-6 10 1,6-10 60,-3 7 148,-3-6-194,11 9 1,-10-10 228,7 7 103,0-1-259,4 0 0,1 4 231,0-3 63,6-4-304,2 7 0,8-6 112,3 2 1,0 3 11,10-7-77,4 6 30,4-3 1,10 2 56,-3 0-860,10-7 776,-3 10 1,8-11-15,-1 3 0,1 3-18,-1-6 0,8 4 177,2-6 50,3 0-1656,3 7 1518,5-6-89,-4 6 0,-39-5 0,1 1-12,-1-1 0,1 1 1,-1 2-1,1-1-120,2-1 0,0-1 0,-3 4 0,0 0 198,47 4-192,-47-7 1,0 0-4,45 4 0,-4-6-12,-4 4 129,-3-3-22,-4 4 0,8-6 116,-1 0-99,-7 0-1142,19 0 1399,-17 0-254,-29 0 0,0 0 1,46 0 0,-44 0 1,0 0 38,-3 0 1,1 0-31,4 0 0,0 0 0,-5 0 1,0 0 13,3 0 1,0 0-48,-3 0 0,1 0 41,4 0 0,0 0 0,-6 0 0,0-1-82,2-2 1,0 1 91,44 0-16,-3-4 0,-14 1-138,-2 0 358,-11 0-213,-2-2 845,-8 6-831,1-6 0,-3 7 31,2 0-136,-2 0 106,16 0 1,-10 2 43,7 3-192,-1-4 150,6 12 0,-9-11 79,-6 3-92,-7-3 230,-8-2 0,-11 0 86,-4 0 1208,-9 0-1560,1-7 0,-8 4 498,-3-7 0,1 5-404,-6-5 228,0 7-474,2-10 1,-6 10-49,4-7-59,-3 7-145,-2-10 179,0 11 79,0-11 1,0 10-18,0-7 43,0 7 3,0-4-103,0 1 107,0-3 14,0-5-174,0-1 264,0-6 0,0 4-34,0-2-174,-7-4 207,6 0 1,-6-6-76,7-1 29,0 1 9,0-7 1,0-2 7,0-6-30,0 0-242,0 0 49,0 0 193,7-7 1,-6-1-77,4-7 250,-3 1-147,-2-1 1,0 0-76,0 0 422,-7-6-142,-1 4 0,-5-4 51,3 6-182,-3 0-5,-2 1 1,-1 0 25,-3 5 0,-3 8 65,3 11 2,-1 3-36,-1 2 1,0 4 72,-4 1-249,-3 6 61,5-3 0,-12 6 193,-5 0-336,-2 0 233,-2 7 1,-2-3 193,-3 6-134,-3-6-82,-7 9 1,-13-5 189,-6 7-1345,-7-6 1121,-10 4 1,44-1 0,-2 0-1,-6 3 0,0 0 0,-1-2 0,-1-1 9,-5 0 0,0 1-121,-2-1 0,0 1 114,-4 2 0,-3 0 0,-4 0 1,-2 0-10,-2 0 0,0 0-82,-4 0 1,1 0-276,1 0 0,0 0 0,-3 0 0,1 2 437,1 0 1,0 1-919,-1 0 0,0 2 828,-2-2 1,1 2-1,5 1 1,1 1 72,1-2 1,1 0-19,0 1 1,1 1-1,-2 0 1,1 0-64,-1 1 1,0-1 129,0-3 0,0 0 0,6 3 1,2-1-98,-1-5 0,2 0 44,9 6 0,0-1-125,1-5 1,0 0-1,3 2 1,1 0 146,-2-2 1,2-2-169,5 1 1,2 0 37,-1 0 0,2 0 1,-31-1 78,2-4 151,11 3-176,9-4 1,16 1 1428,14 0-1161,6-7 468,15 11 0,-3-7-229,6 3 1805,0 3-1869,5-5 425,0 1-651,0 4-549,0-4-753,-7 6 745,6 0-1492,-6 0 1192,0 0 143,6 0 558,-6 0 1,1 6-1,-2 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 8211,'9'7'0,"4"-6"98,-12 12 61,12-11 448,-11 11-235,11-5-241,-11 7 117,11 0-1,-12-7-122,6 5-260,-7-5 289,0 0-510,0 5 0,0-10 119,0 7-1021,0-6 808,-7 2 0,1-8-345,-4-2 795,-3-5 0,5-5 0,-7-1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2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15 149 8048,'7'-29'573,"-6"6"1,4 2 117,-3-1-772,-2 6 0,0 0 242,0 6 395,0 7-203,0-4 1,-2 18-281,-3 4 118,4 3 0,-8 2-103,5-1-51,2 7 0,-5-1-34,7 9 0,0-1 14,0 6 0,0-6 19,0 1 0,0 2-130,0-2 0,0 2-68,0-1 0,0-4 191,7 5 1,-5-7-531,2 0 214,5 1 0,-8-7-547,6-2 210,-7-7 120,0 1-342,6-7 145,-4 5 74,4-11 627,-6-2 0,0-8 0,-6-7 0,-2-13 0,-7-3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0 266 8120,'0'-29'-1896,"0"6"3073,0 3-645,0-3 1,0 7-23,0-4 0,5 4-97,0 1 1,2 1-151,-2-1 1,-2 2-41,7 3 0,-5-1-22,4 6-129,1-7 139,5 11 1,0-6-104,-1 7-54,8-6 0,-5 4-146,8-3 0,-5 5-38,4 5 146,1 3 0,-1 7-102,1-1 0,-9 1 63,-1 0-402,-1 6 248,-6-5 0,1 6-177,-4-8 209,-4 8 1,-1-6-46,0 3 1,-6-2 110,-4-2 0,-3-1-169,-2 1 0,-5 1 147,1 4 1,-6-9-152,6 4 1,-7-5 137,1 0 0,2 3-228,-1-4 1,6-2 44,-2-2 1,4 1-91,1-1 0,0 5 387,1-5 0,6 0 0,1 1 0,7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2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90 8150,'15'0'0,"-5"0"-61,0 0 29,-1-6 61,0 4 213,-3-4 376,-6 6-226,0-7-650,0 5 199,0-4 132,-6-1 0,2 4-74,-5-7 0,-1 5-79,-5-4 31,0 5 1,1-4 43,-1 3 1,-5 4 59,1-4 0,-1 3-63,5 2 1,1 0 61,-1 0 1,2 2-27,3 3 0,-3 3 25,3 7 1,2-1 52,-2 1 0,7 1-52,-2 4 1,4-2-3,1 6 0,0-1-95,0 2 0,1 1 88,4-7 1,-2 1-111,7-5 0,0-1 104,5 1 1,-6-2-101,1-3 1,0 1 84,5-6-64,-1 0 1,1-5-73,0 0 55,0-6 1,-1-3 26,1-5 1,-5-3 15,0-2 0,-6 3 8,6-4 1,-6 4-16,0 1 1,3 5 110,-2 0-107,0 1 0,-4-1 71,4 0-23,-3 7 0,6-4 57,-3 7-51,-3 0 1,9 7 4,-6 2 0,5 0 24,-5 0 1,6 1-40,-1 5 0,-2-5 67,2-1 0,0 1-54,4 5 1,-1-5 33,-3 0 1,3-2-23,-3 2 1,3 1 2,2-6 1,-5 5-74,-1-5 61,1 6 0,3-8-55,-3 7 49,-3-7 0,-6 4-213,4-7 208,-3 0 156,4 0-155,-6-7 11,0-1 1,-5-7-22,1 1 1,-1-1 20,5 0-19,0-6 0,0 5 26,0-4-55,0 4 28,0-5 1,1 4-247,4-2 230,3-4 1,2 7-307,0-4 1,-2 4 95,2 1 0,3 2-365,-3 3 0,-2-1 193,2 6 1,0-5-1156,4 5 1529,1 0 0,6 5 0,2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5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91 8150,'0'-15'0,"4"5"0,1 0 538,0 1 60,2-6-236,-6 7 131,6-5-101,-7 11-206,0-5 87,0 21 1,0 2 30,0 13 0,0 1-84,0-1-39,6 7 0,-4 2 181,3 6-638,3 0 216,-6 0 1,9-2 186,-6-3-612,7 4 390,-11-5 0,12 1-849,-3 0 649,3 0 0,2-1-475,0-4 1,-6-8 299,1-1 1,0-3-5,5 3 0,-6-4 67,1-6 0,-5-5 407,5-1 0,-7-5 0,10 9 0,-5-5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338 105 8150,'-6'-21'378,"4"4"1,-9-4-198,6 7 1,-7 5-121,3 4 0,-5-1 41,0 1-44,-7 0 1,4 5-85,-2 0 41,2 0 0,-4 0 99,5 0 1,-5 2-70,6 3 0,0-2 196,0 7-531,1-7 154,-1 4 0,0-3 91,1 1-758,5 7 520,3-11 1,1 8-874,0-5 600,0-2 556,5 11 0,0-5 0,0 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9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 8150,'15'7'492,"-7"-6"1,5 6-239,-3-7-387,-3 6 366,6-4-219,-12 11 182,6-11 1,-7 6-222,0-3 33,0-4-194,0 12 200,0-11-540,0 4 183,0 1 133,0-5-245,0 4 0,-7-19 0,-1-3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1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90 8150,'0'-14'533,"0"-1"1,0 0-111,0 0-482,0 1 301,0 6 118,0 1 137,0 7-321,7 0-1045,-6 0 428,6 0-122,-7 7-144,0 1 337,0 0 0,5 5-153,0-3 1,6-2 522,-1 2 0,3 6 0,2 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3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 8191,'8'0'-410,"0"0"729,-3 0-30,-3 6 1,5 3 269,-7 5 1,4 8-155,1 2 1,0 5-169,-5 6 0,0 1-119,0 3-63,0 3 0,2-4 311,3 6-822,-4 7 384,6-12 0,-1 8-854,4-12 656,-3-1 0,6 0-466,-3 0 0,-2 1 336,2-6 0,-2-1-167,2-4 0,-2 2 567,-3-6 0,-4 0 0,-1-6 0,-8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6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0 179 8191,'7'-15'1,"-4"-3"198,7 3 1,-5-3 18,5 8 0,-5-1-16,4 1 1,-4-1 165,5 6 274,-7 0-332,10-2 0,-4 4-100,5-7-26,1 7 1,0-5 49,-1 3-148,1 3 0,0-6 283,0 3-566,-1 4 226,1-6 1,5 7-29,-1 0 0,1 7-101,-6 3 0,1 3 210,0 1-452,0 1 245,-1 0 0,1-1-177,0 1 168,-1 0 1,-4 0-425,0-1 336,-7 1 0,5 0 9,-3-1-427,-3 1 368,4 0 0,-6-6-149,0 1-490,7 0 151,-5-2-46,4 5 778,-6-5 0,0 1 0,0 4 0,0-5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8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76 8191,'0'-8'169,"0"-5"374,7 5-23,-6-7 723,6 7-748,-7-5-1080,0 11 325,0-4 208,6 6-876,-4 0-525,5 0 1179,-7 6 0,0-2-329,0 6 311,6 6 0,-3 2 292,7 6 0,7 1 0,5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9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47 8211,'0'-10'0,"0"0"-898,0 0 429,0 2 224,0 2 245,0 6 0,6 0 0,3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3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74 194 8191,'8'-8'32,"-1"1"154,-1 7 213,-4-6-376,5 4 346,-7-5 675,0 7-1080,0 13 121,0-9-123,0 15 38,0-11 1,0 2 163,0 0-415,0-7 210,0 10 1,0-9-308,0 5 262,6-5 1,-4 4-162,3-3 257,3-4-51,-7 6-40,12-7 46,-4 0-89,5 0 96,-6-7 0,4-1-197,-7-6 100,6-1 1,-9-1-205,3-4 291,-4 4 1,-1-7-54,0 3-191,0 4 121,-6-12 0,-2 12 84,-7-4 1,4 4-17,-4 1 0,8 5 88,-7 1 22,-4 5 1,6-2-54,-2 6 0,2 0 98,-3 0 1,1 0 163,-1 0-250,7 0 0,-4 1-17,8 4 194,-1-3 14,5 4-39,0 1 275,0-5-313,0 11-52,6-12 0,2 11-59,7-7 0,0 0 77,-1-5 0,3 4-25,2 1 0,-2 0 16,2-5 0,4 0 48,2 0 0,-2 0-60,1 0 1,1 5-29,4 0 0,2 6-10,3-1 0,-3-2 0,4 2 0,-4 0 1,-2 5 1,-5-1 36,1 1 1,-9 0-295,-1-1 259,0 1 0,-14-5-274,4 0 135,-3-7 137,-2 4-79,-7-7 46,6-7 1,-6-1 14,7-7 0,0 0 8,0 1 0,2-1 174,3 0 0,-2 1-89,7-1 1,0 0 159,4 1 1,1-1-58,0 0 1,1 5 59,4 1 0,-2 5-169,6-1 1,-4 4 8,4 1 1,-6 5-138,2 0 0,-2 6 88,1-1 0,-4 3-146,0 2 0,-2-1 89,-8 1 0,6 0-500,-1-1 64,-4 1 170,1 0-384,-7-1 104,6 1-205,-4-7 586,5 5 0,-7-9 195,0 5 0,0-5 0,6 2 0,2-6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2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251 750 8191,'8'-23'0,"5"2"-233,-5 6 253,0 1 0,4-1 127,-7 0 1,1 6 14,-1-1 164,-3 6-183,4-9 1,-7 10-105,-4-7-27,3 7 0,-11-3 44,3 6 0,-3 0 58,-2 0 0,-1 0-119,-3 0-34,2 0 1,-6 0 191,4 0-261,2 6 167,-4-4 1,2 11-13,-1-3 0,0 3-6,6 1 0,-1 6-78,0 0 75,7-1 1,0 1-111,3-1 1,3 1 110,-2-5 1,2-1-107,2 1 0,0 0 95,0-1 1,2-4-79,2 0 0,5-7 53,5 2 1,-4-3-61,0-2 0,0 0 43,4 0 0,1-2 1,0-3 0,1 2-18,4-7 1,-6 0 20,1-4 0,0 4 30,-5 0-29,3 0 1,-4 0-8,1 1 51,-6 5-41,9-2 1,-10 4-8,7-3-6,-7 4 15,10-6 1,-10 7 9,7 0-8,0 7 0,0-4 16,-1 7 1,-4-5 10,5 4 65,0-5 0,5 7-81,-1-6 0,1 0 102,0-5 1,-1 0-5,1 0 0,5 0 5,-1 0 1,3-2-66,-3-3 0,-1 2 11,7-7 0,-6-4 6,6-6 1,-6-6-4,6 1 1,-2-2-143,1-3 1,4-12 130,-4-7 0,-2-7-235,-3-2 1,-4-1 48,-5 0 0,-2 0-18,-3 0 0,-5 4 4,0 6 0,-7 8-127,-7 16 1,-1 9 116,0 6 0,-1 7-15,-4-2 0,2 10 176,-6 5-89,-1 3 0,-2 7-84,2-1 325,-3 7-102,12 4 0,-10 2-72,6 8 0,2-1 169,8 5 0,4 0 161,6 0-174,0 0 1,0 5 151,0 0 1,6-5-98,4-5 0,5-1-87,5 1 1,2 2-2,8-7 0,-1-4-144,1-6 1,-3-6-11,-2 2 0,3-4-232,-4-1 0,2-5-441,-1-1 1,3-4 338,-4 5 0,9 0 386,1 5 0,7 6 0,-4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3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 8116,'13'-11'0,"-3"-4"513,3-3 856,-11 3-1551,11 1 191,-12 6 0,4 1-9,-10 7 0,-9 7 0,-9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51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662 370 8098,'0'-15'3,"0"0"296,0 0-276,6 1 339,-4-1-481,4 7 127,-6-5 63,0 11 0,0-3-89,0 10 328,-6 3 1,4 7-168,-3 0 1,-1 4 158,1 1 0,0 6-137,5-1 1,-5 2 12,0 3 1,-1 1-12,1 3 1,2-1-161,-7 6 0,5 0 79,-5 5 0,5 2-95,-5 3 156,1 3-465,0 7 378,-4 0 1,10 1 110,-7 4-301,7-4 78,-4 6 1,3-6 116,-1 4-173,0-4 58,-2-1 1,6-3 127,-4-7-328,3 0 154,-4-5 0,4-7-108,-3-2 205,-3-4-35,6-2 1,-4-1 155,6-4 1,0-3-188,0-6 111,0 0-69,0 0 0,0-6-17,0 1 60,0-7 79,0 4 72,6-7 5,2 0-157,7 0 39,0 0-42,-7-7 1,7 6 4,-1-4 1,1 2 7,5-2 0,-2 3 42,1-3-102,-3 4 58,12 1 1,-7-5-71,4 0 68,9 0-16,-9 5 1,16 0-68,-7 0 67,7 0 0,-2 0 92,10 0-90,-3 0 0,6 0 12,-3 0-70,3 0 59,7 6 1,5-4 7,-1 3-220,1-3 204,-5-2 1,5 0-190,-1 0 179,14 0 0,-13 0 0,9 0-159,-1 0 146,0 0 0,8 0 0,2 0 40,-1 0-249,6 0 1,-12 0 439,3 0-95,4 0 1,-4 0-126,1 0 294,-1 6-265,-17-4 1,12 4 33,1-6 1,-7 7-17,11-6 0,-11 6-80,6-7 88,1 6 0,4-4 47,1 3-62,-7-3 0,-2-2 31,-6 0-124,6 0 80,-3 0 1,0 1 14,-4 4-148,-2-3 134,-2 4 1,-4-6-168,4 0 159,-10 0 0,8 0-56,-13 0 1,5 0-131,0 0 1,5-1-79,-5-4 108,0 3 0,-5-4 141,0 6 1,2-2-4,3-3 0,-3 3-87,3-2 293,-4 2-32,6 2 1,-4 0 4,7 0-189,0 0 0,-1 0 10,-4 0 178,3 6-155,-6-4 0,11 5 195,-3-7-196,-4 0 0,6 1 19,-7 4-58,6-3 40,-2 4 1,4-6 17,-3 0-88,3 0 71,-12 7 0,8-5 218,-4 2-216,-4-2-203,6-2 197,-13 0 0,2 0 8,-5 0 0,-1 0 33,-5 0-29,1 0 0,-7 0 0,3 0-55,-7 0 1,6-2 90,-5-2 0,-1 2 1,-4-5-30,0 7-116,-7-6 90,5 4-257,-12-11 247,6 5-33,-7-7 0,0 1-46,0-1 48,0 0-124,0-6 132,-7 5 0,6-6-40,-4 8-55,3-8 78,-4 0 1,4-8 137,-3 1-126,-3-1 0,6 1 101,-3 0 0,4-2-96,1-4 0,0-2 119,0-7 0,0-1-98,0 1 0,1-1 22,4-4 1,-3 1-1,3-6 1,-3 5-126,-2-4 1,0 4 59,0-5 0,0 1-117,0-1 0,0 4 173,0 6 1,-2 0-50,-3 0 1,2 4 29,-7 1 1,5 6-32,-5-1 0,5 8 8,-4 2 0,5 1 5,-1-2 1,2-1 11,-2 6 1,2 1-54,-7 4 1,5 0-114,-5 1 1,6-1 134,-6 0 1,0 1-11,-5-1 0,1 2-82,-1 3 1,0-1 66,0 6 0,-1-5 16,-3 5 0,1 0-16,-7 5 0,1 0 58,-6 0 0,-4 0-9,0 0 1,-7 0 101,2 0 0,-4 5-9,-1 0 1,-12 0-92,-2-5 0,-6 0 12,0 0-95,-3 0 1,-13-5 90,-3 0-1393,-4-6 1399,-7 2 1,2 0 97,-6-1-94,7 7 0,38-3 0,0 0 11,1 3 0,1 1 0,-3 0 0,0-1-154,0 3 1,0 0-1,1-2 1,0-1 151,-3 1 1,-1 0 0,-1-1-1,-1 1-1,-2 1 0,-1 2 0,0-1 0,0 0-6,1-1 1,0 2 4,1 2 1,0 0 0,-2-2 0,0 0 4,3 1 1,1 1-16,-1-2 1,0-1 0,3 0-1,-1 0 19,1 0 1,0 0 0,-1 0-1,1 0 1,-3 0 0,0-1-2,0-2 0,1 1 0,2 1 0,1-1 28,1-3 1,0 0-37,2 3 0,-1 1 0,2-5 0,0 0 136,-1 4 1,1-1-129,-1-3 1,1 1 0,-46 1 95,4-5 1,3 4 181,2-5 0,-5 5-182,0-5-110,0 7 64,5-4 1,0 3-131,-1-1 170,8 0-42,-6-2 1,19 6 211,-1-4-194,7 3-18,3 2 1,5 0-152,0 0 144,7 0 21,3 0 179,1 7-180,12-6 0,-11 11 628,3-7 1,1 1-653,-1-1 0,5-2 821,-6 7-990,1-7 76,2 4 1,1-2 168,6 0 0,6 0-142,-1-5 0,2 4-354,-1 1 116,3 0 24,6-5 1,5 0-390,0 0 326,1 0 295,1 0 0,-6 0 0,6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0.7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632 50 6214,'9'0'-480,"-3"0"480,1 0 0,-6 0 0,6 0 0,-1 0 0,-4 0 0,5 0 0,-1 0 0,-4 0 0,4 0 0,1 0 0,-6 0 290,6 0 0,-2-2-35,0-3-3,0 4 210,-5-6-162,6 7-149,-4-6 9,4 4-39,-6-4 43,0 6 4,0-7-180,0 5 688,0-4-557,-6 6 3,4 0-25,-11 0-77,11 6 52,-11 3 1,5 5 51,-6 1 1,-1 0 4,0-1 0,-1 6 26,-4 0-270,4 6 191,-12 3 0,7 2 74,-4 3-371,-2-3 277,4 5 0,-5-5-167,3 4 173,-2-4-61,10-2 1,-4 1 9,6-1 0,1-1-1,-1-4-16,0 4 17,1-12 1,1 10 153,3-6-135,-3 0-3,5-6 1,-2 1-110,0 0 111,0-1 3,2-5-131,-5 4 120,11-12 1,-9 12 10,6-3-115,-6-3 106,9-1-8,-11 1-37,5 1 20,0 0 0,-1 0-35,4-3 36,4-3 1,-7 6-3,3-3-103,3-4 104,-11 6-3,11-7-213,-4 7 194,-1-6-5,6 6-137,-12-7 145,11 6 0,-6-4-217,3 3-23,3-4-661,-4-1 697,-1 0 1,6-1-620,-4-4 368,3 3 383,2-4 1,-6-1 0,-3-1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1.1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15 8287,'0'-8'57,"0"1"711,0 7-633,0 13 0,0-3-202,0 5 140,0-2 1,-2-5 54,-3 7-202,3-1 70,-4 1 0,4 0 178,-3 0-306,4-1 77,-6-6 0,6 6 152,-4-5-264,3 4 192,-5 2 0,7 0 14,0-1 92,0-5-85,0 4 111,0-5-124,0 7 1,7-7 161,-5 5-151,11-12 0,-5 6 49,7-7-118,-1 7 70,1-6 0,6 6 62,4-7-216,2 0 146,3-7 1,4 4 35,0-7-254,1 7 90,1-4 0,-5 2-349,3 0 191,-3-6 21,-8 9 0,-2-6-85,-6 3 0,0 4 13,-1-4-676,-6 3 976,-1 2 0,-7 0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2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17 8121,'-15'0'-588,"0"0"-75,0 0 1,6-2 844,-1-2 147,0 2-211,-5-5-342,1 7 276,-1 0 0,0 2-7,1 3 0,-1-3-13,0 2 1,-4 5 36,-1 0 1,-5 0 0,6 0 0,-2-4 11,1 5-86,4 0 48,-6-2 0,13 5-44,-1-3 84,7-4 31,-10 7 72,11-11-119,-5 11-11,7-11 145,0 4-106,0 1-4,7-5 25,1 4-14,7 1 14,-1-6-69,8 6 24,-6-1 0,5-4 17,-6 3-10,0 3-23,-1-6 0,3 4-39,2-6 37,-2 7 1,5-6-51,-2 4 41,-4 3 1,6-6 43,-8 3 86,1 3-130,6-6 1,-4 6 42,2-3-17,-2-4-19,-3 6 0,-4-2-86,0 0 93,0 6-12,-2-9 0,-2 6-129,-6-3-28,0-4 158,0 6-190,0 0 72,0 1 0,-5 2 93,1-1-197,-8 1 75,4 5 0,-7-5 64,1-1-270,-1 1 131,-6-2 0,4 5-107,-2-3-5,2-3 223,3 6-686,-1-12 441,-6 6 0,4-2 309,-2 0 0,2 6 0,3-3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18 7823,'8'-7'-646,"5"5"1,-10-4 191,7 6 1468,-7 0-684,4 0 0,-7 6-21,0 4-272,6 3 28,-4-5-191,4 6-19,-6-6 160,0 0 1,2 0-379,3-3 174,-3-3-1,4 4 190,-6-6 0,0 7 0,0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6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8112,'8'0'534,"5"-7"-445,-11 6 0,6-6-1236,-3 7 454,-4 0-184,6 0 877,-1 0 0,-4 7 0,3 3 0,3-4 0,-6 7 0,11 2 0,-5 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1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8123,'8'0'429,"0"0"-262,-3 0-237,-3 0 100,4 0 267,-6 6-537,7-4 196,-6 11 154,6-5-224,-7 7 53,0 0 6,0-1-74,0 1 149,0 0 1,0-5-327,0-1 189,0 1-87,0-2 48,0 5 1,0-9 129,0 5-286,0-5 200,-7 2 55,6-6 0,-6-6 18,7-4 0,0 0 135,0-5 0,2 4-60,3-9 352,-4 4-238,13 1 1,-6-1 8,6-4 75,1 4-71,0 1 0,0 4-5,-1 6 130,1-6-70,0 9 1,4-5 42,1 7-394,-1 7 241,-4-5 1,0 11-164,-1-4-87,1 5 212,-7 0 0,4 1-479,-7 0 282,0-1 0,-4 1-734,4 0 285,-3-1 246,4 1-142,-6 0 131,0 0 341,0-7 0,-6 5 0,-2-5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0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148 410 7889,'0'-8'-421,"0"1"402,0 1 512,0 4 261,0-4-680,-7 6 1,4 1 74,-7 4-234,0-3 52,2 11 1,-5-7 62,3 4 0,-3 3-3,-1-3 1,4 1-139,0-1 33,0 3 1,0-5 39,1 7 0,5-5-62,-1 0 57,4 0 262,1-2-225,0 5 0,0-10 1,0 7 185,6-7-84,9 10 1,3-10-52,6 7 166,-6-7-81,10 11 0,-5-11-14,6 7 66,1-7-112,-1 10 0,-1-10 98,-4 7-174,4 0 81,-11 4 0,4-4-269,-6 0-19,-7 0 55,-2 5 60,-6-1 0,-1 1 113,-4 0-87,-3-7 47,-14 5 1,1-11-11,-3 2-252,-4-2 261,5-2 1,0 0-220,3 0 191,-2 0 26,5 0 1,1 0-172,6 0 152,7 0-1,-10 0-48,11 0 48,-4-6 1,7 2-54,4-6 120,10 7-81,1-10 1,12 7-53,-4-4 256,4-3-76,2 5 0,-1-7-42,0 0 1,2 4 51,4-4 226,-4 10-144,5-14 1,-9 10-135,-2-5 187,3-8-80,-5 13 1,-1-11-29,-2 10 55,-10 4-23,3-7-11,-11 5-159,4-1 92,-6 3 1,0 4 78,0-3-274,-6 4 77,-3-6 0,-5 7-66,-1 0 143,0 0 1,1 0-174,-1 0 0,5 2 15,0 3 147,1-4-202,-6 12 79,7-11 1,-4 11 56,7-3 64,0-4-78,5 7 204,0-4 41,0 5-194,0-6 0,2 6 173,3-5-62,-3-2 0,12 4-55,1-6 1,0 2-5,4-2 1,4-4-16,2 4 0,2-3 22,3-2 1,4 0 0,0 0 1,6 0 52,-6 0 1,5-5 2,-5 0 0,1-5-69,-6 5 0,-1-6 12,-4 1 1,2 2-55,-6-2 55,0 0 1,-11 0 49,1 1-252,-6-1 229,2 2-26,-6-5-310,0 5 272,-6-1 1,-3-2-50,-5 6 0,2 0-2,-2 5 0,2 0-88,-7 0 121,2 0 0,-2 0-50,-1 0 0,0 2 38,6 3 1,-1-2-98,0 7 99,-6 0 0,10 4-27,-4 1-53,3-7 76,-2 5 0,4-3-161,0 10 149,7-4 3,-4 5 0,2-6-11,1-1 5,-1 1 1,6 0 108,4 0 0,2-1-106,3 1 1,3-5 57,-4 0 0,9-7-64,2 2 37,0-4 259,-6-1-252,8 0 0,-5-6 219,8-4-89,-1-3 0,1-3 262,-1-4-219,-6-3 0,10-6 37,-3-1 15,-4-6-151,7-1 1,-10-9 99,6-3-350,-6-3 249,3-13 1,-6 4 106,0-3-107,-1 11 1,-5 8 49,-4 11 1,-4 5 71,-1 4 201,0 4-302,0 13 1,-1 1-231,-4 7 1,3 7 1,-3 3 225,3 3-175,-4 1 48,4 8 1,-9 1 84,6 6-21,0 0-5,-1 1 1,4 4 89,-3 0-135,-3 7 20,6-3 0,-4 1-331,6 0 330,0 0 0,0 5-613,0 1 0,1 3 268,4 1 0,-2-3-341,7-2 0,-5-9 222,5 4 1,-5-7 473,5-2 0,6-1 0,7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6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62 8108,'2'-10'228,"3"0"0,-4 5 118,4-5-232,3 7 262,-6-3-357,5 6 99,-7-7-50,0 5 96,0-4-218,-7 6 272,5 0 0,-11 0-295,5 0 35,-7 0 0,6 0 178,-1 0-261,0 6 74,2-4 1,-5 11-40,3-3 150,4-4-26,-8 7 1,8-4-229,-4 5-65,4 1 283,-1 0-331,5-1 140,-4 1 0,6 0 116,0 0 5,0-7-26,0 5-7,0-5 39,6 0-8,3 5 1,10-11-5,1 3-1,6-4 17,-10-1 0,7-1-11,-3-4 27,-4-3-23,5-7 96,-6 0-77,6 1 0,-9-1-30,2 0 98,-2 0-70,2 1 1,-5 4-28,-4 0 213,-4 0-83,6 2 1,-6 0-4,4 3-72,-3 3 211,-2-4-99,0 19 1,0-3 3,0 9 0,1-1 155,4 2 0,-3-2 38,3 6 0,1-4-137,-1 5 1,2-1 72,-2 5 1,-2 1-172,7-1 1,-7-1-11,2-4 0,-2 4 15,2-3 0,-3 1-171,3-2 1,-4 2 38,-1-6 2,0 0 1,0-1 117,0 1-532,-6-1 266,-2-10 1,-7 2-33,0-6-578,1 0 469,-8-5 1,-1 0-960,-6 0 633,0 0 162,-1-7 502,-6-1 0,5-13 0,-5-2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0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 8069,'8'0'0,"5"0"524,-11 7-323,11 1 0,-12 10 373,4 6-314,3 1 1,-6 17-362,11-4 69,-11 13 1,6-4 128,-3 7 158,-4 0-209,12-2 1,-9-1 47,6-7-266,-7 0 213,10 0 1,-7-7-158,4-2-30,3-11 181,-11-2-882,11-1 399,-5-5 209,0-1-742,-1-2 196,-1-12 163,-4 6 622,11-7 0,-5 0 0,7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0 106 8532,'9'-8'-1365,"4"1"1434,-12 7 0,7 0 587,-3 0 1,-1 0-195,5 0-104,-5 0-158,9 7 1,-10-4-49,7 7 325,0-7-248,-2 3 1,5-6-54,-3 0 1,3 0-27,1 0 1,1 0-195,0 0 207,-1 0-107,1 0 0,0-6-89,0-4 0,-2 2 214,-4-2-835,4 0 440,-11-4 0,6 4-3,-3 0-376,-3 0 92,4 2 25,-6-5 84,-6 11 258,4-4 0,-11 6 203,3 0 63,-3 0-205,5 0 0,-10 6 74,3 4 0,-3 3-82,4 2 268,6 0-117,-6-1 0,6 1 30,-6 0 176,5 6-145,3-5 1,1 6 303,0-8-234,0 1-69,5 0 1,2-1 221,3 1-284,3 0 47,13-7-294,2 5 107,6-5 1,2 2-10,4 0 0,2-5-506,7 4 585,7-5 0,8 9 0,8-5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04.4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2544 44 7948,'10'0'212,"-1"0"-483,-5-6 158,9 4-38,-12-4 242,6-1 78,-1 5-74,-4-4-1,5 6 1,-6-5 67,4 0 35,-3 0 584,4 5-641,-6 7 6,0-6-188,0 12 124,-6-11 0,3 11 11,-7-3 0,5 3 6,-5 2 1,0 1 45,-4 4-71,-1-4-5,0 5 1,0-1 126,1-1-103,-7 8-32,4-5 0,-9 3 25,6-1 0,-6-1 84,2 2-197,-4 3 97,-1-6 0,-1 8 71,1-1-62,-1 1-4,1-1 0,1 5 51,4 1-317,-4-1 244,5-5 0,-1 6-206,-1-1 203,1 0-10,-6-4 0,6 4-75,-1 0 68,1 0 0,-6-4-71,1-1 58,0 1 0,-1-3 11,1-2 1,-1 4-6,1 1 0,1-3 10,4 3 173,-4 6-183,5-12 1,-6 14 159,-1-4-145,1-3-1,6 5 0,-5-6 78,4-1 1,1 5-77,-2 1 1,1 4-5,-5-5 0,-1 2 61,1-2-116,-1-3 61,1 12 0,0-11 11,-1 8 0,1-6-15,-1 5 1,-4-5-276,0 6 165,-1-8 1,6 4 0,-2-5 2,-3 4 0,3-3 58,-4 7 1,4-1 2,2 1 1,4 2 29,1-7 1,-1 7 6,-4-2 1,5-1-35,-1 1 159,7-6-146,-10 3 0,10-5 27,-6 3 0,4-3-11,-4 3 0,4-3 25,-4-1-24,-1-1 17,-4 7 0,4-10 5,1 4 1,6-4 0,-2 3 1,-1 1-1,1-1 1,1-1-9,4-4 0,-5 2-4,1-6 1,-1 4-26,6-4 1,-1 1 27,0-1 1,2-9-109,3 4 99,-3-4 30,5 4 0,-2-7 9,1-3 1,5-2 64,-1 2 164,4-3-235,-6 5 53,6-7-975,-6 0 629,7-7 93,0 5 1,0-6-36,0 3 1,0 2 56,0-7 0,2 5-205,3-4 1,-4 4-423,4-5 315,-3 0 1,-2-5-93,0 1 10,0 5-52,0-4 138,0 5 231,6-6-4,-4 5 1,4-4 137,-6 4-165,0 2-111,0-6 241,0 11 38,0-11 160,0 12 143,0-6-250,0 1 377,0 4 771,0-5-919,-6 14-94,4 1-63,-11 7 0,10-1 5,-7 1 1,7-5-5,-2 0 1,3 0 4,2 4 213,-6-6-232,4 5 1,-4-4-18,6 5 1,0 1-28,0 0 1,0-1-7,0 1 1,-2 0 15,-3 0 1,3-1-5,-2 1 1,2 0 41,2-1-270,0 1 219,0 0 1,0-1-20,0 1-182,0-7 190,0 5 1,0-4 198,0 5-208,0-6 232,6 5-209,-4-11-50,11 5 1,-5-7 6,7 0 0,0 0 82,-1 0-627,8 0 380,1 0 1,12-5-89,5 0-844,2 0 698,9 5 1,3 0 426,9 0 0,4-7 0,7-1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7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127 59 8187,'0'-14'0,"0"-1"628,0 0-192,0 7 123,0 1-580,0 7 0,0 17 177,0 2 1,0 4-37,0-8 0,0 1 122,0 4-373,0-4 115,0 5 1,0-4-210,0 2 0,0-2 114,0 2 1,0-2-298,0-3 1,0 6 40,0 0 1,0-6-557,0-4 125,0 0 798,0 5 0,0-1 0,0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0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8197,'0'-36'0,"0"5"0,0-4 0,5 11 712,0 4-233,7 4-162,-4 8 0,6 1-241,1 7 0,0 0 190,0 0-254,6 0 69,2 7 0,6-4 318,0 7-507,-6 6 102,5 1 1,-12 4 300,4-7-399,-4 1 17,-1 6 1,-7-4 170,-3 2-223,-3-2 204,-2-3 1,0 1-226,0 0-44,0-1 238,-7 1 0,-1 0-451,-7 0 177,1-7-1,-1 5-211,-6-5 250,4 0 1,-5 0-13,2-3-524,4-3 449,-12 4 1,12-4-201,-4 3-207,4-3 696,1 4 0,0 1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4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76 8238,'1'-14'0,"4"-1"0,2 5 0,3 0 515,-4 7 125,-6-10-264,7 11-471,-6-4 184,6 6 1,-9 0-523,-3 0 271,-3 0 118,-7 0 1,1 0 35,-1 0 121,0 0-58,1 0 0,-1 5 22,0 0 0,1 6-247,-1-1 226,0 3-26,0 2 1,6-4 26,-1 4-137,7-4 143,-10 10 1,11-6-162,-3 0 148,3 0-18,2-1 1,0 1 55,0 0-49,7-1-42,-5 1 0,12-2 16,1-3 1,0 1 32,4-6-257,4 0 104,-7 2 0,7-6-185,-3 4-215,3-3 287,0-2 1,3 0-665,-7 0 460,7 0 91,-9-7 333,4 6 0,0-12 0,2 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8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1 435 8304,'14'-7'36,"1"6"182,0-12-192,-1 11 1,-4-5 25,0 7 147,-7 0-113,10 0 1,-11 0-63,4-6 20,1 4 0,-5-11-19,2 3 31,-2-3-11,-2-1 1,0-3 66,0-2-58,0 2 0,0-10 30,0 4-40,7-7 0,-4 3 23,7 2-103,-7-3 72,10 5 1,-6 1 40,2 2-29,4-3 25,-4 7-98,5 1 96,1 2-2,0 11-133,-1 2 86,1 9-27,-7 5 0,5 6 4,-3-1 1,-2 8 33,2-3-84,-7-3 64,10 7 0,-9-7-257,6 4 254,-1 3-15,-1-12 1,1 10-463,-4-6 219,-4 6 33,12-10 1,-11 5-45,3-6 1,1 5-3,-1-1 1,0 1-265,-5-5 0,0-6 525,0 1 0,0 0 0,0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76 8268,'0'-14'-240,"0"-1"240,0 0 0,4 5 422,1 1-158,0 5-93,2-2 0,-4 6-324,7 0-52,0 0 267,4 0-333,1 0 137,0 0 1,-1 0 87,1 0 0,0 1-135,0 4 1,-1-3 180,1 3 0,6 3 0,2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2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47 120 8418,'0'-14'0,"-5"-3"0,0-2-66,0 9 134,5-10 335,0 12-281,0 0 59,0-5 171,0 11 224,0-4-461,0 19 1,-1-3 17,-4 9 0,3 2-57,-3-1 0,4 6-10,1-1 1,0-2 104,0 1-237,0 1 63,0 4 0,-2 0-65,-3 1-67,4-1 195,-6 7 0,7-5-289,0 3 254,0-3-105,0 5 0,0-5-206,0 4 1,5-4 139,0-2-403,0 1 297,-5-8 1,0 4-92,0-6-269,0 0 285,0 1 1,0-10-514,0 4 840,0-4 0,6-2 0,-4-3 0,4-6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42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361E58-F524-814C-B20A-2F3F5EFC80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724EA-E251-3749-882B-CEFE3FF1303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06691EC7-C3CD-5243-9211-28E66DE102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AEAE61A-F2FF-544E-8C59-096A6E797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Recall that each principal component captures the maximum remainng energy in the data.</a:t>
            </a:r>
          </a:p>
          <a:p>
            <a:r>
              <a:rPr lang="en-US" altLang="en-US"/>
              <a:t>Therefore by inspecting how much energy is captured y each pc, we can gauge the true dimension of the OD flows.</a:t>
            </a:r>
          </a:p>
          <a:p>
            <a:r>
              <a:rPr lang="en-US" altLang="en-US"/>
              <a:t>Here, on the xaxis are the principalc omponents.</a:t>
            </a:r>
          </a:p>
          <a:p>
            <a:r>
              <a:rPr lang="en-US" altLang="en-US"/>
              <a:t>On the yaxis, the energy captured by them.</a:t>
            </a:r>
          </a:p>
          <a:p>
            <a:endParaRPr lang="en-US" altLang="en-US"/>
          </a:p>
          <a:p>
            <a:r>
              <a:rPr lang="en-US" altLang="en-US"/>
              <a:t>Whats surprising here is that evevn though there are so many od flows with such varied structure,  about 10  dimensions capture all the energy of the data.</a:t>
            </a:r>
          </a:p>
        </p:txBody>
      </p:sp>
    </p:spTree>
    <p:extLst>
      <p:ext uri="{BB962C8B-B14F-4D97-AF65-F5344CB8AC3E}">
        <p14:creationId xmlns:p14="http://schemas.microsoft.com/office/powerpoint/2010/main" val="183401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37308-E9F1-ED44-A939-1AB6F139D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94767-BC8E-E544-BBF4-F579B1C8988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AB5D8B55-D425-F54A-902F-5538B1CAE4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7820E-28EC-3646-BD11-51A107126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Transition:  What do these common features or eigenflows look like?</a:t>
            </a:r>
          </a:p>
        </p:txBody>
      </p:sp>
    </p:spTree>
    <p:extLst>
      <p:ext uri="{BB962C8B-B14F-4D97-AF65-F5344CB8AC3E}">
        <p14:creationId xmlns:p14="http://schemas.microsoft.com/office/powerpoint/2010/main" val="1254642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255C8C-3864-BB4D-81E5-06EB609A9D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7D44-3820-7E48-8664-37562CA2A66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F3A8F76-10C0-1841-A9C1-1740171AC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D614BEE-B796-8343-85D4-B8E8D153D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But, even though there are hundreds of links, each with their own varied structure,  there is a case to be made that link traffic really can be well described by fewer dimensions. </a:t>
            </a:r>
          </a:p>
          <a:p>
            <a:endParaRPr lang="en-US" altLang="en-US"/>
          </a:p>
          <a:p>
            <a:r>
              <a:rPr lang="en-US" altLang="en-US"/>
              <a:t>Two reasons</a:t>
            </a:r>
          </a:p>
          <a:p>
            <a:endParaRPr lang="en-US" altLang="en-US"/>
          </a:p>
          <a:p>
            <a:r>
              <a:rPr lang="en-US" altLang="en-US"/>
              <a:t>  1) flows induced correlation.</a:t>
            </a:r>
          </a:p>
          <a:p>
            <a:r>
              <a:rPr lang="en-US" altLang="en-US"/>
              <a:t>  2) OD flows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49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5F8C94-04DD-5C48-878A-C731B5538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43CAF-97EB-7545-8E94-A7C6F148EF5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6D5BB067-4717-5B4C-B78B-7943F4594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78CF679-71FF-8947-855C-AED4EFFB7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Here is an example of eigenflows.  After visually inspecting the set of all eigenflows, three clear patterns emerged.  </a:t>
            </a:r>
          </a:p>
          <a:p>
            <a:endParaRPr lang="en-US" altLang="en-US"/>
          </a:p>
          <a:p>
            <a:r>
              <a:rPr lang="en-US" altLang="en-US"/>
              <a:t>We have some eigenflows here that are periodic.</a:t>
            </a:r>
          </a:p>
          <a:p>
            <a:r>
              <a:rPr lang="en-US" altLang="en-US"/>
              <a:t>Some that have sharp sikes.</a:t>
            </a:r>
          </a:p>
          <a:p>
            <a:r>
              <a:rPr lang="en-US" altLang="en-US"/>
              <a:t>And these look roughly like noise.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870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62DF52-E35D-1247-82FF-A13E882A0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C6195-DFF0-E14F-85D7-C3CAE0B5832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C70B373-15A3-4540-B0F4-C63873099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C4D15BD-5A4C-D040-ADB9-3F91E3322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Our work begins with the observation that the problems I just  mentioned are all really special cases of the more basic and general question:  is my network experiencing an unusual condition.</a:t>
            </a:r>
          </a:p>
          <a:p>
            <a:endParaRPr lang="en-US" altLang="en-US"/>
          </a:p>
          <a:p>
            <a:r>
              <a:rPr lang="en-US" altLang="en-US"/>
              <a:t>This is a pretty broad and difficult question and so to answer it, we separated it into 3-steps:</a:t>
            </a:r>
          </a:p>
          <a:p>
            <a:r>
              <a:rPr lang="en-US" altLang="en-US"/>
              <a:t>The first step is to detect when something has gone wrong.  </a:t>
            </a:r>
          </a:p>
          <a:p>
            <a:r>
              <a:rPr lang="en-US" altLang="en-US"/>
              <a:t>The next step is to identify what exactly it is,  perhaps an attack or an outage.  </a:t>
            </a:r>
          </a:p>
          <a:p>
            <a:r>
              <a:rPr lang="en-US" altLang="en-US"/>
              <a:t>And the final step is to quantify its impact, and if its great, to alert operators so that the necessary mitigation steps can be taken.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22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60F5C7-EC24-3547-8D9A-7CF16DF86F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7630-B0EC-1544-8640-BDE175AF482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A43BCED-66AA-0341-AFC8-D2CBE063AC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16CAD27-3384-1E4F-BE3A-5C142B538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40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D73026-E1F7-8A4B-AA3E-518295329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A8569-F03D-F840-B21F-505ACEBAF60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0F9A667-4078-9C4F-9750-E537B4EF9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B93AACB-3B5F-6246-ACA7-4572B5D35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OD flows account for routing and link failures. A fundamental primitive to study</a:t>
            </a:r>
          </a:p>
          <a:p>
            <a:r>
              <a:rPr lang="en-US" altLang="en-US"/>
              <a:t>MARK:  I will replace that cartoon plot with a real data plot.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9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DC5CB5-9197-5A4A-8A02-965BBDC63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4B4F4-53EB-704B-BF51-C0726866C93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0C73F67-9C48-A04B-B43B-5ADC0FF29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0FFED3D-266A-8149-97A7-4E518F716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76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CF2BC1A-37D1-6B40-ABBD-564275859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58C4F2-D5CB-4242-BED4-FC03136ACAB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0CE1D155-AD3D-5D49-BE88-994922A427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FEA20D5-1A0C-1B4D-B3DD-FCC7C8A80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Our work is the first to study the properties of OD flows.  We collect data from two backbone networks, the European portion of the Sprint Tier-1 backbone network and the Abilene backbone network.    We then use a technique called Principal Component Analysis to understand the structure of OD flows.</a:t>
            </a:r>
          </a:p>
          <a:p>
            <a:endParaRPr lang="en-US" altLang="en-US"/>
          </a:p>
          <a:p>
            <a:r>
              <a:rPr lang="en-US" altLang="en-US"/>
              <a:t>To give some intuition here, our general strategy is to take the set of all OD flows from a network and decompose it systematically into a smaller set of primitive features, which are easier to understand.  And then, armed with an understanding of these features, to re-assemble all the OD flows.   Such a methodology can actually yield significant insight into the structure of all OD flows, which number in the hundreds.  </a:t>
            </a:r>
          </a:p>
        </p:txBody>
      </p:sp>
    </p:spTree>
    <p:extLst>
      <p:ext uri="{BB962C8B-B14F-4D97-AF65-F5344CB8AC3E}">
        <p14:creationId xmlns:p14="http://schemas.microsoft.com/office/powerpoint/2010/main" val="1360180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9FA4A3-0409-FD46-BCD9-6C8FB918BE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C6543-6267-C84A-AFCE-251112563CD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8741A574-2C8A-F141-A20E-67AE269CB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ADA34D1-7DCC-6247-B55A-BAA0B7BD7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So having done all this data processing, here are example of some sample OD flows.    </a:t>
            </a:r>
          </a:p>
        </p:txBody>
      </p:sp>
    </p:spTree>
    <p:extLst>
      <p:ext uri="{BB962C8B-B14F-4D97-AF65-F5344CB8AC3E}">
        <p14:creationId xmlns:p14="http://schemas.microsoft.com/office/powerpoint/2010/main" val="1634339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89491E-193D-BA46-882E-5948CFF6D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45889-CA4F-C646-A523-36CE2ECD304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D467EC3-0A41-4A44-B460-B95E83EE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C391AFB-F5D0-F84F-B1F3-1D6CC1388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netflow</a:t>
            </a:r>
          </a:p>
        </p:txBody>
      </p:sp>
    </p:spTree>
    <p:extLst>
      <p:ext uri="{BB962C8B-B14F-4D97-AF65-F5344CB8AC3E}">
        <p14:creationId xmlns:p14="http://schemas.microsoft.com/office/powerpoint/2010/main" val="153098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B678BC-1D46-684D-9352-663472F32A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2E5C85-5F39-6A43-AC29-702644E0178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96C8B125-56C8-9248-B3EE-A4C81DAB75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908B5B2-A6B1-894D-95D4-1DED1486A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At its heart PCA is a coordinate transformation method, best shown by an example.</a:t>
            </a:r>
          </a:p>
          <a:p>
            <a:endParaRPr lang="en-US" altLang="en-US"/>
          </a:p>
          <a:p>
            <a:r>
              <a:rPr lang="en-US" altLang="en-US"/>
              <a:t>On the left we have some data in their original axis representation, an XY axis.   The data is a set of correlated rv as defined by this ellipse here.</a:t>
            </a:r>
          </a:p>
          <a:p>
            <a:r>
              <a:rPr lang="en-US" altLang="en-US"/>
              <a:t>PCA works by finding a new set of axis to describe this data, called the pc axis.</a:t>
            </a:r>
          </a:p>
          <a:p>
            <a:endParaRPr lang="en-US" altLang="en-US"/>
          </a:p>
          <a:p>
            <a:r>
              <a:rPr lang="en-US" altLang="en-US"/>
              <a:t>These axis have two special properties:</a:t>
            </a:r>
          </a:p>
          <a:p>
            <a:r>
              <a:rPr lang="en-US" altLang="en-US"/>
              <a:t>First, each PC axis captured the max energy in the data.  And second, they are orthogonal to each other. </a:t>
            </a:r>
          </a:p>
          <a:p>
            <a:r>
              <a:rPr lang="en-US" altLang="en-US"/>
              <a:t>Ex, PC1 here basically amounts to a linear regression of the 2d data. </a:t>
            </a:r>
          </a:p>
          <a:p>
            <a:endParaRPr lang="en-US" altLang="en-US"/>
          </a:p>
          <a:p>
            <a:r>
              <a:rPr lang="en-US" altLang="en-US"/>
              <a:t>Once these axis are formed, each ponit x1 x2 in the original data can be now described in the new coordinate space, formed by the pc axis, as u1 u2.</a:t>
            </a:r>
          </a:p>
          <a:p>
            <a:endParaRPr lang="en-US" altLang="en-US"/>
          </a:p>
          <a:p>
            <a:r>
              <a:rPr lang="en-US" altLang="en-US"/>
              <a:t>All we’ve done therefore is to find a new set of axis and map the original data in the new axis. </a:t>
            </a:r>
          </a:p>
        </p:txBody>
      </p:sp>
    </p:spTree>
    <p:extLst>
      <p:ext uri="{BB962C8B-B14F-4D97-AF65-F5344CB8AC3E}">
        <p14:creationId xmlns:p14="http://schemas.microsoft.com/office/powerpoint/2010/main" val="81748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06CF7E-DE24-1A45-8F1D-8A3157CCA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7009B-E292-E243-9147-E4C99431049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C9F1298E-5288-2047-944F-900473A61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0D70C97-7CBD-B842-92AB-D8DD06D90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Generalizinig this to OD flows is as follows.</a:t>
            </a:r>
          </a:p>
          <a:p>
            <a:endParaRPr lang="en-US" altLang="en-US"/>
          </a:p>
          <a:p>
            <a:r>
              <a:rPr lang="en-US" altLang="en-US"/>
              <a:t>Each PC captures the maximum energy in the data.</a:t>
            </a:r>
          </a:p>
          <a:p>
            <a:r>
              <a:rPr lang="en-US" altLang="en-US"/>
              <a:t>In this way, the PCs are ordered by the amount of energy they capture.</a:t>
            </a:r>
          </a:p>
          <a:p>
            <a:endParaRPr lang="en-US" altLang="en-US"/>
          </a:p>
          <a:p>
            <a:r>
              <a:rPr lang="en-US" altLang="en-US"/>
              <a:t>The transformed points, the u1 u2 in the last slide, are what we call eigenflows now.  Each eigenflow is a mapping of the OD flows onto a PC.  Therefore, each eigenflow is a timeseries that captures a trend common across all OD flows.</a:t>
            </a:r>
          </a:p>
          <a:p>
            <a:endParaRPr lang="en-US" altLang="en-US"/>
          </a:p>
          <a:p>
            <a:r>
              <a:rPr lang="en-US" altLang="en-US"/>
              <a:t>Because the PCs are ordered by their energy,  the eigenflows are also ordered by importance – from the trend that’s most common to the trend that is least common in all the OD flows.</a:t>
            </a:r>
          </a:p>
        </p:txBody>
      </p:sp>
    </p:spTree>
    <p:extLst>
      <p:ext uri="{BB962C8B-B14F-4D97-AF65-F5344CB8AC3E}">
        <p14:creationId xmlns:p14="http://schemas.microsoft.com/office/powerpoint/2010/main" val="30350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7C0C-951E-AF43-BBB9-C0C282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58A03-60FA-584B-BF38-DE9DB7406C7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96FBC-92C3-8745-9A5B-FBCFB74A789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6A8620-8524-004D-A476-C20CC7C4482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CF027C-C5FA-2344-A3FA-92922119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F16100-F586-FA45-A594-CCF05889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6DCCC6-704C-BE47-9757-90DFD6EF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F917B7DD-23CF-0745-9C10-12393B92C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29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F1E1-661A-DE41-BAC3-96361AF2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4E87-6FF5-5B49-976A-7B669852229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B14F6-64AA-3B4E-9573-6E039D811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811F4-A5BE-A745-BE85-0238640F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563FB-37F2-4A4E-80EF-5F57646F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DFE3D-71C4-EA46-83D2-531C7424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58146E3D-125B-774F-9A5F-8CC872B190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674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1DC-2328-E040-BAAD-37A35D7F37AF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C84C-B207-284B-8491-5183D7D207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D5250-4225-5C47-A5B3-8EFB2AE93F0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A779CE-2188-2B40-B8DD-E719EFF3404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6BDD7-B5ED-D44B-AADF-DE80B8D43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8FF36-C417-5F40-B1E0-A4F890F9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7926A-3A73-674A-A038-E9E06C70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D9DE7-042B-D041-AE17-F180DA5E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E1F33BAD-3250-CE46-97FD-49A0D3243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161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511B-1659-2B4C-886C-AA428C48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9034-030A-BC43-AF46-7AA53ACA4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3839A-C5B6-A046-B639-A3A68C3AC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9038B-A9C7-3442-AB9D-246FE0C6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6746D-5DB0-6540-9A0F-9399C441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DB172-9252-344D-8367-0E9F562E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63473-A3DB-CB41-ACED-61EA061CE3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37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A13F-C88C-DA44-AFA0-532B1061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0BFF-EB6F-E547-A672-7062C7237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1057F-0BAC-C444-B9C6-62B5E7F3FCD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D240AC-AD90-4E45-A64B-46E641DCFA5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CBDAD7-F05F-F645-9E4A-1FE378EE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0B7F00-4405-F045-825F-8FA1A1BF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FC6DFA-7D0E-AB49-B8B4-C79A4B19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541EBDE7-0C88-9C4D-B2FC-180ADBF98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52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68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emf"/><Relationship Id="rId3" Type="http://schemas.openxmlformats.org/officeDocument/2006/relationships/image" Target="../media/image269.emf"/><Relationship Id="rId7" Type="http://schemas.openxmlformats.org/officeDocument/2006/relationships/image" Target="../media/image27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2.emf"/><Relationship Id="rId11" Type="http://schemas.openxmlformats.org/officeDocument/2006/relationships/image" Target="../media/image277.emf"/><Relationship Id="rId5" Type="http://schemas.openxmlformats.org/officeDocument/2006/relationships/image" Target="../media/image271.emf"/><Relationship Id="rId10" Type="http://schemas.openxmlformats.org/officeDocument/2006/relationships/image" Target="../media/image276.emf"/><Relationship Id="rId4" Type="http://schemas.openxmlformats.org/officeDocument/2006/relationships/image" Target="../media/image270.emf"/><Relationship Id="rId9" Type="http://schemas.openxmlformats.org/officeDocument/2006/relationships/image" Target="../media/image27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2.png"/><Relationship Id="rId5" Type="http://schemas.openxmlformats.org/officeDocument/2006/relationships/image" Target="../media/image281.png"/><Relationship Id="rId4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emf"/><Relationship Id="rId2" Type="http://schemas.openxmlformats.org/officeDocument/2006/relationships/image" Target="../media/image28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customXml" Target="../ink/ink161.xml"/><Relationship Id="rId531" Type="http://schemas.openxmlformats.org/officeDocument/2006/relationships/image" Target="../media/image264.png"/><Relationship Id="rId170" Type="http://schemas.openxmlformats.org/officeDocument/2006/relationships/image" Target="../media/image84.png"/><Relationship Id="rId268" Type="http://schemas.openxmlformats.org/officeDocument/2006/relationships/image" Target="../media/image133.png"/><Relationship Id="rId475" Type="http://schemas.openxmlformats.org/officeDocument/2006/relationships/image" Target="../media/image236.png"/><Relationship Id="rId32" Type="http://schemas.openxmlformats.org/officeDocument/2006/relationships/image" Target="../media/image15.png"/><Relationship Id="rId128" Type="http://schemas.openxmlformats.org/officeDocument/2006/relationships/image" Target="../media/image63.png"/><Relationship Id="rId335" Type="http://schemas.openxmlformats.org/officeDocument/2006/relationships/image" Target="../media/image166.png"/><Relationship Id="rId181" Type="http://schemas.openxmlformats.org/officeDocument/2006/relationships/customXml" Target="../ink/ink90.xml"/><Relationship Id="rId402" Type="http://schemas.openxmlformats.org/officeDocument/2006/relationships/customXml" Target="../ink/ink200.xml"/><Relationship Id="rId279" Type="http://schemas.openxmlformats.org/officeDocument/2006/relationships/image" Target="../media/image136.png"/><Relationship Id="rId486" Type="http://schemas.openxmlformats.org/officeDocument/2006/relationships/customXml" Target="../ink/ink242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511" Type="http://schemas.openxmlformats.org/officeDocument/2006/relationships/image" Target="../media/image254.png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413" Type="http://schemas.openxmlformats.org/officeDocument/2006/relationships/image" Target="../media/image205.png"/><Relationship Id="rId248" Type="http://schemas.openxmlformats.org/officeDocument/2006/relationships/image" Target="../media/image123.png"/><Relationship Id="rId455" Type="http://schemas.openxmlformats.org/officeDocument/2006/relationships/image" Target="../media/image226.png"/><Relationship Id="rId497" Type="http://schemas.openxmlformats.org/officeDocument/2006/relationships/image" Target="../media/image247.png"/><Relationship Id="rId12" Type="http://schemas.openxmlformats.org/officeDocument/2006/relationships/image" Target="../media/image5.png"/><Relationship Id="rId108" Type="http://schemas.openxmlformats.org/officeDocument/2006/relationships/image" Target="../media/image53.png"/><Relationship Id="rId315" Type="http://schemas.openxmlformats.org/officeDocument/2006/relationships/image" Target="../media/image156.png"/><Relationship Id="rId357" Type="http://schemas.openxmlformats.org/officeDocument/2006/relationships/image" Target="../media/image177.png"/><Relationship Id="rId522" Type="http://schemas.openxmlformats.org/officeDocument/2006/relationships/customXml" Target="../ink/ink260.xml"/><Relationship Id="rId54" Type="http://schemas.openxmlformats.org/officeDocument/2006/relationships/image" Target="../media/image26.png"/><Relationship Id="rId96" Type="http://schemas.openxmlformats.org/officeDocument/2006/relationships/image" Target="../media/image47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image" Target="../media/image198.png"/><Relationship Id="rId259" Type="http://schemas.openxmlformats.org/officeDocument/2006/relationships/customXml" Target="../ink/ink129.xml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326" Type="http://schemas.openxmlformats.org/officeDocument/2006/relationships/customXml" Target="../ink/ink162.xml"/><Relationship Id="rId533" Type="http://schemas.openxmlformats.org/officeDocument/2006/relationships/image" Target="../media/image265.png"/><Relationship Id="rId65" Type="http://schemas.openxmlformats.org/officeDocument/2006/relationships/customXml" Target="../ink/ink32.xml"/><Relationship Id="rId130" Type="http://schemas.openxmlformats.org/officeDocument/2006/relationships/image" Target="../media/image64.png"/><Relationship Id="rId368" Type="http://schemas.openxmlformats.org/officeDocument/2006/relationships/customXml" Target="../ink/ink183.xml"/><Relationship Id="rId172" Type="http://schemas.openxmlformats.org/officeDocument/2006/relationships/image" Target="../media/image85.png"/><Relationship Id="rId228" Type="http://schemas.openxmlformats.org/officeDocument/2006/relationships/image" Target="../media/image113.png"/><Relationship Id="rId435" Type="http://schemas.openxmlformats.org/officeDocument/2006/relationships/image" Target="../media/image216.png"/><Relationship Id="rId477" Type="http://schemas.openxmlformats.org/officeDocument/2006/relationships/image" Target="../media/image237.png"/><Relationship Id="rId281" Type="http://schemas.openxmlformats.org/officeDocument/2006/relationships/image" Target="../media/image139.png"/><Relationship Id="rId337" Type="http://schemas.openxmlformats.org/officeDocument/2006/relationships/image" Target="../media/image167.png"/><Relationship Id="rId502" Type="http://schemas.openxmlformats.org/officeDocument/2006/relationships/customXml" Target="../ink/ink250.xml"/><Relationship Id="rId34" Type="http://schemas.openxmlformats.org/officeDocument/2006/relationships/image" Target="../media/image16.png"/><Relationship Id="rId76" Type="http://schemas.openxmlformats.org/officeDocument/2006/relationships/image" Target="../media/image37.png"/><Relationship Id="rId141" Type="http://schemas.openxmlformats.org/officeDocument/2006/relationships/customXml" Target="../ink/ink70.xml"/><Relationship Id="rId379" Type="http://schemas.openxmlformats.org/officeDocument/2006/relationships/image" Target="../media/image188.png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250" Type="http://schemas.openxmlformats.org/officeDocument/2006/relationships/image" Target="../media/image124.png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348" Type="http://schemas.openxmlformats.org/officeDocument/2006/relationships/customXml" Target="../ink/ink173.xml"/><Relationship Id="rId513" Type="http://schemas.openxmlformats.org/officeDocument/2006/relationships/image" Target="../media/image255.png"/><Relationship Id="rId152" Type="http://schemas.openxmlformats.org/officeDocument/2006/relationships/image" Target="../media/image75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image" Target="../media/image206.png"/><Relationship Id="rId457" Type="http://schemas.openxmlformats.org/officeDocument/2006/relationships/image" Target="../media/image227.png"/><Relationship Id="rId261" Type="http://schemas.openxmlformats.org/officeDocument/2006/relationships/customXml" Target="../ink/ink130.xml"/><Relationship Id="rId499" Type="http://schemas.openxmlformats.org/officeDocument/2006/relationships/image" Target="../media/image248.png"/><Relationship Id="rId14" Type="http://schemas.openxmlformats.org/officeDocument/2006/relationships/image" Target="../media/image6.png"/><Relationship Id="rId56" Type="http://schemas.openxmlformats.org/officeDocument/2006/relationships/image" Target="../media/image27.png"/><Relationship Id="rId317" Type="http://schemas.openxmlformats.org/officeDocument/2006/relationships/image" Target="../media/image157.png"/><Relationship Id="rId359" Type="http://schemas.openxmlformats.org/officeDocument/2006/relationships/image" Target="../media/image178.png"/><Relationship Id="rId524" Type="http://schemas.openxmlformats.org/officeDocument/2006/relationships/customXml" Target="../ink/ink261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230" Type="http://schemas.openxmlformats.org/officeDocument/2006/relationships/image" Target="../media/image114.png"/><Relationship Id="rId468" Type="http://schemas.openxmlformats.org/officeDocument/2006/relationships/customXml" Target="../ink/ink233.xml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5.png"/><Relationship Id="rId328" Type="http://schemas.openxmlformats.org/officeDocument/2006/relationships/customXml" Target="../ink/ink163.xml"/><Relationship Id="rId535" Type="http://schemas.openxmlformats.org/officeDocument/2006/relationships/image" Target="../media/image266.png"/><Relationship Id="rId132" Type="http://schemas.openxmlformats.org/officeDocument/2006/relationships/image" Target="../media/image65.png"/><Relationship Id="rId174" Type="http://schemas.openxmlformats.org/officeDocument/2006/relationships/image" Target="../media/image86.png"/><Relationship Id="rId381" Type="http://schemas.openxmlformats.org/officeDocument/2006/relationships/image" Target="../media/image189.png"/><Relationship Id="rId241" Type="http://schemas.openxmlformats.org/officeDocument/2006/relationships/customXml" Target="../ink/ink120.xml"/><Relationship Id="rId437" Type="http://schemas.openxmlformats.org/officeDocument/2006/relationships/image" Target="../media/image217.png"/><Relationship Id="rId479" Type="http://schemas.openxmlformats.org/officeDocument/2006/relationships/image" Target="../media/image238.png"/><Relationship Id="rId36" Type="http://schemas.openxmlformats.org/officeDocument/2006/relationships/image" Target="../media/image17.png"/><Relationship Id="rId283" Type="http://schemas.openxmlformats.org/officeDocument/2006/relationships/image" Target="../media/image140.png"/><Relationship Id="rId339" Type="http://schemas.openxmlformats.org/officeDocument/2006/relationships/image" Target="../media/image168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78" Type="http://schemas.openxmlformats.org/officeDocument/2006/relationships/image" Target="../media/image38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252" Type="http://schemas.openxmlformats.org/officeDocument/2006/relationships/image" Target="../media/image125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6.png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54" Type="http://schemas.openxmlformats.org/officeDocument/2006/relationships/image" Target="../media/image76.png"/><Relationship Id="rId361" Type="http://schemas.openxmlformats.org/officeDocument/2006/relationships/image" Target="../media/image179.png"/><Relationship Id="rId196" Type="http://schemas.openxmlformats.org/officeDocument/2006/relationships/image" Target="../media/image97.png"/><Relationship Id="rId417" Type="http://schemas.openxmlformats.org/officeDocument/2006/relationships/image" Target="../media/image207.png"/><Relationship Id="rId459" Type="http://schemas.openxmlformats.org/officeDocument/2006/relationships/image" Target="../media/image228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image" Target="../media/image158.png"/><Relationship Id="rId470" Type="http://schemas.openxmlformats.org/officeDocument/2006/relationships/customXml" Target="../ink/ink234.xml"/><Relationship Id="rId526" Type="http://schemas.openxmlformats.org/officeDocument/2006/relationships/customXml" Target="../ink/ink262.xml"/><Relationship Id="rId58" Type="http://schemas.openxmlformats.org/officeDocument/2006/relationships/image" Target="../media/image28.png"/><Relationship Id="rId123" Type="http://schemas.openxmlformats.org/officeDocument/2006/relationships/customXml" Target="../ink/ink61.xml"/><Relationship Id="rId330" Type="http://schemas.openxmlformats.org/officeDocument/2006/relationships/customXml" Target="../ink/ink164.xml"/><Relationship Id="rId165" Type="http://schemas.openxmlformats.org/officeDocument/2006/relationships/customXml" Target="../ink/ink82.xml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232" Type="http://schemas.openxmlformats.org/officeDocument/2006/relationships/image" Target="../media/image115.png"/><Relationship Id="rId481" Type="http://schemas.openxmlformats.org/officeDocument/2006/relationships/image" Target="../media/image239.png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6.png"/><Relationship Id="rId537" Type="http://schemas.openxmlformats.org/officeDocument/2006/relationships/image" Target="../media/image267.png"/><Relationship Id="rId80" Type="http://schemas.openxmlformats.org/officeDocument/2006/relationships/image" Target="../media/image39.png"/><Relationship Id="rId176" Type="http://schemas.openxmlformats.org/officeDocument/2006/relationships/image" Target="../media/image87.png"/><Relationship Id="rId341" Type="http://schemas.openxmlformats.org/officeDocument/2006/relationships/image" Target="../media/image169.png"/><Relationship Id="rId383" Type="http://schemas.openxmlformats.org/officeDocument/2006/relationships/image" Target="../media/image190.png"/><Relationship Id="rId439" Type="http://schemas.openxmlformats.org/officeDocument/2006/relationships/image" Target="../media/image218.png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image" Target="../media/image141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image" Target="../media/image18.png"/><Relationship Id="rId103" Type="http://schemas.openxmlformats.org/officeDocument/2006/relationships/customXml" Target="../ink/ink51.xml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212" Type="http://schemas.openxmlformats.org/officeDocument/2006/relationships/image" Target="../media/image105.png"/><Relationship Id="rId254" Type="http://schemas.openxmlformats.org/officeDocument/2006/relationships/image" Target="../media/image126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296" Type="http://schemas.openxmlformats.org/officeDocument/2006/relationships/customXml" Target="../ink/ink147.xml"/><Relationship Id="rId461" Type="http://schemas.openxmlformats.org/officeDocument/2006/relationships/image" Target="../media/image229.png"/><Relationship Id="rId517" Type="http://schemas.openxmlformats.org/officeDocument/2006/relationships/image" Target="../media/image257.png"/><Relationship Id="rId60" Type="http://schemas.openxmlformats.org/officeDocument/2006/relationships/image" Target="../media/image29.png"/><Relationship Id="rId156" Type="http://schemas.openxmlformats.org/officeDocument/2006/relationships/image" Target="../media/image77.png"/><Relationship Id="rId198" Type="http://schemas.openxmlformats.org/officeDocument/2006/relationships/image" Target="../media/image98.png"/><Relationship Id="rId321" Type="http://schemas.openxmlformats.org/officeDocument/2006/relationships/image" Target="../media/image159.png"/><Relationship Id="rId363" Type="http://schemas.openxmlformats.org/officeDocument/2006/relationships/image" Target="../media/image180.png"/><Relationship Id="rId419" Type="http://schemas.openxmlformats.org/officeDocument/2006/relationships/image" Target="../media/image208.png"/><Relationship Id="rId223" Type="http://schemas.openxmlformats.org/officeDocument/2006/relationships/customXml" Target="../ink/ink111.xml"/><Relationship Id="rId430" Type="http://schemas.openxmlformats.org/officeDocument/2006/relationships/customXml" Target="../ink/ink214.xml"/><Relationship Id="rId18" Type="http://schemas.openxmlformats.org/officeDocument/2006/relationships/image" Target="../media/image8.png"/><Relationship Id="rId265" Type="http://schemas.openxmlformats.org/officeDocument/2006/relationships/customXml" Target="../ink/ink132.xml"/><Relationship Id="rId472" Type="http://schemas.openxmlformats.org/officeDocument/2006/relationships/customXml" Target="../ink/ink235.xml"/><Relationship Id="rId528" Type="http://schemas.openxmlformats.org/officeDocument/2006/relationships/customXml" Target="../ink/ink263.xml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71" Type="http://schemas.openxmlformats.org/officeDocument/2006/relationships/customXml" Target="../ink/ink35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76" Type="http://schemas.openxmlformats.org/officeDocument/2006/relationships/customXml" Target="../ink/ink137.xml"/><Relationship Id="rId441" Type="http://schemas.openxmlformats.org/officeDocument/2006/relationships/image" Target="../media/image219.png"/><Relationship Id="rId483" Type="http://schemas.openxmlformats.org/officeDocument/2006/relationships/image" Target="../media/image240.png"/><Relationship Id="rId539" Type="http://schemas.openxmlformats.org/officeDocument/2006/relationships/image" Target="../media/image199.png"/><Relationship Id="rId40" Type="http://schemas.openxmlformats.org/officeDocument/2006/relationships/image" Target="../media/image19.png"/><Relationship Id="rId136" Type="http://schemas.openxmlformats.org/officeDocument/2006/relationships/image" Target="../media/image67.png"/><Relationship Id="rId178" Type="http://schemas.openxmlformats.org/officeDocument/2006/relationships/image" Target="../media/image88.png"/><Relationship Id="rId301" Type="http://schemas.openxmlformats.org/officeDocument/2006/relationships/image" Target="../media/image149.png"/><Relationship Id="rId343" Type="http://schemas.openxmlformats.org/officeDocument/2006/relationships/image" Target="../media/image170.png"/><Relationship Id="rId82" Type="http://schemas.openxmlformats.org/officeDocument/2006/relationships/image" Target="../media/image40.png"/><Relationship Id="rId203" Type="http://schemas.openxmlformats.org/officeDocument/2006/relationships/customXml" Target="../ink/ink101.xml"/><Relationship Id="rId385" Type="http://schemas.openxmlformats.org/officeDocument/2006/relationships/image" Target="../media/image191.png"/><Relationship Id="rId245" Type="http://schemas.openxmlformats.org/officeDocument/2006/relationships/customXml" Target="../ink/ink122.xml"/><Relationship Id="rId287" Type="http://schemas.openxmlformats.org/officeDocument/2006/relationships/image" Target="../media/image142.png"/><Relationship Id="rId410" Type="http://schemas.openxmlformats.org/officeDocument/2006/relationships/customXml" Target="../ink/ink204.xml"/><Relationship Id="rId452" Type="http://schemas.openxmlformats.org/officeDocument/2006/relationships/customXml" Target="../ink/ink225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customXml" Target="../ink/ink155.xml"/><Relationship Id="rId354" Type="http://schemas.openxmlformats.org/officeDocument/2006/relationships/customXml" Target="../ink/ink176.xml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customXml" Target="../ink/ink197.xml"/><Relationship Id="rId214" Type="http://schemas.openxmlformats.org/officeDocument/2006/relationships/image" Target="../media/image106.png"/><Relationship Id="rId256" Type="http://schemas.openxmlformats.org/officeDocument/2006/relationships/image" Target="../media/image127.png"/><Relationship Id="rId298" Type="http://schemas.openxmlformats.org/officeDocument/2006/relationships/customXml" Target="../ink/ink148.xml"/><Relationship Id="rId421" Type="http://schemas.openxmlformats.org/officeDocument/2006/relationships/image" Target="../media/image209.png"/><Relationship Id="rId463" Type="http://schemas.openxmlformats.org/officeDocument/2006/relationships/image" Target="../media/image230.png"/><Relationship Id="rId519" Type="http://schemas.openxmlformats.org/officeDocument/2006/relationships/image" Target="../media/image258.png"/><Relationship Id="rId116" Type="http://schemas.openxmlformats.org/officeDocument/2006/relationships/image" Target="../media/image57.png"/><Relationship Id="rId158" Type="http://schemas.openxmlformats.org/officeDocument/2006/relationships/image" Target="../media/image78.png"/><Relationship Id="rId323" Type="http://schemas.openxmlformats.org/officeDocument/2006/relationships/image" Target="../media/image160.png"/><Relationship Id="rId530" Type="http://schemas.openxmlformats.org/officeDocument/2006/relationships/customXml" Target="../ink/ink264.xml"/><Relationship Id="rId20" Type="http://schemas.openxmlformats.org/officeDocument/2006/relationships/image" Target="../media/image9.png"/><Relationship Id="rId62" Type="http://schemas.openxmlformats.org/officeDocument/2006/relationships/image" Target="../media/image30.png"/><Relationship Id="rId365" Type="http://schemas.openxmlformats.org/officeDocument/2006/relationships/image" Target="../media/image181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customXml" Target="../ink/ink215.xml"/><Relationship Id="rId474" Type="http://schemas.openxmlformats.org/officeDocument/2006/relationships/customXml" Target="../ink/ink236.xml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customXml" Target="../ink/ink166.xml"/><Relationship Id="rId376" Type="http://schemas.openxmlformats.org/officeDocument/2006/relationships/customXml" Target="../ink/ink187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36" Type="http://schemas.openxmlformats.org/officeDocument/2006/relationships/image" Target="../media/image117.png"/><Relationship Id="rId278" Type="http://schemas.openxmlformats.org/officeDocument/2006/relationships/customXml" Target="../ink/ink138.xml"/><Relationship Id="rId401" Type="http://schemas.openxmlformats.org/officeDocument/2006/relationships/image" Target="../media/image143.png"/><Relationship Id="rId443" Type="http://schemas.openxmlformats.org/officeDocument/2006/relationships/image" Target="../media/image220.png"/><Relationship Id="rId303" Type="http://schemas.openxmlformats.org/officeDocument/2006/relationships/image" Target="../media/image150.png"/><Relationship Id="rId485" Type="http://schemas.openxmlformats.org/officeDocument/2006/relationships/image" Target="../media/image241.png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345" Type="http://schemas.openxmlformats.org/officeDocument/2006/relationships/image" Target="../media/image171.png"/><Relationship Id="rId387" Type="http://schemas.openxmlformats.org/officeDocument/2006/relationships/image" Target="../media/image192.png"/><Relationship Id="rId510" Type="http://schemas.openxmlformats.org/officeDocument/2006/relationships/customXml" Target="../ink/ink254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customXml" Target="../ink/ink205.xml"/><Relationship Id="rId107" Type="http://schemas.openxmlformats.org/officeDocument/2006/relationships/customXml" Target="../ink/ink53.xml"/><Relationship Id="rId289" Type="http://schemas.openxmlformats.org/officeDocument/2006/relationships/image" Target="../media/image1390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59.png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216" Type="http://schemas.openxmlformats.org/officeDocument/2006/relationships/image" Target="../media/image107.png"/><Relationship Id="rId423" Type="http://schemas.openxmlformats.org/officeDocument/2006/relationships/image" Target="../media/image210.png"/><Relationship Id="rId258" Type="http://schemas.openxmlformats.org/officeDocument/2006/relationships/image" Target="../media/image128.png"/><Relationship Id="rId465" Type="http://schemas.openxmlformats.org/officeDocument/2006/relationships/image" Target="../media/image231.png"/><Relationship Id="rId22" Type="http://schemas.openxmlformats.org/officeDocument/2006/relationships/image" Target="../media/image10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325" Type="http://schemas.openxmlformats.org/officeDocument/2006/relationships/image" Target="../media/image161.png"/><Relationship Id="rId367" Type="http://schemas.openxmlformats.org/officeDocument/2006/relationships/image" Target="../media/image182.png"/><Relationship Id="rId532" Type="http://schemas.openxmlformats.org/officeDocument/2006/relationships/customXml" Target="../ink/ink265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49.png"/><Relationship Id="rId75" Type="http://schemas.openxmlformats.org/officeDocument/2006/relationships/customXml" Target="../ink/ink37.xml"/><Relationship Id="rId140" Type="http://schemas.openxmlformats.org/officeDocument/2006/relationships/image" Target="../media/image69.png"/><Relationship Id="rId182" Type="http://schemas.openxmlformats.org/officeDocument/2006/relationships/image" Target="../media/image90.png"/><Relationship Id="rId378" Type="http://schemas.openxmlformats.org/officeDocument/2006/relationships/customXml" Target="../ink/ink188.xml"/><Relationship Id="rId403" Type="http://schemas.openxmlformats.org/officeDocument/2006/relationships/image" Target="../media/image200.png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445" Type="http://schemas.openxmlformats.org/officeDocument/2006/relationships/image" Target="../media/image221.png"/><Relationship Id="rId487" Type="http://schemas.openxmlformats.org/officeDocument/2006/relationships/image" Target="../media/image242.png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Relationship Id="rId347" Type="http://schemas.openxmlformats.org/officeDocument/2006/relationships/image" Target="../media/image172.png"/><Relationship Id="rId512" Type="http://schemas.openxmlformats.org/officeDocument/2006/relationships/customXml" Target="../ink/ink255.xml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customXml" Target="../ink/ink75.xml"/><Relationship Id="rId389" Type="http://schemas.openxmlformats.org/officeDocument/2006/relationships/image" Target="../media/image193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16" Type="http://schemas.openxmlformats.org/officeDocument/2006/relationships/customXml" Target="../ink/ink157.xml"/><Relationship Id="rId523" Type="http://schemas.openxmlformats.org/officeDocument/2006/relationships/image" Target="../media/image260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358" Type="http://schemas.openxmlformats.org/officeDocument/2006/relationships/customXml" Target="../ink/ink178.xml"/><Relationship Id="rId162" Type="http://schemas.openxmlformats.org/officeDocument/2006/relationships/image" Target="../media/image80.png"/><Relationship Id="rId218" Type="http://schemas.openxmlformats.org/officeDocument/2006/relationships/image" Target="../media/image108.png"/><Relationship Id="rId425" Type="http://schemas.openxmlformats.org/officeDocument/2006/relationships/image" Target="../media/image211.png"/><Relationship Id="rId467" Type="http://schemas.openxmlformats.org/officeDocument/2006/relationships/image" Target="../media/image232.png"/><Relationship Id="rId271" Type="http://schemas.openxmlformats.org/officeDocument/2006/relationships/customXml" Target="../ink/ink135.xml"/><Relationship Id="rId24" Type="http://schemas.openxmlformats.org/officeDocument/2006/relationships/image" Target="../media/image11.png"/><Relationship Id="rId66" Type="http://schemas.openxmlformats.org/officeDocument/2006/relationships/image" Target="../media/image32.png"/><Relationship Id="rId131" Type="http://schemas.openxmlformats.org/officeDocument/2006/relationships/customXml" Target="../ink/ink65.xml"/><Relationship Id="rId327" Type="http://schemas.openxmlformats.org/officeDocument/2006/relationships/image" Target="../media/image162.png"/><Relationship Id="rId369" Type="http://schemas.openxmlformats.org/officeDocument/2006/relationships/image" Target="../media/image183.png"/><Relationship Id="rId534" Type="http://schemas.openxmlformats.org/officeDocument/2006/relationships/customXml" Target="../ink/ink266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240" Type="http://schemas.openxmlformats.org/officeDocument/2006/relationships/image" Target="../media/image119.png"/><Relationship Id="rId478" Type="http://schemas.openxmlformats.org/officeDocument/2006/relationships/customXml" Target="../ink/ink238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0.png"/><Relationship Id="rId8" Type="http://schemas.openxmlformats.org/officeDocument/2006/relationships/image" Target="../media/image310.png"/><Relationship Id="rId142" Type="http://schemas.openxmlformats.org/officeDocument/2006/relationships/image" Target="../media/image70.png"/><Relationship Id="rId184" Type="http://schemas.openxmlformats.org/officeDocument/2006/relationships/image" Target="../media/image91.png"/><Relationship Id="rId391" Type="http://schemas.openxmlformats.org/officeDocument/2006/relationships/image" Target="../media/image194.png"/><Relationship Id="rId405" Type="http://schemas.openxmlformats.org/officeDocument/2006/relationships/image" Target="../media/image201.png"/><Relationship Id="rId447" Type="http://schemas.openxmlformats.org/officeDocument/2006/relationships/image" Target="../media/image222.png"/><Relationship Id="rId251" Type="http://schemas.openxmlformats.org/officeDocument/2006/relationships/customXml" Target="../ink/ink125.xml"/><Relationship Id="rId489" Type="http://schemas.openxmlformats.org/officeDocument/2006/relationships/image" Target="../media/image243.png"/><Relationship Id="rId46" Type="http://schemas.openxmlformats.org/officeDocument/2006/relationships/image" Target="../media/image22.png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349" Type="http://schemas.openxmlformats.org/officeDocument/2006/relationships/image" Target="../media/image173.png"/><Relationship Id="rId514" Type="http://schemas.openxmlformats.org/officeDocument/2006/relationships/customXml" Target="../ink/ink256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image" Target="../media/image109.png"/><Relationship Id="rId458" Type="http://schemas.openxmlformats.org/officeDocument/2006/relationships/customXml" Target="../ink/ink228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318" Type="http://schemas.openxmlformats.org/officeDocument/2006/relationships/customXml" Target="../ink/ink158.xml"/><Relationship Id="rId525" Type="http://schemas.openxmlformats.org/officeDocument/2006/relationships/image" Target="../media/image261.png"/><Relationship Id="rId99" Type="http://schemas.openxmlformats.org/officeDocument/2006/relationships/customXml" Target="../ink/ink49.xml"/><Relationship Id="rId122" Type="http://schemas.openxmlformats.org/officeDocument/2006/relationships/image" Target="../media/image60.png"/><Relationship Id="rId164" Type="http://schemas.openxmlformats.org/officeDocument/2006/relationships/image" Target="../media/image81.png"/><Relationship Id="rId371" Type="http://schemas.openxmlformats.org/officeDocument/2006/relationships/image" Target="../media/image184.png"/><Relationship Id="rId427" Type="http://schemas.openxmlformats.org/officeDocument/2006/relationships/image" Target="../media/image212.png"/><Relationship Id="rId469" Type="http://schemas.openxmlformats.org/officeDocument/2006/relationships/image" Target="../media/image233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image" Target="../media/image163.png"/><Relationship Id="rId480" Type="http://schemas.openxmlformats.org/officeDocument/2006/relationships/customXml" Target="../ink/ink239.xml"/><Relationship Id="rId536" Type="http://schemas.openxmlformats.org/officeDocument/2006/relationships/customXml" Target="../ink/ink267.xml"/><Relationship Id="rId68" Type="http://schemas.openxmlformats.org/officeDocument/2006/relationships/image" Target="../media/image33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customXml" Target="../ink/ink169.xml"/><Relationship Id="rId200" Type="http://schemas.openxmlformats.org/officeDocument/2006/relationships/image" Target="../media/image99.png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242" Type="http://schemas.openxmlformats.org/officeDocument/2006/relationships/image" Target="../media/image120.png"/><Relationship Id="rId284" Type="http://schemas.openxmlformats.org/officeDocument/2006/relationships/customXml" Target="../ink/ink141.xml"/><Relationship Id="rId491" Type="http://schemas.openxmlformats.org/officeDocument/2006/relationships/image" Target="../media/image244.png"/><Relationship Id="rId505" Type="http://schemas.openxmlformats.org/officeDocument/2006/relationships/image" Target="../media/image251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86" Type="http://schemas.openxmlformats.org/officeDocument/2006/relationships/image" Target="../media/image92.png"/><Relationship Id="rId351" Type="http://schemas.openxmlformats.org/officeDocument/2006/relationships/image" Target="../media/image174.png"/><Relationship Id="rId393" Type="http://schemas.openxmlformats.org/officeDocument/2006/relationships/image" Target="../media/image195.png"/><Relationship Id="rId407" Type="http://schemas.openxmlformats.org/officeDocument/2006/relationships/image" Target="../media/image202.png"/><Relationship Id="rId449" Type="http://schemas.openxmlformats.org/officeDocument/2006/relationships/image" Target="../media/image223.png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image" Target="../media/image146.png"/><Relationship Id="rId309" Type="http://schemas.openxmlformats.org/officeDocument/2006/relationships/image" Target="../media/image153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image" Target="../media/image23.png"/><Relationship Id="rId113" Type="http://schemas.openxmlformats.org/officeDocument/2006/relationships/customXml" Target="../ink/ink56.xml"/><Relationship Id="rId320" Type="http://schemas.openxmlformats.org/officeDocument/2006/relationships/customXml" Target="../ink/ink159.xml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image" Target="../media/image110.png"/><Relationship Id="rId264" Type="http://schemas.openxmlformats.org/officeDocument/2006/relationships/image" Target="../media/image131.png"/><Relationship Id="rId471" Type="http://schemas.openxmlformats.org/officeDocument/2006/relationships/image" Target="../media/image234.png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1.png"/><Relationship Id="rId527" Type="http://schemas.openxmlformats.org/officeDocument/2006/relationships/image" Target="../media/image262.png"/><Relationship Id="rId70" Type="http://schemas.openxmlformats.org/officeDocument/2006/relationships/image" Target="../media/image34.png"/><Relationship Id="rId166" Type="http://schemas.openxmlformats.org/officeDocument/2006/relationships/image" Target="../media/image82.png"/><Relationship Id="rId331" Type="http://schemas.openxmlformats.org/officeDocument/2006/relationships/image" Target="../media/image164.png"/><Relationship Id="rId373" Type="http://schemas.openxmlformats.org/officeDocument/2006/relationships/image" Target="../media/image185.png"/><Relationship Id="rId429" Type="http://schemas.openxmlformats.org/officeDocument/2006/relationships/image" Target="../media/image213.png"/><Relationship Id="rId1" Type="http://schemas.openxmlformats.org/officeDocument/2006/relationships/slideLayout" Target="../slideLayouts/slideLayout5.xml"/><Relationship Id="rId233" Type="http://schemas.openxmlformats.org/officeDocument/2006/relationships/customXml" Target="../ink/ink116.xml"/><Relationship Id="rId440" Type="http://schemas.openxmlformats.org/officeDocument/2006/relationships/customXml" Target="../ink/ink219.xml"/><Relationship Id="rId28" Type="http://schemas.openxmlformats.org/officeDocument/2006/relationships/image" Target="../media/image13.png"/><Relationship Id="rId275" Type="http://schemas.openxmlformats.org/officeDocument/2006/relationships/image" Target="../media/image137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customXml" Target="../ink/ink268.xml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202" Type="http://schemas.openxmlformats.org/officeDocument/2006/relationships/image" Target="../media/image100.png"/><Relationship Id="rId244" Type="http://schemas.openxmlformats.org/officeDocument/2006/relationships/image" Target="../media/image121.png"/><Relationship Id="rId39" Type="http://schemas.openxmlformats.org/officeDocument/2006/relationships/customXml" Target="../ink/ink19.xml"/><Relationship Id="rId286" Type="http://schemas.openxmlformats.org/officeDocument/2006/relationships/customXml" Target="../ink/ink142.xml"/><Relationship Id="rId451" Type="http://schemas.openxmlformats.org/officeDocument/2006/relationships/image" Target="../media/image224.png"/><Relationship Id="rId493" Type="http://schemas.openxmlformats.org/officeDocument/2006/relationships/image" Target="../media/image245.png"/><Relationship Id="rId507" Type="http://schemas.openxmlformats.org/officeDocument/2006/relationships/image" Target="../media/image252.png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46" Type="http://schemas.openxmlformats.org/officeDocument/2006/relationships/image" Target="../media/image72.png"/><Relationship Id="rId188" Type="http://schemas.openxmlformats.org/officeDocument/2006/relationships/image" Target="../media/image93.png"/><Relationship Id="rId311" Type="http://schemas.openxmlformats.org/officeDocument/2006/relationships/image" Target="../media/image154.png"/><Relationship Id="rId353" Type="http://schemas.openxmlformats.org/officeDocument/2006/relationships/image" Target="../media/image175.png"/><Relationship Id="rId395" Type="http://schemas.openxmlformats.org/officeDocument/2006/relationships/image" Target="../media/image196.png"/><Relationship Id="rId409" Type="http://schemas.openxmlformats.org/officeDocument/2006/relationships/image" Target="../media/image203.png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420" Type="http://schemas.openxmlformats.org/officeDocument/2006/relationships/customXml" Target="../ink/ink209.xml"/><Relationship Id="rId255" Type="http://schemas.openxmlformats.org/officeDocument/2006/relationships/customXml" Target="../ink/ink127.xml"/><Relationship Id="rId297" Type="http://schemas.openxmlformats.org/officeDocument/2006/relationships/image" Target="../media/image147.png"/><Relationship Id="rId462" Type="http://schemas.openxmlformats.org/officeDocument/2006/relationships/customXml" Target="../ink/ink230.xml"/><Relationship Id="rId518" Type="http://schemas.openxmlformats.org/officeDocument/2006/relationships/customXml" Target="../ink/ink258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customXml" Target="../ink/ink160.xml"/><Relationship Id="rId364" Type="http://schemas.openxmlformats.org/officeDocument/2006/relationships/customXml" Target="../ink/ink181.xml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66" Type="http://schemas.openxmlformats.org/officeDocument/2006/relationships/image" Target="../media/image132.png"/><Relationship Id="rId431" Type="http://schemas.openxmlformats.org/officeDocument/2006/relationships/image" Target="../media/image214.png"/><Relationship Id="rId473" Type="http://schemas.openxmlformats.org/officeDocument/2006/relationships/image" Target="../media/image235.png"/><Relationship Id="rId529" Type="http://schemas.openxmlformats.org/officeDocument/2006/relationships/image" Target="../media/image263.png"/><Relationship Id="rId30" Type="http://schemas.openxmlformats.org/officeDocument/2006/relationships/image" Target="../media/image14.png"/><Relationship Id="rId126" Type="http://schemas.openxmlformats.org/officeDocument/2006/relationships/image" Target="../media/image62.png"/><Relationship Id="rId168" Type="http://schemas.openxmlformats.org/officeDocument/2006/relationships/image" Target="../media/image83.png"/><Relationship Id="rId333" Type="http://schemas.openxmlformats.org/officeDocument/2006/relationships/image" Target="../media/image165.png"/><Relationship Id="rId72" Type="http://schemas.openxmlformats.org/officeDocument/2006/relationships/image" Target="../media/image35.png"/><Relationship Id="rId375" Type="http://schemas.openxmlformats.org/officeDocument/2006/relationships/image" Target="../media/image186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image" Target="../media/image138.png"/><Relationship Id="rId400" Type="http://schemas.openxmlformats.org/officeDocument/2006/relationships/customXml" Target="../ink/ink199.xml"/><Relationship Id="rId442" Type="http://schemas.openxmlformats.org/officeDocument/2006/relationships/customXml" Target="../ink/ink220.xml"/><Relationship Id="rId484" Type="http://schemas.openxmlformats.org/officeDocument/2006/relationships/customXml" Target="../ink/ink241.xml"/><Relationship Id="rId137" Type="http://schemas.openxmlformats.org/officeDocument/2006/relationships/customXml" Target="../ink/ink68.xml"/><Relationship Id="rId302" Type="http://schemas.openxmlformats.org/officeDocument/2006/relationships/customXml" Target="../ink/ink150.xml"/><Relationship Id="rId344" Type="http://schemas.openxmlformats.org/officeDocument/2006/relationships/customXml" Target="../ink/ink171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192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46" Type="http://schemas.openxmlformats.org/officeDocument/2006/relationships/image" Target="../media/image122.png"/><Relationship Id="rId288" Type="http://schemas.openxmlformats.org/officeDocument/2006/relationships/customXml" Target="../ink/ink143.xml"/><Relationship Id="rId411" Type="http://schemas.openxmlformats.org/officeDocument/2006/relationships/image" Target="../media/image204.png"/><Relationship Id="rId453" Type="http://schemas.openxmlformats.org/officeDocument/2006/relationships/image" Target="../media/image225.png"/><Relationship Id="rId509" Type="http://schemas.openxmlformats.org/officeDocument/2006/relationships/image" Target="../media/image253.png"/><Relationship Id="rId106" Type="http://schemas.openxmlformats.org/officeDocument/2006/relationships/image" Target="../media/image52.png"/><Relationship Id="rId313" Type="http://schemas.openxmlformats.org/officeDocument/2006/relationships/image" Target="../media/image155.png"/><Relationship Id="rId495" Type="http://schemas.openxmlformats.org/officeDocument/2006/relationships/image" Target="../media/image246.png"/><Relationship Id="rId10" Type="http://schemas.openxmlformats.org/officeDocument/2006/relationships/image" Target="../media/image410.png"/><Relationship Id="rId52" Type="http://schemas.openxmlformats.org/officeDocument/2006/relationships/image" Target="../media/image25.png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355" Type="http://schemas.openxmlformats.org/officeDocument/2006/relationships/image" Target="../media/image176.png"/><Relationship Id="rId397" Type="http://schemas.openxmlformats.org/officeDocument/2006/relationships/image" Target="../media/image197.png"/><Relationship Id="rId520" Type="http://schemas.openxmlformats.org/officeDocument/2006/relationships/customXml" Target="../ink/ink259.xml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customXml" Target="../ink/ink210.xml"/><Relationship Id="rId464" Type="http://schemas.openxmlformats.org/officeDocument/2006/relationships/customXml" Target="../ink/ink231.xml"/><Relationship Id="rId299" Type="http://schemas.openxmlformats.org/officeDocument/2006/relationships/image" Target="../media/image148.png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customXml" Target="../ink/ink182.xml"/><Relationship Id="rId226" Type="http://schemas.openxmlformats.org/officeDocument/2006/relationships/image" Target="../media/image112.png"/><Relationship Id="rId433" Type="http://schemas.openxmlformats.org/officeDocument/2006/relationships/image" Target="../media/image215.png"/><Relationship Id="rId74" Type="http://schemas.openxmlformats.org/officeDocument/2006/relationships/image" Target="../media/image36.png"/><Relationship Id="rId377" Type="http://schemas.openxmlformats.org/officeDocument/2006/relationships/image" Target="../media/image187.png"/><Relationship Id="rId500" Type="http://schemas.openxmlformats.org/officeDocument/2006/relationships/customXml" Target="../ink/ink249.xml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customXml" Target="../ink/ink2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 for </a:t>
            </a: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Network Anomaly Detection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419F316-B0EB-B847-8C5F-DAF743927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Traffic Anomaly Detection: Motivation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B14E575-B606-0B45-B2FE-86D727386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2102291"/>
            <a:ext cx="10515600" cy="4157428"/>
          </a:xfrm>
        </p:spPr>
        <p:txBody>
          <a:bodyPr/>
          <a:lstStyle/>
          <a:p>
            <a:r>
              <a:rPr lang="en-US" altLang="en-US" dirty="0"/>
              <a:t>DDoS attacks</a:t>
            </a:r>
          </a:p>
          <a:p>
            <a:r>
              <a:rPr lang="en-US" altLang="en-US" dirty="0"/>
              <a:t>Routing anomalies</a:t>
            </a:r>
          </a:p>
          <a:p>
            <a:r>
              <a:rPr lang="en-US" altLang="en-US" dirty="0"/>
              <a:t>Link failures</a:t>
            </a:r>
          </a:p>
          <a:p>
            <a:r>
              <a:rPr lang="en-US" altLang="en-US" dirty="0"/>
              <a:t>Flash crowds</a:t>
            </a:r>
          </a:p>
          <a:p>
            <a:r>
              <a:rPr lang="en-US" altLang="en-US" dirty="0"/>
              <a:t>…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7DD5BA-716F-8449-A604-2CD23449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4F14-F42D-3943-93D8-84D334DAE3F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607390F3-BABE-E744-B620-1042E17E3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</a:rPr>
              <a:t>Many “actionable” changes to traffic patterns</a:t>
            </a:r>
          </a:p>
        </p:txBody>
      </p:sp>
    </p:spTree>
    <p:extLst>
      <p:ext uri="{BB962C8B-B14F-4D97-AF65-F5344CB8AC3E}">
        <p14:creationId xmlns:p14="http://schemas.microsoft.com/office/powerpoint/2010/main" val="136424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89B82BE-3A78-694A-8DBD-F5CCDD840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Network-Wide Traffic Analysis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1B5D8A7-1377-A841-996D-10D017916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43657"/>
            <a:ext cx="5376620" cy="4157428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Anomaly Detection:</a:t>
            </a:r>
            <a:r>
              <a:rPr lang="en-US" altLang="en-US" sz="2400" dirty="0"/>
              <a:t>  </a:t>
            </a:r>
            <a:r>
              <a:rPr lang="en-US" altLang="en-US" sz="2400" i="1" dirty="0"/>
              <a:t>Which</a:t>
            </a:r>
            <a:r>
              <a:rPr lang="en-US" altLang="en-US" sz="2400" dirty="0"/>
              <a:t> links show unusual traffic?</a:t>
            </a:r>
          </a:p>
          <a:p>
            <a:endParaRPr lang="en-US" altLang="en-US" sz="2400" b="1" dirty="0">
              <a:solidFill>
                <a:srgbClr val="FF0000"/>
              </a:solidFill>
            </a:endParaRPr>
          </a:p>
          <a:p>
            <a:r>
              <a:rPr lang="en-US" altLang="en-US" sz="2400" b="1" dirty="0">
                <a:solidFill>
                  <a:srgbClr val="FF0000"/>
                </a:solidFill>
              </a:rPr>
              <a:t>Traffic Engineering:</a:t>
            </a:r>
            <a:r>
              <a:rPr lang="en-US" altLang="en-US" sz="2400" dirty="0"/>
              <a:t>  How does traffic move </a:t>
            </a:r>
            <a:r>
              <a:rPr lang="en-US" altLang="en-US" sz="2400" i="1" dirty="0"/>
              <a:t>throughout</a:t>
            </a:r>
            <a:r>
              <a:rPr lang="en-US" altLang="en-US" sz="2400" dirty="0"/>
              <a:t> the network?</a:t>
            </a:r>
          </a:p>
          <a:p>
            <a:endParaRPr lang="en-US" altLang="en-US" sz="2400" dirty="0"/>
          </a:p>
          <a:p>
            <a:r>
              <a:rPr lang="en-US" altLang="en-US" sz="2400" b="1" dirty="0">
                <a:solidFill>
                  <a:srgbClr val="FF0000"/>
                </a:solidFill>
              </a:rPr>
              <a:t>Capacity planning:</a:t>
            </a:r>
            <a:r>
              <a:rPr lang="en-US" altLang="en-US" sz="2400" dirty="0"/>
              <a:t> How much and </a:t>
            </a:r>
            <a:r>
              <a:rPr lang="en-US" altLang="en-US" sz="2400" i="1" dirty="0"/>
              <a:t>where</a:t>
            </a:r>
            <a:r>
              <a:rPr lang="en-US" altLang="en-US" sz="2400" dirty="0"/>
              <a:t> in network to upgrade?</a:t>
            </a:r>
          </a:p>
        </p:txBody>
      </p:sp>
      <p:sp>
        <p:nvSpPr>
          <p:cNvPr id="63" name="Slide Number Placeholder 6">
            <a:extLst>
              <a:ext uri="{FF2B5EF4-FFF2-40B4-BE49-F238E27FC236}">
                <a16:creationId xmlns:a16="http://schemas.microsoft.com/office/drawing/2014/main" id="{60591E70-66D6-C547-B669-803A11DB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09D4-783F-2B42-A2A4-4FA6E7BDF9E8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49E8CDFA-8EFB-C84A-BCBE-2DBB1F3B50EB}"/>
              </a:ext>
            </a:extLst>
          </p:cNvPr>
          <p:cNvGrpSpPr>
            <a:grpSpLocks/>
          </p:cNvGrpSpPr>
          <p:nvPr/>
        </p:nvGrpSpPr>
        <p:grpSpPr bwMode="auto">
          <a:xfrm>
            <a:off x="8028432" y="2653085"/>
            <a:ext cx="3429000" cy="3048000"/>
            <a:chOff x="528" y="2400"/>
            <a:chExt cx="2784" cy="1488"/>
          </a:xfrm>
        </p:grpSpPr>
        <p:cxnSp>
          <p:nvCxnSpPr>
            <p:cNvPr id="53253" name="AutoShape 5">
              <a:extLst>
                <a:ext uri="{FF2B5EF4-FFF2-40B4-BE49-F238E27FC236}">
                  <a16:creationId xmlns:a16="http://schemas.microsoft.com/office/drawing/2014/main" id="{EF9A978D-A0F8-C64B-8922-B2C12BC15FA8}"/>
                </a:ext>
              </a:extLst>
            </p:cNvPr>
            <p:cNvCxnSpPr>
              <a:cxnSpLocks noChangeShapeType="1"/>
              <a:stCxn id="53262" idx="4"/>
              <a:endCxn id="53266" idx="0"/>
            </p:cNvCxnSpPr>
            <p:nvPr/>
          </p:nvCxnSpPr>
          <p:spPr bwMode="auto">
            <a:xfrm>
              <a:off x="600" y="2688"/>
              <a:ext cx="144" cy="576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4" name="AutoShape 6">
              <a:extLst>
                <a:ext uri="{FF2B5EF4-FFF2-40B4-BE49-F238E27FC236}">
                  <a16:creationId xmlns:a16="http://schemas.microsoft.com/office/drawing/2014/main" id="{38229520-D14B-2C4C-B9D7-5D25434489D8}"/>
                </a:ext>
              </a:extLst>
            </p:cNvPr>
            <p:cNvCxnSpPr>
              <a:cxnSpLocks noChangeShapeType="1"/>
              <a:endCxn id="53267" idx="2"/>
            </p:cNvCxnSpPr>
            <p:nvPr/>
          </p:nvCxnSpPr>
          <p:spPr bwMode="auto">
            <a:xfrm>
              <a:off x="762" y="3408"/>
              <a:ext cx="672" cy="408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5" name="AutoShape 7">
              <a:extLst>
                <a:ext uri="{FF2B5EF4-FFF2-40B4-BE49-F238E27FC236}">
                  <a16:creationId xmlns:a16="http://schemas.microsoft.com/office/drawing/2014/main" id="{A13689AF-3FB0-304E-9693-7876267831D1}"/>
                </a:ext>
              </a:extLst>
            </p:cNvPr>
            <p:cNvCxnSpPr>
              <a:cxnSpLocks noChangeShapeType="1"/>
              <a:stCxn id="53263" idx="1"/>
            </p:cNvCxnSpPr>
            <p:nvPr/>
          </p:nvCxnSpPr>
          <p:spPr bwMode="auto">
            <a:xfrm flipH="1" flipV="1">
              <a:off x="672" y="2634"/>
              <a:ext cx="741" cy="261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6" name="AutoShape 8">
              <a:extLst>
                <a:ext uri="{FF2B5EF4-FFF2-40B4-BE49-F238E27FC236}">
                  <a16:creationId xmlns:a16="http://schemas.microsoft.com/office/drawing/2014/main" id="{590830B6-2058-5F41-86FA-428FD9F9D3EE}"/>
                </a:ext>
              </a:extLst>
            </p:cNvPr>
            <p:cNvCxnSpPr>
              <a:cxnSpLocks noChangeShapeType="1"/>
              <a:stCxn id="53264" idx="3"/>
              <a:endCxn id="53263" idx="6"/>
            </p:cNvCxnSpPr>
            <p:nvPr/>
          </p:nvCxnSpPr>
          <p:spPr bwMode="auto">
            <a:xfrm flipH="1">
              <a:off x="1536" y="2715"/>
              <a:ext cx="933" cy="237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7" name="AutoShape 9">
              <a:extLst>
                <a:ext uri="{FF2B5EF4-FFF2-40B4-BE49-F238E27FC236}">
                  <a16:creationId xmlns:a16="http://schemas.microsoft.com/office/drawing/2014/main" id="{871F3A3F-4408-F346-B717-6BBDD451FC96}"/>
                </a:ext>
              </a:extLst>
            </p:cNvPr>
            <p:cNvCxnSpPr>
              <a:cxnSpLocks noChangeShapeType="1"/>
              <a:stCxn id="53265" idx="4"/>
              <a:endCxn id="53268" idx="7"/>
            </p:cNvCxnSpPr>
            <p:nvPr/>
          </p:nvCxnSpPr>
          <p:spPr bwMode="auto">
            <a:xfrm flipH="1">
              <a:off x="2811" y="2544"/>
              <a:ext cx="429" cy="1125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8" name="AutoShape 10">
              <a:extLst>
                <a:ext uri="{FF2B5EF4-FFF2-40B4-BE49-F238E27FC236}">
                  <a16:creationId xmlns:a16="http://schemas.microsoft.com/office/drawing/2014/main" id="{2ACE9D2C-0C6F-4740-9265-027754EDDAE0}"/>
                </a:ext>
              </a:extLst>
            </p:cNvPr>
            <p:cNvCxnSpPr>
              <a:cxnSpLocks noChangeShapeType="1"/>
              <a:endCxn id="53267" idx="0"/>
            </p:cNvCxnSpPr>
            <p:nvPr/>
          </p:nvCxnSpPr>
          <p:spPr bwMode="auto">
            <a:xfrm>
              <a:off x="1488" y="3018"/>
              <a:ext cx="24" cy="72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9" name="AutoShape 11">
              <a:extLst>
                <a:ext uri="{FF2B5EF4-FFF2-40B4-BE49-F238E27FC236}">
                  <a16:creationId xmlns:a16="http://schemas.microsoft.com/office/drawing/2014/main" id="{D45EC73C-A4BF-854F-95CE-35C0BA544F53}"/>
                </a:ext>
              </a:extLst>
            </p:cNvPr>
            <p:cNvCxnSpPr>
              <a:cxnSpLocks noChangeShapeType="1"/>
              <a:stCxn id="53263" idx="5"/>
              <a:endCxn id="53268" idx="2"/>
            </p:cNvCxnSpPr>
            <p:nvPr/>
          </p:nvCxnSpPr>
          <p:spPr bwMode="auto">
            <a:xfrm>
              <a:off x="1515" y="3003"/>
              <a:ext cx="1173" cy="717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60" name="AutoShape 12">
              <a:extLst>
                <a:ext uri="{FF2B5EF4-FFF2-40B4-BE49-F238E27FC236}">
                  <a16:creationId xmlns:a16="http://schemas.microsoft.com/office/drawing/2014/main" id="{16CE2B96-6F61-9F41-B6BC-0D32CCD4D13A}"/>
                </a:ext>
              </a:extLst>
            </p:cNvPr>
            <p:cNvCxnSpPr>
              <a:cxnSpLocks noChangeShapeType="1"/>
              <a:endCxn id="53265" idx="2"/>
            </p:cNvCxnSpPr>
            <p:nvPr/>
          </p:nvCxnSpPr>
          <p:spPr bwMode="auto">
            <a:xfrm flipV="1">
              <a:off x="2586" y="2472"/>
              <a:ext cx="576" cy="168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61" name="AutoShape 13">
              <a:extLst>
                <a:ext uri="{FF2B5EF4-FFF2-40B4-BE49-F238E27FC236}">
                  <a16:creationId xmlns:a16="http://schemas.microsoft.com/office/drawing/2014/main" id="{64206A4C-C20A-FE48-9975-C90F23E7D4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28" y="2747"/>
              <a:ext cx="204" cy="949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262" name="Oval 14">
              <a:extLst>
                <a:ext uri="{FF2B5EF4-FFF2-40B4-BE49-F238E27FC236}">
                  <a16:creationId xmlns:a16="http://schemas.microsoft.com/office/drawing/2014/main" id="{C7C05180-CA9F-7647-B60F-55B6B71F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Oval 15">
              <a:extLst>
                <a:ext uri="{FF2B5EF4-FFF2-40B4-BE49-F238E27FC236}">
                  <a16:creationId xmlns:a16="http://schemas.microsoft.com/office/drawing/2014/main" id="{3C88EE8C-2446-224D-B454-5A4501E13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80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Oval 16">
              <a:extLst>
                <a:ext uri="{FF2B5EF4-FFF2-40B4-BE49-F238E27FC236}">
                  <a16:creationId xmlns:a16="http://schemas.microsoft.com/office/drawing/2014/main" id="{74DF47E4-4160-1045-86CA-A96EE0DB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92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Oval 17">
              <a:extLst>
                <a:ext uri="{FF2B5EF4-FFF2-40B4-BE49-F238E27FC236}">
                  <a16:creationId xmlns:a16="http://schemas.microsoft.com/office/drawing/2014/main" id="{7822271D-4E19-7F4A-8587-288FB2AC6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00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Oval 18">
              <a:extLst>
                <a:ext uri="{FF2B5EF4-FFF2-40B4-BE49-F238E27FC236}">
                  <a16:creationId xmlns:a16="http://schemas.microsoft.com/office/drawing/2014/main" id="{030DF8F1-E715-F04E-B042-F7CCB4F4D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264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Oval 19">
              <a:extLst>
                <a:ext uri="{FF2B5EF4-FFF2-40B4-BE49-F238E27FC236}">
                  <a16:creationId xmlns:a16="http://schemas.microsoft.com/office/drawing/2014/main" id="{84C56695-9548-ED42-8766-2CCE6B601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744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Oval 20">
              <a:extLst>
                <a:ext uri="{FF2B5EF4-FFF2-40B4-BE49-F238E27FC236}">
                  <a16:creationId xmlns:a16="http://schemas.microsoft.com/office/drawing/2014/main" id="{8B6A375B-3CC8-4E44-B574-A8269BF17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48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Line 21">
              <a:extLst>
                <a:ext uri="{FF2B5EF4-FFF2-40B4-BE49-F238E27FC236}">
                  <a16:creationId xmlns:a16="http://schemas.microsoft.com/office/drawing/2014/main" id="{ECD8A167-F32B-174C-9389-1D5D24A47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3744"/>
              <a:ext cx="1104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70" name="Group 22">
            <a:extLst>
              <a:ext uri="{FF2B5EF4-FFF2-40B4-BE49-F238E27FC236}">
                <a16:creationId xmlns:a16="http://schemas.microsoft.com/office/drawing/2014/main" id="{3B5956A0-F52D-E243-9AED-6B8F0C1F204A}"/>
              </a:ext>
            </a:extLst>
          </p:cNvPr>
          <p:cNvGrpSpPr>
            <a:grpSpLocks/>
          </p:cNvGrpSpPr>
          <p:nvPr/>
        </p:nvGrpSpPr>
        <p:grpSpPr bwMode="auto">
          <a:xfrm>
            <a:off x="8638032" y="3034085"/>
            <a:ext cx="304800" cy="304800"/>
            <a:chOff x="3696" y="3792"/>
            <a:chExt cx="192" cy="192"/>
          </a:xfrm>
        </p:grpSpPr>
        <p:grpSp>
          <p:nvGrpSpPr>
            <p:cNvPr id="53271" name="Group 23">
              <a:extLst>
                <a:ext uri="{FF2B5EF4-FFF2-40B4-BE49-F238E27FC236}">
                  <a16:creationId xmlns:a16="http://schemas.microsoft.com/office/drawing/2014/main" id="{23247970-F8E6-E742-B6CB-01E956CF7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840"/>
              <a:ext cx="192" cy="96"/>
              <a:chOff x="3744" y="1152"/>
              <a:chExt cx="336" cy="192"/>
            </a:xfrm>
          </p:grpSpPr>
          <p:sp>
            <p:nvSpPr>
              <p:cNvPr id="53272" name="Line 24">
                <a:extLst>
                  <a:ext uri="{FF2B5EF4-FFF2-40B4-BE49-F238E27FC236}">
                    <a16:creationId xmlns:a16="http://schemas.microsoft.com/office/drawing/2014/main" id="{B73B2D9A-34E7-CD44-9EE8-6556C503B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3" name="Line 25">
                <a:extLst>
                  <a:ext uri="{FF2B5EF4-FFF2-40B4-BE49-F238E27FC236}">
                    <a16:creationId xmlns:a16="http://schemas.microsoft.com/office/drawing/2014/main" id="{9F744B33-2963-4A49-B495-E0A36B31B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4" name="Line 26">
                <a:extLst>
                  <a:ext uri="{FF2B5EF4-FFF2-40B4-BE49-F238E27FC236}">
                    <a16:creationId xmlns:a16="http://schemas.microsoft.com/office/drawing/2014/main" id="{E12BA924-E413-DD49-927E-0F88A3F01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5" name="Line 27">
                <a:extLst>
                  <a:ext uri="{FF2B5EF4-FFF2-40B4-BE49-F238E27FC236}">
                    <a16:creationId xmlns:a16="http://schemas.microsoft.com/office/drawing/2014/main" id="{2DAAE1DF-4146-6D45-AADB-E239C5D5E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276" name="AutoShape 28">
              <a:extLst>
                <a:ext uri="{FF2B5EF4-FFF2-40B4-BE49-F238E27FC236}">
                  <a16:creationId xmlns:a16="http://schemas.microsoft.com/office/drawing/2014/main" id="{44074CA2-1D5F-3240-BF16-4563F593B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92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77" name="Group 29">
            <a:extLst>
              <a:ext uri="{FF2B5EF4-FFF2-40B4-BE49-F238E27FC236}">
                <a16:creationId xmlns:a16="http://schemas.microsoft.com/office/drawing/2014/main" id="{EBFCEBF4-5183-7240-8491-A647308F6C82}"/>
              </a:ext>
            </a:extLst>
          </p:cNvPr>
          <p:cNvGrpSpPr>
            <a:grpSpLocks/>
          </p:cNvGrpSpPr>
          <p:nvPr/>
        </p:nvGrpSpPr>
        <p:grpSpPr bwMode="auto">
          <a:xfrm>
            <a:off x="10619232" y="2576885"/>
            <a:ext cx="304800" cy="304800"/>
            <a:chOff x="5328" y="912"/>
            <a:chExt cx="192" cy="192"/>
          </a:xfrm>
        </p:grpSpPr>
        <p:grpSp>
          <p:nvGrpSpPr>
            <p:cNvPr id="53278" name="Group 30">
              <a:extLst>
                <a:ext uri="{FF2B5EF4-FFF2-40B4-BE49-F238E27FC236}">
                  <a16:creationId xmlns:a16="http://schemas.microsoft.com/office/drawing/2014/main" id="{665E279D-6A52-CC49-A9C7-4E67438A9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" y="960"/>
              <a:ext cx="192" cy="96"/>
              <a:chOff x="3744" y="1152"/>
              <a:chExt cx="336" cy="192"/>
            </a:xfrm>
          </p:grpSpPr>
          <p:sp>
            <p:nvSpPr>
              <p:cNvPr id="53279" name="Line 31">
                <a:extLst>
                  <a:ext uri="{FF2B5EF4-FFF2-40B4-BE49-F238E27FC236}">
                    <a16:creationId xmlns:a16="http://schemas.microsoft.com/office/drawing/2014/main" id="{D36F0E02-8B44-AB40-AC68-DBCACEA40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0" name="Line 32">
                <a:extLst>
                  <a:ext uri="{FF2B5EF4-FFF2-40B4-BE49-F238E27FC236}">
                    <a16:creationId xmlns:a16="http://schemas.microsoft.com/office/drawing/2014/main" id="{CB6E4090-E514-5847-BAE3-0389A7E7E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1" name="Line 33">
                <a:extLst>
                  <a:ext uri="{FF2B5EF4-FFF2-40B4-BE49-F238E27FC236}">
                    <a16:creationId xmlns:a16="http://schemas.microsoft.com/office/drawing/2014/main" id="{BD1E567B-EB9D-F94D-9555-F93091539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2" name="Line 34">
                <a:extLst>
                  <a:ext uri="{FF2B5EF4-FFF2-40B4-BE49-F238E27FC236}">
                    <a16:creationId xmlns:a16="http://schemas.microsoft.com/office/drawing/2014/main" id="{CA1A7D28-A985-DC40-A539-02FCCAF0F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283" name="AutoShape 35">
              <a:extLst>
                <a:ext uri="{FF2B5EF4-FFF2-40B4-BE49-F238E27FC236}">
                  <a16:creationId xmlns:a16="http://schemas.microsoft.com/office/drawing/2014/main" id="{351C73A3-99BB-4D41-AF3C-559BE203F3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8" y="912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84" name="Group 36">
            <a:extLst>
              <a:ext uri="{FF2B5EF4-FFF2-40B4-BE49-F238E27FC236}">
                <a16:creationId xmlns:a16="http://schemas.microsoft.com/office/drawing/2014/main" id="{A2F4B72E-B05E-3A4B-AA1B-654225188DAD}"/>
              </a:ext>
            </a:extLst>
          </p:cNvPr>
          <p:cNvGrpSpPr>
            <a:grpSpLocks/>
          </p:cNvGrpSpPr>
          <p:nvPr/>
        </p:nvGrpSpPr>
        <p:grpSpPr bwMode="auto">
          <a:xfrm>
            <a:off x="8257032" y="3796085"/>
            <a:ext cx="304800" cy="304800"/>
            <a:chOff x="3600" y="3840"/>
            <a:chExt cx="192" cy="192"/>
          </a:xfrm>
        </p:grpSpPr>
        <p:sp>
          <p:nvSpPr>
            <p:cNvPr id="53285" name="Freeform 37">
              <a:extLst>
                <a:ext uri="{FF2B5EF4-FFF2-40B4-BE49-F238E27FC236}">
                  <a16:creationId xmlns:a16="http://schemas.microsoft.com/office/drawing/2014/main" id="{2B5216E0-A137-3F4E-B927-CE33D703C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AutoShape 38">
              <a:extLst>
                <a:ext uri="{FF2B5EF4-FFF2-40B4-BE49-F238E27FC236}">
                  <a16:creationId xmlns:a16="http://schemas.microsoft.com/office/drawing/2014/main" id="{ABE3059B-0040-3645-9D09-56085D01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87" name="Group 39">
            <a:extLst>
              <a:ext uri="{FF2B5EF4-FFF2-40B4-BE49-F238E27FC236}">
                <a16:creationId xmlns:a16="http://schemas.microsoft.com/office/drawing/2014/main" id="{51878FD9-03DB-8D46-A12F-2C1468FABCED}"/>
              </a:ext>
            </a:extLst>
          </p:cNvPr>
          <p:cNvGrpSpPr>
            <a:grpSpLocks/>
          </p:cNvGrpSpPr>
          <p:nvPr/>
        </p:nvGrpSpPr>
        <p:grpSpPr bwMode="auto">
          <a:xfrm>
            <a:off x="9552432" y="5167685"/>
            <a:ext cx="304800" cy="304800"/>
            <a:chOff x="3600" y="3840"/>
            <a:chExt cx="192" cy="192"/>
          </a:xfrm>
        </p:grpSpPr>
        <p:sp>
          <p:nvSpPr>
            <p:cNvPr id="53288" name="Freeform 40">
              <a:extLst>
                <a:ext uri="{FF2B5EF4-FFF2-40B4-BE49-F238E27FC236}">
                  <a16:creationId xmlns:a16="http://schemas.microsoft.com/office/drawing/2014/main" id="{25E875A2-7D1F-B444-8574-205F938D4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9" name="AutoShape 41">
              <a:extLst>
                <a:ext uri="{FF2B5EF4-FFF2-40B4-BE49-F238E27FC236}">
                  <a16:creationId xmlns:a16="http://schemas.microsoft.com/office/drawing/2014/main" id="{1CB4E463-D165-4745-A52E-19D3598B9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0" name="Group 42">
            <a:extLst>
              <a:ext uri="{FF2B5EF4-FFF2-40B4-BE49-F238E27FC236}">
                <a16:creationId xmlns:a16="http://schemas.microsoft.com/office/drawing/2014/main" id="{B88C8BE8-389D-0D44-A12B-AA8607BB2580}"/>
              </a:ext>
            </a:extLst>
          </p:cNvPr>
          <p:cNvGrpSpPr>
            <a:grpSpLocks/>
          </p:cNvGrpSpPr>
          <p:nvPr/>
        </p:nvGrpSpPr>
        <p:grpSpPr bwMode="auto">
          <a:xfrm>
            <a:off x="10619232" y="3872285"/>
            <a:ext cx="304800" cy="304800"/>
            <a:chOff x="3600" y="3840"/>
            <a:chExt cx="192" cy="192"/>
          </a:xfrm>
        </p:grpSpPr>
        <p:sp>
          <p:nvSpPr>
            <p:cNvPr id="53291" name="Freeform 43">
              <a:extLst>
                <a:ext uri="{FF2B5EF4-FFF2-40B4-BE49-F238E27FC236}">
                  <a16:creationId xmlns:a16="http://schemas.microsoft.com/office/drawing/2014/main" id="{4D328F42-9FF0-7F41-8693-B47590D52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AutoShape 44">
              <a:extLst>
                <a:ext uri="{FF2B5EF4-FFF2-40B4-BE49-F238E27FC236}">
                  <a16:creationId xmlns:a16="http://schemas.microsoft.com/office/drawing/2014/main" id="{E0BD4879-FED6-844F-99F1-6D42BE376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3" name="Group 45">
            <a:extLst>
              <a:ext uri="{FF2B5EF4-FFF2-40B4-BE49-F238E27FC236}">
                <a16:creationId xmlns:a16="http://schemas.microsoft.com/office/drawing/2014/main" id="{B44F5F1C-2DF5-984E-98D2-A1636E749F39}"/>
              </a:ext>
            </a:extLst>
          </p:cNvPr>
          <p:cNvGrpSpPr>
            <a:grpSpLocks/>
          </p:cNvGrpSpPr>
          <p:nvPr/>
        </p:nvGrpSpPr>
        <p:grpSpPr bwMode="auto">
          <a:xfrm>
            <a:off x="10009632" y="4329485"/>
            <a:ext cx="304800" cy="304800"/>
            <a:chOff x="3600" y="3840"/>
            <a:chExt cx="192" cy="192"/>
          </a:xfrm>
        </p:grpSpPr>
        <p:sp>
          <p:nvSpPr>
            <p:cNvPr id="53294" name="Freeform 46">
              <a:extLst>
                <a:ext uri="{FF2B5EF4-FFF2-40B4-BE49-F238E27FC236}">
                  <a16:creationId xmlns:a16="http://schemas.microsoft.com/office/drawing/2014/main" id="{1BF7831B-FD14-B74F-B990-17BA25840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5" name="AutoShape 47">
              <a:extLst>
                <a:ext uri="{FF2B5EF4-FFF2-40B4-BE49-F238E27FC236}">
                  <a16:creationId xmlns:a16="http://schemas.microsoft.com/office/drawing/2014/main" id="{BB83E4C0-CB22-DB48-B6C5-14AF7B78C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6" name="Group 48">
            <a:extLst>
              <a:ext uri="{FF2B5EF4-FFF2-40B4-BE49-F238E27FC236}">
                <a16:creationId xmlns:a16="http://schemas.microsoft.com/office/drawing/2014/main" id="{021214D6-D341-E042-B9E8-E0869095D98C}"/>
              </a:ext>
            </a:extLst>
          </p:cNvPr>
          <p:cNvGrpSpPr>
            <a:grpSpLocks/>
          </p:cNvGrpSpPr>
          <p:nvPr/>
        </p:nvGrpSpPr>
        <p:grpSpPr bwMode="auto">
          <a:xfrm>
            <a:off x="8714232" y="4786685"/>
            <a:ext cx="304800" cy="304800"/>
            <a:chOff x="3600" y="3840"/>
            <a:chExt cx="192" cy="192"/>
          </a:xfrm>
        </p:grpSpPr>
        <p:sp>
          <p:nvSpPr>
            <p:cNvPr id="53297" name="Freeform 49">
              <a:extLst>
                <a:ext uri="{FF2B5EF4-FFF2-40B4-BE49-F238E27FC236}">
                  <a16:creationId xmlns:a16="http://schemas.microsoft.com/office/drawing/2014/main" id="{F6EAC2DE-7139-5D41-BA8C-A188C3F4E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8" name="AutoShape 50">
              <a:extLst>
                <a:ext uri="{FF2B5EF4-FFF2-40B4-BE49-F238E27FC236}">
                  <a16:creationId xmlns:a16="http://schemas.microsoft.com/office/drawing/2014/main" id="{373B6C5B-3319-A440-A252-888B0990A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9" name="Group 51">
            <a:extLst>
              <a:ext uri="{FF2B5EF4-FFF2-40B4-BE49-F238E27FC236}">
                <a16:creationId xmlns:a16="http://schemas.microsoft.com/office/drawing/2014/main" id="{D493821B-4CE2-E545-9A23-D94FD1837179}"/>
              </a:ext>
            </a:extLst>
          </p:cNvPr>
          <p:cNvGrpSpPr>
            <a:grpSpLocks/>
          </p:cNvGrpSpPr>
          <p:nvPr/>
        </p:nvGrpSpPr>
        <p:grpSpPr bwMode="auto">
          <a:xfrm>
            <a:off x="11076432" y="4253285"/>
            <a:ext cx="304800" cy="304800"/>
            <a:chOff x="3600" y="3840"/>
            <a:chExt cx="192" cy="192"/>
          </a:xfrm>
        </p:grpSpPr>
        <p:sp>
          <p:nvSpPr>
            <p:cNvPr id="53300" name="Freeform 52">
              <a:extLst>
                <a:ext uri="{FF2B5EF4-FFF2-40B4-BE49-F238E27FC236}">
                  <a16:creationId xmlns:a16="http://schemas.microsoft.com/office/drawing/2014/main" id="{3225108D-AC25-EB47-BA46-0307725BD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AutoShape 53">
              <a:extLst>
                <a:ext uri="{FF2B5EF4-FFF2-40B4-BE49-F238E27FC236}">
                  <a16:creationId xmlns:a16="http://schemas.microsoft.com/office/drawing/2014/main" id="{21D0C44A-FADA-C44F-B6E9-2CC09376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302" name="Group 54">
            <a:extLst>
              <a:ext uri="{FF2B5EF4-FFF2-40B4-BE49-F238E27FC236}">
                <a16:creationId xmlns:a16="http://schemas.microsoft.com/office/drawing/2014/main" id="{8B36AEFE-8C41-1245-A7AA-5474462641BC}"/>
              </a:ext>
            </a:extLst>
          </p:cNvPr>
          <p:cNvGrpSpPr>
            <a:grpSpLocks/>
          </p:cNvGrpSpPr>
          <p:nvPr/>
        </p:nvGrpSpPr>
        <p:grpSpPr bwMode="auto">
          <a:xfrm>
            <a:off x="9552432" y="3110285"/>
            <a:ext cx="304800" cy="304800"/>
            <a:chOff x="5328" y="912"/>
            <a:chExt cx="192" cy="192"/>
          </a:xfrm>
        </p:grpSpPr>
        <p:grpSp>
          <p:nvGrpSpPr>
            <p:cNvPr id="53303" name="Group 55">
              <a:extLst>
                <a:ext uri="{FF2B5EF4-FFF2-40B4-BE49-F238E27FC236}">
                  <a16:creationId xmlns:a16="http://schemas.microsoft.com/office/drawing/2014/main" id="{52E7E4A6-0AE4-CE49-B5EC-A9446BF7A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" y="960"/>
              <a:ext cx="192" cy="96"/>
              <a:chOff x="3744" y="1152"/>
              <a:chExt cx="336" cy="192"/>
            </a:xfrm>
          </p:grpSpPr>
          <p:sp>
            <p:nvSpPr>
              <p:cNvPr id="53304" name="Line 56">
                <a:extLst>
                  <a:ext uri="{FF2B5EF4-FFF2-40B4-BE49-F238E27FC236}">
                    <a16:creationId xmlns:a16="http://schemas.microsoft.com/office/drawing/2014/main" id="{ED869655-1D1F-A046-B29D-6B0A0B514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5" name="Line 57">
                <a:extLst>
                  <a:ext uri="{FF2B5EF4-FFF2-40B4-BE49-F238E27FC236}">
                    <a16:creationId xmlns:a16="http://schemas.microsoft.com/office/drawing/2014/main" id="{47A4C238-BAC9-204D-B1A3-C45283A61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6" name="Line 58">
                <a:extLst>
                  <a:ext uri="{FF2B5EF4-FFF2-40B4-BE49-F238E27FC236}">
                    <a16:creationId xmlns:a16="http://schemas.microsoft.com/office/drawing/2014/main" id="{19301D95-7A28-A04F-9813-6BCFF3559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7" name="Line 59">
                <a:extLst>
                  <a:ext uri="{FF2B5EF4-FFF2-40B4-BE49-F238E27FC236}">
                    <a16:creationId xmlns:a16="http://schemas.microsoft.com/office/drawing/2014/main" id="{28FB4BE9-F259-E54B-A05A-68E3050DA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308" name="AutoShape 60">
              <a:extLst>
                <a:ext uri="{FF2B5EF4-FFF2-40B4-BE49-F238E27FC236}">
                  <a16:creationId xmlns:a16="http://schemas.microsoft.com/office/drawing/2014/main" id="{5D44CF3C-F98C-8846-9F68-E5F8A156E3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8" y="912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49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7460FBC-A906-EE4B-B1E8-4213709DA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Representation:</a:t>
            </a:r>
            <a:br>
              <a:rPr lang="en-US" altLang="en-US" dirty="0"/>
            </a:br>
            <a:r>
              <a:rPr lang="en-US" altLang="en-US" dirty="0"/>
              <a:t>Origin-Destination Flows</a:t>
            </a:r>
          </a:p>
        </p:txBody>
      </p:sp>
      <p:graphicFrame>
        <p:nvGraphicFramePr>
          <p:cNvPr id="57375" name="Object 31">
            <a:extLst>
              <a:ext uri="{FF2B5EF4-FFF2-40B4-BE49-F238E27FC236}">
                <a16:creationId xmlns:a16="http://schemas.microsoft.com/office/drawing/2014/main" id="{DA9579ED-4A8D-FE47-9346-CEBCDE4C649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724516"/>
              </p:ext>
            </p:extLst>
          </p:nvPr>
        </p:nvGraphicFramePr>
        <p:xfrm>
          <a:off x="9118600" y="2057400"/>
          <a:ext cx="431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Bitmap Image" r:id="rId4" imgW="1028700" imgH="2908300" progId="Paint.Picture">
                  <p:embed/>
                </p:oleObj>
              </mc:Choice>
              <mc:Fallback>
                <p:oleObj name="Bitmap Image" r:id="rId4" imgW="1028700" imgH="2908300" progId="Paint.Picture">
                  <p:embed/>
                  <p:pic>
                    <p:nvPicPr>
                      <p:cNvPr id="57375" name="Object 31">
                        <a:extLst>
                          <a:ext uri="{FF2B5EF4-FFF2-40B4-BE49-F238E27FC236}">
                            <a16:creationId xmlns:a16="http://schemas.microsoft.com/office/drawing/2014/main" id="{DA9579ED-4A8D-FE47-9346-CEBCDE4C6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8600" y="2057400"/>
                        <a:ext cx="431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CD722407-5D7D-D14C-B14D-ABC4B001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6B7A-BECC-CF48-887D-DD5DD3370FD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725140A-390A-FD42-801E-C60ADAEE65E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082" y="4628210"/>
            <a:ext cx="8763000" cy="914400"/>
          </a:xfrm>
        </p:spPr>
        <p:txBody>
          <a:bodyPr/>
          <a:lstStyle/>
          <a:p>
            <a:r>
              <a:rPr lang="en-US" altLang="en-US" sz="2000" dirty="0"/>
              <a:t>Link traffic arises from the superposition of </a:t>
            </a:r>
            <a:r>
              <a:rPr lang="en-US" altLang="en-US" sz="2000" i="1" dirty="0"/>
              <a:t>Origin-Destination </a:t>
            </a:r>
            <a:r>
              <a:rPr lang="en-US" altLang="en-US" sz="2000" dirty="0"/>
              <a:t>(OD)</a:t>
            </a:r>
            <a:r>
              <a:rPr lang="en-US" altLang="en-US" sz="2000" i="1" dirty="0"/>
              <a:t> </a:t>
            </a:r>
            <a:r>
              <a:rPr lang="en-US" altLang="en-US" sz="2000" dirty="0"/>
              <a:t>flows  </a:t>
            </a:r>
          </a:p>
          <a:p>
            <a:r>
              <a:rPr lang="en-US" altLang="en-US" sz="2000" dirty="0"/>
              <a:t>A fundamental primitive for whole-network analysis</a:t>
            </a:r>
          </a:p>
          <a:p>
            <a:endParaRPr lang="en-US" altLang="en-US" sz="2000" dirty="0"/>
          </a:p>
        </p:txBody>
      </p:sp>
      <p:cxnSp>
        <p:nvCxnSpPr>
          <p:cNvPr id="57348" name="AutoShape 4">
            <a:extLst>
              <a:ext uri="{FF2B5EF4-FFF2-40B4-BE49-F238E27FC236}">
                <a16:creationId xmlns:a16="http://schemas.microsoft.com/office/drawing/2014/main" id="{3C92E5E0-22E2-4442-8337-80AE5A1CCEB3}"/>
              </a:ext>
            </a:extLst>
          </p:cNvPr>
          <p:cNvCxnSpPr>
            <a:cxnSpLocks noChangeShapeType="1"/>
            <a:stCxn id="57361" idx="4"/>
            <a:endCxn id="57365" idx="0"/>
          </p:cNvCxnSpPr>
          <p:nvPr/>
        </p:nvCxnSpPr>
        <p:spPr bwMode="auto">
          <a:xfrm>
            <a:off x="2324100" y="1828800"/>
            <a:ext cx="228600" cy="9144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49" name="AutoShape 5">
            <a:extLst>
              <a:ext uri="{FF2B5EF4-FFF2-40B4-BE49-F238E27FC236}">
                <a16:creationId xmlns:a16="http://schemas.microsoft.com/office/drawing/2014/main" id="{AD022BF4-8B7D-F24E-B672-48BE87590EC0}"/>
              </a:ext>
            </a:extLst>
          </p:cNvPr>
          <p:cNvCxnSpPr>
            <a:cxnSpLocks noChangeShapeType="1"/>
            <a:endCxn id="57366" idx="2"/>
          </p:cNvCxnSpPr>
          <p:nvPr/>
        </p:nvCxnSpPr>
        <p:spPr bwMode="auto">
          <a:xfrm>
            <a:off x="2581275" y="2971800"/>
            <a:ext cx="1066800" cy="6477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0" name="AutoShape 6">
            <a:extLst>
              <a:ext uri="{FF2B5EF4-FFF2-40B4-BE49-F238E27FC236}">
                <a16:creationId xmlns:a16="http://schemas.microsoft.com/office/drawing/2014/main" id="{58E4F2B3-5714-5A4B-AD79-BE99C9F83775}"/>
              </a:ext>
            </a:extLst>
          </p:cNvPr>
          <p:cNvCxnSpPr>
            <a:cxnSpLocks noChangeShapeType="1"/>
            <a:stCxn id="57362" idx="1"/>
          </p:cNvCxnSpPr>
          <p:nvPr/>
        </p:nvCxnSpPr>
        <p:spPr bwMode="auto">
          <a:xfrm flipH="1" flipV="1">
            <a:off x="2438400" y="1743075"/>
            <a:ext cx="1176338" cy="414338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1" name="AutoShape 7">
            <a:extLst>
              <a:ext uri="{FF2B5EF4-FFF2-40B4-BE49-F238E27FC236}">
                <a16:creationId xmlns:a16="http://schemas.microsoft.com/office/drawing/2014/main" id="{18D8651B-8ACF-BF42-85DC-8A0A20DC5BF3}"/>
              </a:ext>
            </a:extLst>
          </p:cNvPr>
          <p:cNvCxnSpPr>
            <a:cxnSpLocks noChangeShapeType="1"/>
            <a:stCxn id="57363" idx="3"/>
            <a:endCxn id="57362" idx="6"/>
          </p:cNvCxnSpPr>
          <p:nvPr/>
        </p:nvCxnSpPr>
        <p:spPr bwMode="auto">
          <a:xfrm flipH="1">
            <a:off x="3810000" y="1871664"/>
            <a:ext cx="1481138" cy="3762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2" name="AutoShape 8">
            <a:extLst>
              <a:ext uri="{FF2B5EF4-FFF2-40B4-BE49-F238E27FC236}">
                <a16:creationId xmlns:a16="http://schemas.microsoft.com/office/drawing/2014/main" id="{42BD8551-F2A7-EC4D-ABA4-C9B4CB302BD1}"/>
              </a:ext>
            </a:extLst>
          </p:cNvPr>
          <p:cNvCxnSpPr>
            <a:cxnSpLocks noChangeShapeType="1"/>
            <a:stCxn id="57364" idx="4"/>
            <a:endCxn id="57367" idx="7"/>
          </p:cNvCxnSpPr>
          <p:nvPr/>
        </p:nvCxnSpPr>
        <p:spPr bwMode="auto">
          <a:xfrm flipH="1">
            <a:off x="5834064" y="1600200"/>
            <a:ext cx="681037" cy="1785938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3" name="AutoShape 9">
            <a:extLst>
              <a:ext uri="{FF2B5EF4-FFF2-40B4-BE49-F238E27FC236}">
                <a16:creationId xmlns:a16="http://schemas.microsoft.com/office/drawing/2014/main" id="{4B9713B5-9CF9-C742-A0D8-729B66C99C14}"/>
              </a:ext>
            </a:extLst>
          </p:cNvPr>
          <p:cNvCxnSpPr>
            <a:cxnSpLocks noChangeShapeType="1"/>
            <a:endCxn id="57366" idx="0"/>
          </p:cNvCxnSpPr>
          <p:nvPr/>
        </p:nvCxnSpPr>
        <p:spPr bwMode="auto">
          <a:xfrm>
            <a:off x="3733800" y="2352675"/>
            <a:ext cx="38100" cy="11430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4" name="AutoShape 10">
            <a:extLst>
              <a:ext uri="{FF2B5EF4-FFF2-40B4-BE49-F238E27FC236}">
                <a16:creationId xmlns:a16="http://schemas.microsoft.com/office/drawing/2014/main" id="{0CAA5F05-81CF-914A-9C08-3D5ADBE6CE2C}"/>
              </a:ext>
            </a:extLst>
          </p:cNvPr>
          <p:cNvCxnSpPr>
            <a:cxnSpLocks noChangeShapeType="1"/>
            <a:stCxn id="57362" idx="5"/>
            <a:endCxn id="57367" idx="2"/>
          </p:cNvCxnSpPr>
          <p:nvPr/>
        </p:nvCxnSpPr>
        <p:spPr bwMode="auto">
          <a:xfrm>
            <a:off x="3776664" y="2328864"/>
            <a:ext cx="1862137" cy="11382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5" name="AutoShape 11">
            <a:extLst>
              <a:ext uri="{FF2B5EF4-FFF2-40B4-BE49-F238E27FC236}">
                <a16:creationId xmlns:a16="http://schemas.microsoft.com/office/drawing/2014/main" id="{CDFB3772-8A74-5247-9C95-3E22E30C26ED}"/>
              </a:ext>
            </a:extLst>
          </p:cNvPr>
          <p:cNvCxnSpPr>
            <a:cxnSpLocks noChangeShapeType="1"/>
            <a:endCxn id="57364" idx="2"/>
          </p:cNvCxnSpPr>
          <p:nvPr/>
        </p:nvCxnSpPr>
        <p:spPr bwMode="auto">
          <a:xfrm flipV="1">
            <a:off x="5476875" y="1485900"/>
            <a:ext cx="914400" cy="2667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6" name="Freeform 12">
            <a:extLst>
              <a:ext uri="{FF2B5EF4-FFF2-40B4-BE49-F238E27FC236}">
                <a16:creationId xmlns:a16="http://schemas.microsoft.com/office/drawing/2014/main" id="{729CEECE-B646-A94B-9CDC-CDEB41DA8814}"/>
              </a:ext>
            </a:extLst>
          </p:cNvPr>
          <p:cNvSpPr>
            <a:spLocks/>
          </p:cNvSpPr>
          <p:nvPr/>
        </p:nvSpPr>
        <p:spPr bwMode="auto">
          <a:xfrm>
            <a:off x="1828800" y="2819400"/>
            <a:ext cx="4572000" cy="990600"/>
          </a:xfrm>
          <a:custGeom>
            <a:avLst/>
            <a:gdLst>
              <a:gd name="T0" fmla="*/ 0 w 3024"/>
              <a:gd name="T1" fmla="*/ 152 h 680"/>
              <a:gd name="T2" fmla="*/ 384 w 3024"/>
              <a:gd name="T3" fmla="*/ 56 h 680"/>
              <a:gd name="T4" fmla="*/ 1200 w 3024"/>
              <a:gd name="T5" fmla="*/ 488 h 680"/>
              <a:gd name="T6" fmla="*/ 2448 w 3024"/>
              <a:gd name="T7" fmla="*/ 392 h 680"/>
              <a:gd name="T8" fmla="*/ 3024 w 3024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4" h="680">
                <a:moveTo>
                  <a:pt x="0" y="152"/>
                </a:moveTo>
                <a:cubicBezTo>
                  <a:pt x="92" y="76"/>
                  <a:pt x="184" y="0"/>
                  <a:pt x="384" y="56"/>
                </a:cubicBezTo>
                <a:cubicBezTo>
                  <a:pt x="584" y="112"/>
                  <a:pt x="856" y="432"/>
                  <a:pt x="1200" y="488"/>
                </a:cubicBezTo>
                <a:cubicBezTo>
                  <a:pt x="1544" y="544"/>
                  <a:pt x="2144" y="360"/>
                  <a:pt x="2448" y="392"/>
                </a:cubicBezTo>
                <a:cubicBezTo>
                  <a:pt x="2752" y="424"/>
                  <a:pt x="2928" y="632"/>
                  <a:pt x="3024" y="680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7357" name="AutoShape 13">
            <a:extLst>
              <a:ext uri="{FF2B5EF4-FFF2-40B4-BE49-F238E27FC236}">
                <a16:creationId xmlns:a16="http://schemas.microsoft.com/office/drawing/2014/main" id="{4EE30083-5472-1E4E-8B02-F51F1BAC4BE0}"/>
              </a:ext>
            </a:extLst>
          </p:cNvPr>
          <p:cNvCxnSpPr>
            <a:cxnSpLocks noChangeShapeType="1"/>
            <a:endCxn id="57360" idx="4"/>
          </p:cNvCxnSpPr>
          <p:nvPr/>
        </p:nvCxnSpPr>
        <p:spPr bwMode="auto">
          <a:xfrm>
            <a:off x="5394325" y="1922464"/>
            <a:ext cx="323850" cy="15065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8" name="Freeform 14">
            <a:extLst>
              <a:ext uri="{FF2B5EF4-FFF2-40B4-BE49-F238E27FC236}">
                <a16:creationId xmlns:a16="http://schemas.microsoft.com/office/drawing/2014/main" id="{21989D9D-2D22-DF48-B812-3CA810F44505}"/>
              </a:ext>
            </a:extLst>
          </p:cNvPr>
          <p:cNvSpPr>
            <a:spLocks/>
          </p:cNvSpPr>
          <p:nvPr/>
        </p:nvSpPr>
        <p:spPr bwMode="auto">
          <a:xfrm>
            <a:off x="3429000" y="3505200"/>
            <a:ext cx="3175000" cy="317500"/>
          </a:xfrm>
          <a:custGeom>
            <a:avLst/>
            <a:gdLst>
              <a:gd name="T0" fmla="*/ 80 w 1952"/>
              <a:gd name="T1" fmla="*/ 296 h 296"/>
              <a:gd name="T2" fmla="*/ 224 w 1952"/>
              <a:gd name="T3" fmla="*/ 152 h 296"/>
              <a:gd name="T4" fmla="*/ 1424 w 1952"/>
              <a:gd name="T5" fmla="*/ 8 h 296"/>
              <a:gd name="T6" fmla="*/ 1952 w 1952"/>
              <a:gd name="T7" fmla="*/ 20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2" h="296">
                <a:moveTo>
                  <a:pt x="80" y="296"/>
                </a:moveTo>
                <a:cubicBezTo>
                  <a:pt x="40" y="248"/>
                  <a:pt x="0" y="200"/>
                  <a:pt x="224" y="152"/>
                </a:cubicBezTo>
                <a:cubicBezTo>
                  <a:pt x="448" y="104"/>
                  <a:pt x="1136" y="0"/>
                  <a:pt x="1424" y="8"/>
                </a:cubicBezTo>
                <a:cubicBezTo>
                  <a:pt x="1712" y="16"/>
                  <a:pt x="1864" y="168"/>
                  <a:pt x="1952" y="200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DA340854-8DE7-434A-8E66-BC4D9352B43B}"/>
              </a:ext>
            </a:extLst>
          </p:cNvPr>
          <p:cNvCxnSpPr>
            <a:cxnSpLocks noChangeShapeType="1"/>
            <a:stCxn id="57367" idx="3"/>
          </p:cNvCxnSpPr>
          <p:nvPr/>
        </p:nvCxnSpPr>
        <p:spPr bwMode="auto">
          <a:xfrm flipH="1">
            <a:off x="3810000" y="3557588"/>
            <a:ext cx="1862138" cy="182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60" name="Freeform 16">
            <a:extLst>
              <a:ext uri="{FF2B5EF4-FFF2-40B4-BE49-F238E27FC236}">
                <a16:creationId xmlns:a16="http://schemas.microsoft.com/office/drawing/2014/main" id="{A6205B03-F540-7E48-8D9C-36167483BE80}"/>
              </a:ext>
            </a:extLst>
          </p:cNvPr>
          <p:cNvSpPr>
            <a:spLocks/>
          </p:cNvSpPr>
          <p:nvPr/>
        </p:nvSpPr>
        <p:spPr bwMode="auto">
          <a:xfrm>
            <a:off x="1981200" y="1600200"/>
            <a:ext cx="4495800" cy="2362200"/>
          </a:xfrm>
          <a:custGeom>
            <a:avLst/>
            <a:gdLst>
              <a:gd name="T0" fmla="*/ 0 w 2960"/>
              <a:gd name="T1" fmla="*/ 0 h 1488"/>
              <a:gd name="T2" fmla="*/ 288 w 2960"/>
              <a:gd name="T3" fmla="*/ 144 h 1488"/>
              <a:gd name="T4" fmla="*/ 432 w 2960"/>
              <a:gd name="T5" fmla="*/ 864 h 1488"/>
              <a:gd name="T6" fmla="*/ 1104 w 2960"/>
              <a:gd name="T7" fmla="*/ 1248 h 1488"/>
              <a:gd name="T8" fmla="*/ 2448 w 2960"/>
              <a:gd name="T9" fmla="*/ 1152 h 1488"/>
              <a:gd name="T10" fmla="*/ 2880 w 2960"/>
              <a:gd name="T11" fmla="*/ 1440 h 1488"/>
              <a:gd name="T12" fmla="*/ 2928 w 2960"/>
              <a:gd name="T13" fmla="*/ 144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0" h="1488">
                <a:moveTo>
                  <a:pt x="0" y="0"/>
                </a:moveTo>
                <a:cubicBezTo>
                  <a:pt x="108" y="0"/>
                  <a:pt x="216" y="0"/>
                  <a:pt x="288" y="144"/>
                </a:cubicBezTo>
                <a:cubicBezTo>
                  <a:pt x="360" y="288"/>
                  <a:pt x="296" y="680"/>
                  <a:pt x="432" y="864"/>
                </a:cubicBezTo>
                <a:cubicBezTo>
                  <a:pt x="568" y="1048"/>
                  <a:pt x="768" y="1200"/>
                  <a:pt x="1104" y="1248"/>
                </a:cubicBezTo>
                <a:cubicBezTo>
                  <a:pt x="1440" y="1296"/>
                  <a:pt x="2152" y="1120"/>
                  <a:pt x="2448" y="1152"/>
                </a:cubicBezTo>
                <a:cubicBezTo>
                  <a:pt x="2744" y="1184"/>
                  <a:pt x="2800" y="1392"/>
                  <a:pt x="2880" y="1440"/>
                </a:cubicBezTo>
                <a:cubicBezTo>
                  <a:pt x="2960" y="1488"/>
                  <a:pt x="2944" y="1464"/>
                  <a:pt x="2928" y="1440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Oval 17">
            <a:extLst>
              <a:ext uri="{FF2B5EF4-FFF2-40B4-BE49-F238E27FC236}">
                <a16:creationId xmlns:a16="http://schemas.microsoft.com/office/drawing/2014/main" id="{11A91D0C-C806-824B-B322-BE00A183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002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8">
            <a:extLst>
              <a:ext uri="{FF2B5EF4-FFF2-40B4-BE49-F238E27FC236}">
                <a16:creationId xmlns:a16="http://schemas.microsoft.com/office/drawing/2014/main" id="{10590F7B-2FA7-1E4D-B522-C8B617DFB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1336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Oval 19">
            <a:extLst>
              <a:ext uri="{FF2B5EF4-FFF2-40B4-BE49-F238E27FC236}">
                <a16:creationId xmlns:a16="http://schemas.microsoft.com/office/drawing/2014/main" id="{AAB32048-1E31-7845-81A0-C629BC0E6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20">
            <a:extLst>
              <a:ext uri="{FF2B5EF4-FFF2-40B4-BE49-F238E27FC236}">
                <a16:creationId xmlns:a16="http://schemas.microsoft.com/office/drawing/2014/main" id="{4BAB52AF-E611-5844-9C7A-58687819A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3716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Oval 21">
            <a:extLst>
              <a:ext uri="{FF2B5EF4-FFF2-40B4-BE49-F238E27FC236}">
                <a16:creationId xmlns:a16="http://schemas.microsoft.com/office/drawing/2014/main" id="{07D42C13-9119-6648-B115-A7977FDD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432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Oval 22">
            <a:extLst>
              <a:ext uri="{FF2B5EF4-FFF2-40B4-BE49-F238E27FC236}">
                <a16:creationId xmlns:a16="http://schemas.microsoft.com/office/drawing/2014/main" id="{AFBD8ABC-8194-A145-837A-94A23F927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052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Oval 23">
            <a:extLst>
              <a:ext uri="{FF2B5EF4-FFF2-40B4-BE49-F238E27FC236}">
                <a16:creationId xmlns:a16="http://schemas.microsoft.com/office/drawing/2014/main" id="{94D46C37-8182-8E4D-B961-FDDFE25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3528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Line 24">
            <a:extLst>
              <a:ext uri="{FF2B5EF4-FFF2-40B4-BE49-F238E27FC236}">
                <a16:creationId xmlns:a16="http://schemas.microsoft.com/office/drawing/2014/main" id="{22F3F211-AFDE-9941-94D6-513DCE5E3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Line 25">
            <a:extLst>
              <a:ext uri="{FF2B5EF4-FFF2-40B4-BE49-F238E27FC236}">
                <a16:creationId xmlns:a16="http://schemas.microsoft.com/office/drawing/2014/main" id="{E20A0821-47A7-0D4F-99CD-5D8CA82C1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0" name="Rectangle 26">
            <a:extLst>
              <a:ext uri="{FF2B5EF4-FFF2-40B4-BE49-F238E27FC236}">
                <a16:creationId xmlns:a16="http://schemas.microsoft.com/office/drawing/2014/main" id="{82FFF493-0919-F54D-A10C-CDA3B780D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657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time</a:t>
            </a:r>
          </a:p>
        </p:txBody>
      </p:sp>
      <p:sp>
        <p:nvSpPr>
          <p:cNvPr id="57371" name="Rectangle 27">
            <a:extLst>
              <a:ext uri="{FF2B5EF4-FFF2-40B4-BE49-F238E27FC236}">
                <a16:creationId xmlns:a16="http://schemas.microsoft.com/office/drawing/2014/main" id="{44CA81F9-A44B-8741-AFC2-BFA90430EBD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05700" y="25527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traffic </a:t>
            </a:r>
          </a:p>
        </p:txBody>
      </p:sp>
      <p:sp>
        <p:nvSpPr>
          <p:cNvPr id="57372" name="Line 28">
            <a:extLst>
              <a:ext uri="{FF2B5EF4-FFF2-40B4-BE49-F238E27FC236}">
                <a16:creationId xmlns:a16="http://schemas.microsoft.com/office/drawing/2014/main" id="{1E2D5444-C49A-A24F-BBFF-5008DB91B1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971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3" name="Line 29">
            <a:extLst>
              <a:ext uri="{FF2B5EF4-FFF2-40B4-BE49-F238E27FC236}">
                <a16:creationId xmlns:a16="http://schemas.microsoft.com/office/drawing/2014/main" id="{F189DE49-0835-8045-9CD5-19B4B064C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Rectangle 30">
            <a:extLst>
              <a:ext uri="{FF2B5EF4-FFF2-40B4-BE49-F238E27FC236}">
                <a16:creationId xmlns:a16="http://schemas.microsoft.com/office/drawing/2014/main" id="{4F9C57AB-D8F8-954B-B80D-2CA210AC8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1447800"/>
            <a:ext cx="186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total traffic on the link</a:t>
            </a:r>
          </a:p>
        </p:txBody>
      </p:sp>
      <p:graphicFrame>
        <p:nvGraphicFramePr>
          <p:cNvPr id="57376" name="Object 32">
            <a:extLst>
              <a:ext uri="{FF2B5EF4-FFF2-40B4-BE49-F238E27FC236}">
                <a16:creationId xmlns:a16="http://schemas.microsoft.com/office/drawing/2014/main" id="{35D4FE13-48E2-7D48-84BE-156C63EF2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2057400"/>
          <a:ext cx="1905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Bitmap Image" r:id="rId6" imgW="1028700" imgH="2908300" progId="Paint.Picture">
                  <p:embed/>
                </p:oleObj>
              </mc:Choice>
              <mc:Fallback>
                <p:oleObj name="Bitmap Image" r:id="rId6" imgW="1028700" imgH="2908300" progId="Paint.Picture">
                  <p:embed/>
                  <p:pic>
                    <p:nvPicPr>
                      <p:cNvPr id="57376" name="Object 32">
                        <a:extLst>
                          <a:ext uri="{FF2B5EF4-FFF2-40B4-BE49-F238E27FC236}">
                            <a16:creationId xmlns:a16="http://schemas.microsoft.com/office/drawing/2014/main" id="{35D4FE13-48E2-7D48-84BE-156C63EF2D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057400"/>
                        <a:ext cx="1905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29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F9E569F-EC08-B343-9615-46A5B19FA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This is Complicated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D1B9DDE-C90C-4847-A70A-05372B7FE5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Measuring and modeling traffic on </a:t>
            </a:r>
            <a:r>
              <a:rPr lang="en-US" altLang="en-US" i="1" dirty="0"/>
              <a:t>all</a:t>
            </a:r>
            <a:r>
              <a:rPr lang="en-US" altLang="en-US" dirty="0"/>
              <a:t> links </a:t>
            </a:r>
            <a:r>
              <a:rPr lang="en-US" altLang="en-US" i="1" dirty="0"/>
              <a:t>simultaneously</a:t>
            </a:r>
            <a:r>
              <a:rPr lang="en-US" altLang="en-US" dirty="0"/>
              <a:t> is challenging.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Even single link modeling is difficult </a:t>
            </a:r>
          </a:p>
          <a:p>
            <a:pPr lvl="1"/>
            <a:r>
              <a:rPr lang="en-US" altLang="en-US" dirty="0"/>
              <a:t>100s of links in large IP networks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High-Dimensional </a:t>
            </a:r>
            <a:r>
              <a:rPr lang="en-US" altLang="en-US" dirty="0"/>
              <a:t>timeseries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Significant correlation in link traffic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DCEA-A24F-2445-9512-5B36037B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2E22-FE83-1349-B126-10F85E4F2B9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81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782B496-800D-2845-A581-F249E2E3B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Analyze OD Flows?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8FD6E2-8E0D-0B4B-9A23-27D5A44FF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Even more OD flows than links</a:t>
            </a:r>
          </a:p>
          <a:p>
            <a:endParaRPr lang="en-US" altLang="en-US">
              <a:sym typeface="Wingdings" pitchFamily="2" charset="2"/>
            </a:endParaRPr>
          </a:p>
          <a:p>
            <a:r>
              <a:rPr lang="en-US" altLang="en-US">
                <a:sym typeface="Wingdings" pitchFamily="2" charset="2"/>
              </a:rPr>
              <a:t>Still a high dimensional, multivariate timeseries</a:t>
            </a:r>
          </a:p>
          <a:p>
            <a:pPr>
              <a:buFontTx/>
              <a:buNone/>
            </a:pPr>
            <a:endParaRPr lang="en-US" altLang="en-US">
              <a:sym typeface="Wingdings" pitchFamily="2" charset="2"/>
            </a:endParaRPr>
          </a:p>
          <a:p>
            <a:r>
              <a:rPr lang="en-US" altLang="en-US">
                <a:sym typeface="Wingdings" pitchFamily="2" charset="2"/>
              </a:rPr>
              <a:t>How do we extract meaning from this high dimensional structure in a systematic manner?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7CE4E-0B1F-5F48-A517-E82D1B0C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7464-A071-4242-A372-4FEA5CDC043D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41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B8EF130-9EA1-6A45-BFB7-D4D2AC8E5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Approach: Dimensionality Reduction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6955784-71F1-D24E-85B9-F7331AEF3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Look for good </a:t>
            </a:r>
            <a:r>
              <a:rPr lang="en-US" altLang="en-US" i="1"/>
              <a:t>low-dimensional </a:t>
            </a:r>
            <a:r>
              <a:rPr lang="en-US" altLang="en-US"/>
              <a:t>representations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high-dimensional structure can be explained by a small number of independent variables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 commonly used technique: </a:t>
            </a:r>
            <a:br>
              <a:rPr lang="en-US" altLang="en-US"/>
            </a:br>
            <a:r>
              <a:rPr lang="en-US" altLang="en-US" i="1"/>
              <a:t>Principal Component Analysis </a:t>
            </a:r>
            <a:r>
              <a:rPr lang="en-US" altLang="en-US"/>
              <a:t>(PCA)</a:t>
            </a:r>
            <a:br>
              <a:rPr lang="en-US" altLang="en-US"/>
            </a:br>
            <a:r>
              <a:rPr lang="en-US" altLang="en-US" sz="2000"/>
              <a:t>(aka KL-Transform,  SVD, …)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597B-BC9F-3443-B0C4-F8C45B30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D9D9-CE0C-284A-BF7B-BC1431338A6A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64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283F914-4957-B944-9E3D-599F210EB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8AB635E-6F29-764D-8499-1B07153C4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Measure complete sets of OD flow timeseries from two backbone networks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Use PCA to understand their structure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Decompose OD flows into simpler features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Characterize individual features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Reconstruct OD flows as sum of features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Call this </a:t>
            </a:r>
            <a:r>
              <a:rPr lang="en-US" altLang="en-US" i="1"/>
              <a:t>structural analysis</a:t>
            </a:r>
            <a:endParaRPr lang="en-US" altLang="en-US" sz="3200" i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i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i="1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F32E3D8-DE68-A942-8D2C-89DBE9F3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A533-DC42-7841-A0B4-65E8E0BA45AB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87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48790ED-7393-0A4A-8C81-39CA65020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Example Traffic Flows: Timeseries Data</a:t>
            </a:r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909785DD-7425-D646-8751-F061A217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DE1-50D8-4E46-AC6F-0C003E0D9FBC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65541" name="Picture 5">
            <a:extLst>
              <a:ext uri="{FF2B5EF4-FFF2-40B4-BE49-F238E27FC236}">
                <a16:creationId xmlns:a16="http://schemas.microsoft.com/office/drawing/2014/main" id="{D448E91B-A119-9346-9712-560663606C54}"/>
              </a:ext>
            </a:extLst>
          </p:cNvPr>
          <p:cNvPicPr>
            <a:picLocks noGrp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5951" y="1104106"/>
            <a:ext cx="1820863" cy="1493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5543" name="Picture 7">
            <a:extLst>
              <a:ext uri="{FF2B5EF4-FFF2-40B4-BE49-F238E27FC236}">
                <a16:creationId xmlns:a16="http://schemas.microsoft.com/office/drawing/2014/main" id="{01362CB3-AB4F-C84B-84B6-C600202B3C17}"/>
              </a:ext>
            </a:extLst>
          </p:cNvPr>
          <p:cNvPicPr>
            <a:picLocks noGrp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0857" y="2682081"/>
            <a:ext cx="1858963" cy="1493838"/>
          </a:xfrm>
          <a:ln/>
        </p:spPr>
      </p:pic>
      <p:sp>
        <p:nvSpPr>
          <p:cNvPr id="65542" name="Rectangle 6">
            <a:extLst>
              <a:ext uri="{FF2B5EF4-FFF2-40B4-BE49-F238E27FC236}">
                <a16:creationId xmlns:a16="http://schemas.microsoft.com/office/drawing/2014/main" id="{EDF8E46C-87EA-F64E-AB14-3821FCE25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11" y="2398350"/>
            <a:ext cx="354151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Some have visible structure, some less so</a:t>
            </a:r>
            <a:r>
              <a:rPr lang="en-US" altLang="en-US" sz="2400" b="1" i="1" dirty="0">
                <a:solidFill>
                  <a:srgbClr val="FF0000"/>
                </a:solidFill>
              </a:rPr>
              <a:t>…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5544" name="Picture 8">
            <a:extLst>
              <a:ext uri="{FF2B5EF4-FFF2-40B4-BE49-F238E27FC236}">
                <a16:creationId xmlns:a16="http://schemas.microsoft.com/office/drawing/2014/main" id="{8AAB0AD6-0607-054F-853F-73ACDA829B26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04" y="1134780"/>
            <a:ext cx="1858963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9">
            <a:extLst>
              <a:ext uri="{FF2B5EF4-FFF2-40B4-BE49-F238E27FC236}">
                <a16:creationId xmlns:a16="http://schemas.microsoft.com/office/drawing/2014/main" id="{97B5D2C9-F161-9747-92EB-FDCE489CCEA3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578" y="2672556"/>
            <a:ext cx="182086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0">
            <a:extLst>
              <a:ext uri="{FF2B5EF4-FFF2-40B4-BE49-F238E27FC236}">
                <a16:creationId xmlns:a16="http://schemas.microsoft.com/office/drawing/2014/main" id="{ACB1FB66-9151-294E-96F5-3479C9DACCE8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28" y="4269581"/>
            <a:ext cx="188595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7" name="Picture 11">
            <a:extLst>
              <a:ext uri="{FF2B5EF4-FFF2-40B4-BE49-F238E27FC236}">
                <a16:creationId xmlns:a16="http://schemas.microsoft.com/office/drawing/2014/main" id="{59E13E3D-97CD-7E4F-8E28-9E4EC1B9A37F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370" y="1127125"/>
            <a:ext cx="185896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8" name="Picture 12">
            <a:extLst>
              <a:ext uri="{FF2B5EF4-FFF2-40B4-BE49-F238E27FC236}">
                <a16:creationId xmlns:a16="http://schemas.microsoft.com/office/drawing/2014/main" id="{6137379D-E030-F34D-88CC-4B26ACC89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41" y="4253706"/>
            <a:ext cx="1858963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50" name="Picture 14">
            <a:extLst>
              <a:ext uri="{FF2B5EF4-FFF2-40B4-BE49-F238E27FC236}">
                <a16:creationId xmlns:a16="http://schemas.microsoft.com/office/drawing/2014/main" id="{91AC91A2-9CE9-F549-BCA4-DF309DD9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141" y="4260056"/>
            <a:ext cx="1858963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51" name="Picture 15">
            <a:extLst>
              <a:ext uri="{FF2B5EF4-FFF2-40B4-BE49-F238E27FC236}">
                <a16:creationId xmlns:a16="http://schemas.microsoft.com/office/drawing/2014/main" id="{5F307A96-1C36-8E4C-B3E3-55015EB2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814" y="2682081"/>
            <a:ext cx="1858963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6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1C54CC7-9AAF-0543-9BA2-DDEE6EF30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Structural Analysis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008F39F-7B6D-AF4C-A444-858263EB0D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Are there low dimensional representations for a set of OD flows?</a:t>
            </a:r>
          </a:p>
          <a:p>
            <a:endParaRPr lang="en-US" altLang="en-US" sz="2400" dirty="0"/>
          </a:p>
          <a:p>
            <a:r>
              <a:rPr lang="en-US" altLang="en-US" sz="2400" dirty="0"/>
              <a:t>Do OD flows share common features?</a:t>
            </a:r>
          </a:p>
          <a:p>
            <a:endParaRPr lang="en-US" altLang="en-US" sz="2400" dirty="0"/>
          </a:p>
          <a:p>
            <a:r>
              <a:rPr lang="en-US" altLang="en-US" sz="2400" dirty="0"/>
              <a:t>What do the features look like?</a:t>
            </a:r>
          </a:p>
          <a:p>
            <a:endParaRPr lang="en-US" altLang="en-US" sz="2400" dirty="0"/>
          </a:p>
          <a:p>
            <a:r>
              <a:rPr lang="en-US" altLang="en-US" sz="2400" dirty="0"/>
              <a:t>Can we get a high-level understanding of a set of OD flows in terms of these features?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6DC17-AD02-2148-BB96-DE3E5209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CE6E-878B-8042-9C2D-4FB5217AF97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417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>
            <a:extLst>
              <a:ext uri="{FF2B5EF4-FFF2-40B4-BE49-F238E27FC236}">
                <a16:creationId xmlns:a16="http://schemas.microsoft.com/office/drawing/2014/main" id="{F732440D-12E0-B74E-8103-76B9B0719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Principal Component Analysis</a:t>
            </a:r>
          </a:p>
        </p:txBody>
      </p:sp>
      <p:sp>
        <p:nvSpPr>
          <p:cNvPr id="69634" name="Line 2">
            <a:extLst>
              <a:ext uri="{FF2B5EF4-FFF2-40B4-BE49-F238E27FC236}">
                <a16:creationId xmlns:a16="http://schemas.microsoft.com/office/drawing/2014/main" id="{E7380A32-F612-DD48-B535-634AC8CA0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061" y="2707952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35" name="Line 3">
            <a:extLst>
              <a:ext uri="{FF2B5EF4-FFF2-40B4-BE49-F238E27FC236}">
                <a16:creationId xmlns:a16="http://schemas.microsoft.com/office/drawing/2014/main" id="{73171055-8058-B243-924C-9327EC7436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1861" y="2631752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34D30C73-2F2A-9E4A-9D0D-19EF89B77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236" y="2017391"/>
            <a:ext cx="0" cy="231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AD637D5E-A24E-0849-8C63-DA90E48F77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4237" y="4308153"/>
            <a:ext cx="2562225" cy="2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40" name="WordArt 8">
            <a:extLst>
              <a:ext uri="{FF2B5EF4-FFF2-40B4-BE49-F238E27FC236}">
                <a16:creationId xmlns:a16="http://schemas.microsoft.com/office/drawing/2014/main" id="{DB5BA4C1-CC2D-5247-BCE4-BC324BB4D8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52062" y="4384352"/>
            <a:ext cx="74613" cy="158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x1</a:t>
            </a:r>
          </a:p>
        </p:txBody>
      </p:sp>
      <p:sp>
        <p:nvSpPr>
          <p:cNvPr id="69641" name="WordArt 9">
            <a:extLst>
              <a:ext uri="{FF2B5EF4-FFF2-40B4-BE49-F238E27FC236}">
                <a16:creationId xmlns:a16="http://schemas.microsoft.com/office/drawing/2014/main" id="{5774705F-4499-604A-B688-E4406F113A5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23262" y="2555552"/>
            <a:ext cx="74613" cy="158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x2</a:t>
            </a:r>
          </a:p>
        </p:txBody>
      </p:sp>
      <p:sp>
        <p:nvSpPr>
          <p:cNvPr id="69642" name="Oval 10">
            <a:extLst>
              <a:ext uri="{FF2B5EF4-FFF2-40B4-BE49-F238E27FC236}">
                <a16:creationId xmlns:a16="http://schemas.microsoft.com/office/drawing/2014/main" id="{93CE5996-B066-0640-907F-CF386C0AE4C9}"/>
              </a:ext>
            </a:extLst>
          </p:cNvPr>
          <p:cNvSpPr>
            <a:spLocks noChangeArrowheads="1"/>
          </p:cNvSpPr>
          <p:nvPr/>
        </p:nvSpPr>
        <p:spPr bwMode="auto">
          <a:xfrm rot="19478134">
            <a:off x="2063025" y="2692078"/>
            <a:ext cx="2001837" cy="9826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43" name="Line 11">
            <a:extLst>
              <a:ext uri="{FF2B5EF4-FFF2-40B4-BE49-F238E27FC236}">
                <a16:creationId xmlns:a16="http://schemas.microsoft.com/office/drawing/2014/main" id="{6F21B05D-8202-CE43-A0D3-C598FBCEFD64}"/>
              </a:ext>
            </a:extLst>
          </p:cNvPr>
          <p:cNvSpPr>
            <a:spLocks noChangeShapeType="1"/>
          </p:cNvSpPr>
          <p:nvPr/>
        </p:nvSpPr>
        <p:spPr bwMode="auto">
          <a:xfrm rot="19478134">
            <a:off x="1843949" y="3123877"/>
            <a:ext cx="2601912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44" name="Oval 12">
            <a:extLst>
              <a:ext uri="{FF2B5EF4-FFF2-40B4-BE49-F238E27FC236}">
                <a16:creationId xmlns:a16="http://schemas.microsoft.com/office/drawing/2014/main" id="{BBE500F3-B012-E342-9759-67186C1E35E4}"/>
              </a:ext>
            </a:extLst>
          </p:cNvPr>
          <p:cNvSpPr>
            <a:spLocks noChangeArrowheads="1"/>
          </p:cNvSpPr>
          <p:nvPr/>
        </p:nvSpPr>
        <p:spPr bwMode="auto">
          <a:xfrm rot="19478134">
            <a:off x="3201262" y="2639690"/>
            <a:ext cx="66675" cy="69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45" name="WordArt 13">
            <a:extLst>
              <a:ext uri="{FF2B5EF4-FFF2-40B4-BE49-F238E27FC236}">
                <a16:creationId xmlns:a16="http://schemas.microsoft.com/office/drawing/2014/main" id="{DB969DC6-E85A-D844-B6A2-3789243425D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478134">
            <a:off x="3458436" y="2961953"/>
            <a:ext cx="115888" cy="131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u1</a:t>
            </a:r>
          </a:p>
        </p:txBody>
      </p:sp>
      <p:sp>
        <p:nvSpPr>
          <p:cNvPr id="69646" name="WordArt 14">
            <a:extLst>
              <a:ext uri="{FF2B5EF4-FFF2-40B4-BE49-F238E27FC236}">
                <a16:creationId xmlns:a16="http://schemas.microsoft.com/office/drawing/2014/main" id="{8CF8BBD8-9400-8C4A-BBCB-D19A2D78BBC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478134">
            <a:off x="2683737" y="2909565"/>
            <a:ext cx="117475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u2</a:t>
            </a:r>
          </a:p>
        </p:txBody>
      </p:sp>
      <p:sp>
        <p:nvSpPr>
          <p:cNvPr id="69647" name="WordArt 15">
            <a:extLst>
              <a:ext uri="{FF2B5EF4-FFF2-40B4-BE49-F238E27FC236}">
                <a16:creationId xmlns:a16="http://schemas.microsoft.com/office/drawing/2014/main" id="{8B442427-20CA-D145-B114-835B5D6D5EF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272824" y="2157090"/>
            <a:ext cx="207962" cy="139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PC1</a:t>
            </a:r>
          </a:p>
        </p:txBody>
      </p:sp>
      <p:sp>
        <p:nvSpPr>
          <p:cNvPr id="69648" name="WordArt 16">
            <a:extLst>
              <a:ext uri="{FF2B5EF4-FFF2-40B4-BE49-F238E27FC236}">
                <a16:creationId xmlns:a16="http://schemas.microsoft.com/office/drawing/2014/main" id="{F2993BE7-F2C9-3146-A52C-DC238642426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04336" y="1945952"/>
            <a:ext cx="209550" cy="139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PC2</a:t>
            </a:r>
          </a:p>
        </p:txBody>
      </p:sp>
      <p:sp>
        <p:nvSpPr>
          <p:cNvPr id="69649" name="Line 17">
            <a:extLst>
              <a:ext uri="{FF2B5EF4-FFF2-40B4-BE49-F238E27FC236}">
                <a16:creationId xmlns:a16="http://schemas.microsoft.com/office/drawing/2014/main" id="{6C2D429A-24F4-7646-817E-61E0095027CE}"/>
              </a:ext>
            </a:extLst>
          </p:cNvPr>
          <p:cNvSpPr>
            <a:spLocks noChangeShapeType="1"/>
          </p:cNvSpPr>
          <p:nvPr/>
        </p:nvSpPr>
        <p:spPr bwMode="auto">
          <a:xfrm rot="2010439">
            <a:off x="6822349" y="1869752"/>
            <a:ext cx="0" cy="1917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0" name="Line 18">
            <a:extLst>
              <a:ext uri="{FF2B5EF4-FFF2-40B4-BE49-F238E27FC236}">
                <a16:creationId xmlns:a16="http://schemas.microsoft.com/office/drawing/2014/main" id="{900B32CC-7398-984A-B0FC-3C9DC325A44D}"/>
              </a:ext>
            </a:extLst>
          </p:cNvPr>
          <p:cNvSpPr>
            <a:spLocks noChangeShapeType="1"/>
          </p:cNvSpPr>
          <p:nvPr/>
        </p:nvSpPr>
        <p:spPr bwMode="auto">
          <a:xfrm rot="2010439">
            <a:off x="6084161" y="4298627"/>
            <a:ext cx="2438400" cy="190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1" name="WordArt 19">
            <a:extLst>
              <a:ext uri="{FF2B5EF4-FFF2-40B4-BE49-F238E27FC236}">
                <a16:creationId xmlns:a16="http://schemas.microsoft.com/office/drawing/2014/main" id="{B6E7061B-7D77-1545-9338-B3C3B2AEFAC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010439">
            <a:off x="7563711" y="4576440"/>
            <a:ext cx="69850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x1</a:t>
            </a:r>
          </a:p>
        </p:txBody>
      </p:sp>
      <p:sp>
        <p:nvSpPr>
          <p:cNvPr id="69652" name="WordArt 20">
            <a:extLst>
              <a:ext uri="{FF2B5EF4-FFF2-40B4-BE49-F238E27FC236}">
                <a16:creationId xmlns:a16="http://schemas.microsoft.com/office/drawing/2014/main" id="{D447FDDC-FCA4-544F-99B5-6AF545794C6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010439">
            <a:off x="6865211" y="2371403"/>
            <a:ext cx="69850" cy="131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x2</a:t>
            </a:r>
          </a:p>
        </p:txBody>
      </p:sp>
      <p:sp>
        <p:nvSpPr>
          <p:cNvPr id="69653" name="Oval 21">
            <a:extLst>
              <a:ext uri="{FF2B5EF4-FFF2-40B4-BE49-F238E27FC236}">
                <a16:creationId xmlns:a16="http://schemas.microsoft.com/office/drawing/2014/main" id="{B5F5B667-8F6F-B644-8096-C9DE28851A89}"/>
              </a:ext>
            </a:extLst>
          </p:cNvPr>
          <p:cNvSpPr>
            <a:spLocks noChangeArrowheads="1"/>
          </p:cNvSpPr>
          <p:nvPr/>
        </p:nvSpPr>
        <p:spPr bwMode="auto">
          <a:xfrm rot="21488573">
            <a:off x="7012850" y="3179441"/>
            <a:ext cx="1862137" cy="8143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4" name="Line 22">
            <a:extLst>
              <a:ext uri="{FF2B5EF4-FFF2-40B4-BE49-F238E27FC236}">
                <a16:creationId xmlns:a16="http://schemas.microsoft.com/office/drawing/2014/main" id="{5267CE7C-49FC-C046-B048-474CD23B606C}"/>
              </a:ext>
            </a:extLst>
          </p:cNvPr>
          <p:cNvSpPr>
            <a:spLocks noChangeShapeType="1"/>
          </p:cNvSpPr>
          <p:nvPr/>
        </p:nvSpPr>
        <p:spPr bwMode="auto">
          <a:xfrm rot="21488573">
            <a:off x="7941536" y="2598415"/>
            <a:ext cx="0" cy="18605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5" name="Line 23">
            <a:extLst>
              <a:ext uri="{FF2B5EF4-FFF2-40B4-BE49-F238E27FC236}">
                <a16:creationId xmlns:a16="http://schemas.microsoft.com/office/drawing/2014/main" id="{BD7CD146-B507-E647-A385-33754DA1B0BD}"/>
              </a:ext>
            </a:extLst>
          </p:cNvPr>
          <p:cNvSpPr>
            <a:spLocks noChangeShapeType="1"/>
          </p:cNvSpPr>
          <p:nvPr/>
        </p:nvSpPr>
        <p:spPr bwMode="auto">
          <a:xfrm rot="21488573">
            <a:off x="6825525" y="3585840"/>
            <a:ext cx="2255837" cy="25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6" name="Oval 24">
            <a:extLst>
              <a:ext uri="{FF2B5EF4-FFF2-40B4-BE49-F238E27FC236}">
                <a16:creationId xmlns:a16="http://schemas.microsoft.com/office/drawing/2014/main" id="{686B0AED-A4E9-FE44-AC33-AB86D0095096}"/>
              </a:ext>
            </a:extLst>
          </p:cNvPr>
          <p:cNvSpPr>
            <a:spLocks noChangeArrowheads="1"/>
          </p:cNvSpPr>
          <p:nvPr/>
        </p:nvSpPr>
        <p:spPr bwMode="auto">
          <a:xfrm rot="21488573">
            <a:off x="8306662" y="3284215"/>
            <a:ext cx="61913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57" name="WordArt 25">
            <a:extLst>
              <a:ext uri="{FF2B5EF4-FFF2-40B4-BE49-F238E27FC236}">
                <a16:creationId xmlns:a16="http://schemas.microsoft.com/office/drawing/2014/main" id="{DD5E89F4-31E5-D84F-B6A1-E0ADB3EE9C2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1488573">
            <a:off x="8319361" y="3631877"/>
            <a:ext cx="107950" cy="1095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u1</a:t>
            </a:r>
          </a:p>
        </p:txBody>
      </p:sp>
      <p:sp>
        <p:nvSpPr>
          <p:cNvPr id="69658" name="WordArt 26">
            <a:extLst>
              <a:ext uri="{FF2B5EF4-FFF2-40B4-BE49-F238E27FC236}">
                <a16:creationId xmlns:a16="http://schemas.microsoft.com/office/drawing/2014/main" id="{20EA92AF-4614-AA40-9B02-BBDC7317E60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1488573">
            <a:off x="7747861" y="3242941"/>
            <a:ext cx="109538" cy="1095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u2</a:t>
            </a:r>
          </a:p>
        </p:txBody>
      </p:sp>
      <p:sp>
        <p:nvSpPr>
          <p:cNvPr id="69659" name="WordArt 27">
            <a:extLst>
              <a:ext uri="{FF2B5EF4-FFF2-40B4-BE49-F238E27FC236}">
                <a16:creationId xmlns:a16="http://schemas.microsoft.com/office/drawing/2014/main" id="{A10DF420-0B34-0349-B65A-F228A588AC5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235350" y="3458841"/>
            <a:ext cx="193675" cy="1158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PC1</a:t>
            </a:r>
          </a:p>
        </p:txBody>
      </p:sp>
      <p:sp>
        <p:nvSpPr>
          <p:cNvPr id="69660" name="WordArt 28">
            <a:extLst>
              <a:ext uri="{FF2B5EF4-FFF2-40B4-BE49-F238E27FC236}">
                <a16:creationId xmlns:a16="http://schemas.microsoft.com/office/drawing/2014/main" id="{3267AA0F-5E1E-AB4B-8FDF-A29D56226F7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939950" y="2392041"/>
            <a:ext cx="193675" cy="1158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C00000"/>
                </a:solidFill>
                <a:cs typeface="Arial" panose="020B0604020202020204" pitchFamily="34" charset="0"/>
              </a:rPr>
              <a:t>PC2</a:t>
            </a:r>
          </a:p>
        </p:txBody>
      </p:sp>
      <p:sp>
        <p:nvSpPr>
          <p:cNvPr id="69661" name="Line 29">
            <a:extLst>
              <a:ext uri="{FF2B5EF4-FFF2-40B4-BE49-F238E27FC236}">
                <a16:creationId xmlns:a16="http://schemas.microsoft.com/office/drawing/2014/main" id="{D09C7654-9BFC-7142-B566-A6DCC6273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6461" y="331755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62" name="Line 30">
            <a:extLst>
              <a:ext uri="{FF2B5EF4-FFF2-40B4-BE49-F238E27FC236}">
                <a16:creationId xmlns:a16="http://schemas.microsoft.com/office/drawing/2014/main" id="{057CA37E-22A5-454E-BE30-F6F534552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461" y="339375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63" name="Rectangle 31">
            <a:extLst>
              <a:ext uri="{FF2B5EF4-FFF2-40B4-BE49-F238E27FC236}">
                <a16:creationId xmlns:a16="http://schemas.microsoft.com/office/drawing/2014/main" id="{CBB89227-10EC-5842-8EB6-CB8B88267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461" y="1260153"/>
            <a:ext cx="160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00000"/>
                </a:solidFill>
              </a:rPr>
              <a:t>Original Data</a:t>
            </a:r>
          </a:p>
        </p:txBody>
      </p:sp>
      <p:sp>
        <p:nvSpPr>
          <p:cNvPr id="69664" name="Rectangle 32">
            <a:extLst>
              <a:ext uri="{FF2B5EF4-FFF2-40B4-BE49-F238E27FC236}">
                <a16:creationId xmlns:a16="http://schemas.microsoft.com/office/drawing/2014/main" id="{A1706C7D-915B-764B-AAF7-B68DDD868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261" y="1260153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00000"/>
                </a:solidFill>
              </a:rPr>
              <a:t>Transformed Data</a:t>
            </a:r>
          </a:p>
        </p:txBody>
      </p:sp>
      <p:sp>
        <p:nvSpPr>
          <p:cNvPr id="69665" name="Line 33">
            <a:extLst>
              <a:ext uri="{FF2B5EF4-FFF2-40B4-BE49-F238E27FC236}">
                <a16:creationId xmlns:a16="http://schemas.microsoft.com/office/drawing/2014/main" id="{2A8E895C-04B4-B240-8F2E-2D027106B691}"/>
              </a:ext>
            </a:extLst>
          </p:cNvPr>
          <p:cNvSpPr>
            <a:spLocks noChangeShapeType="1"/>
          </p:cNvSpPr>
          <p:nvPr/>
        </p:nvSpPr>
        <p:spPr bwMode="auto">
          <a:xfrm rot="19478134">
            <a:off x="3021874" y="2004691"/>
            <a:ext cx="0" cy="22447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66" name="AutoShape 34">
            <a:extLst>
              <a:ext uri="{FF2B5EF4-FFF2-40B4-BE49-F238E27FC236}">
                <a16:creationId xmlns:a16="http://schemas.microsoft.com/office/drawing/2014/main" id="{4D82E97D-276D-384F-A0AD-E8EA330EB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261" y="5146352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69667" name="AutoShape 35">
            <a:extLst>
              <a:ext uri="{FF2B5EF4-FFF2-40B4-BE49-F238E27FC236}">
                <a16:creationId xmlns:a16="http://schemas.microsoft.com/office/drawing/2014/main" id="{53F16FD1-D53B-3F49-AA78-DC3227587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261" y="2860352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69668" name="Group 36">
            <a:extLst>
              <a:ext uri="{FF2B5EF4-FFF2-40B4-BE49-F238E27FC236}">
                <a16:creationId xmlns:a16="http://schemas.microsoft.com/office/drawing/2014/main" id="{CB46F780-BF0A-6A4E-96BA-E043BEC30D2D}"/>
              </a:ext>
            </a:extLst>
          </p:cNvPr>
          <p:cNvGrpSpPr>
            <a:grpSpLocks/>
          </p:cNvGrpSpPr>
          <p:nvPr/>
        </p:nvGrpSpPr>
        <p:grpSpPr bwMode="auto">
          <a:xfrm>
            <a:off x="3633061" y="5146353"/>
            <a:ext cx="1219200" cy="396875"/>
            <a:chOff x="1440" y="3504"/>
            <a:chExt cx="768" cy="250"/>
          </a:xfrm>
        </p:grpSpPr>
        <p:sp>
          <p:nvSpPr>
            <p:cNvPr id="69669" name="Rectangle 37">
              <a:extLst>
                <a:ext uri="{FF2B5EF4-FFF2-40B4-BE49-F238E27FC236}">
                  <a16:creationId xmlns:a16="http://schemas.microsoft.com/office/drawing/2014/main" id="{5FD819FD-7B60-DE4F-9003-2C13A10E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504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C00000"/>
                  </a:solidFill>
                </a:rPr>
                <a:t>x1 , x2</a:t>
              </a:r>
            </a:p>
          </p:txBody>
        </p:sp>
        <p:grpSp>
          <p:nvGrpSpPr>
            <p:cNvPr id="69670" name="Group 38">
              <a:extLst>
                <a:ext uri="{FF2B5EF4-FFF2-40B4-BE49-F238E27FC236}">
                  <a16:creationId xmlns:a16="http://schemas.microsoft.com/office/drawing/2014/main" id="{1B77129B-FD92-7D4E-83B1-02F1209FB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504"/>
              <a:ext cx="48" cy="240"/>
              <a:chOff x="816" y="3072"/>
              <a:chExt cx="48" cy="384"/>
            </a:xfrm>
          </p:grpSpPr>
          <p:sp>
            <p:nvSpPr>
              <p:cNvPr id="69671" name="Line 39">
                <a:extLst>
                  <a:ext uri="{FF2B5EF4-FFF2-40B4-BE49-F238E27FC236}">
                    <a16:creationId xmlns:a16="http://schemas.microsoft.com/office/drawing/2014/main" id="{E1F74194-472E-794B-A99F-69D4E8B41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72" name="Line 40">
                <a:extLst>
                  <a:ext uri="{FF2B5EF4-FFF2-40B4-BE49-F238E27FC236}">
                    <a16:creationId xmlns:a16="http://schemas.microsoft.com/office/drawing/2014/main" id="{1FAB697F-DE97-9942-B52B-4FE9CF4F1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73" name="Line 41">
                <a:extLst>
                  <a:ext uri="{FF2B5EF4-FFF2-40B4-BE49-F238E27FC236}">
                    <a16:creationId xmlns:a16="http://schemas.microsoft.com/office/drawing/2014/main" id="{B57F9CCE-815B-D94B-9624-2CA2803A0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9674" name="Group 42">
              <a:extLst>
                <a:ext uri="{FF2B5EF4-FFF2-40B4-BE49-F238E27FC236}">
                  <a16:creationId xmlns:a16="http://schemas.microsoft.com/office/drawing/2014/main" id="{DACB84CE-BB3A-844B-BFB8-9D5C36BCAE28}"/>
                </a:ext>
              </a:extLst>
            </p:cNvPr>
            <p:cNvGrpSpPr>
              <a:grpSpLocks/>
            </p:cNvGrpSpPr>
            <p:nvPr/>
          </p:nvGrpSpPr>
          <p:grpSpPr bwMode="auto">
            <a:xfrm rot="-10800000">
              <a:off x="2064" y="3504"/>
              <a:ext cx="48" cy="240"/>
              <a:chOff x="816" y="3072"/>
              <a:chExt cx="48" cy="384"/>
            </a:xfrm>
          </p:grpSpPr>
          <p:sp>
            <p:nvSpPr>
              <p:cNvPr id="69675" name="Line 43">
                <a:extLst>
                  <a:ext uri="{FF2B5EF4-FFF2-40B4-BE49-F238E27FC236}">
                    <a16:creationId xmlns:a16="http://schemas.microsoft.com/office/drawing/2014/main" id="{9099D795-3653-054A-8D8F-F31FE3845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76" name="Line 44">
                <a:extLst>
                  <a:ext uri="{FF2B5EF4-FFF2-40B4-BE49-F238E27FC236}">
                    <a16:creationId xmlns:a16="http://schemas.microsoft.com/office/drawing/2014/main" id="{D403C48E-075E-A748-8C54-20BCEDD10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77" name="Line 45">
                <a:extLst>
                  <a:ext uri="{FF2B5EF4-FFF2-40B4-BE49-F238E27FC236}">
                    <a16:creationId xmlns:a16="http://schemas.microsoft.com/office/drawing/2014/main" id="{AFD60DA8-981B-F046-AA92-34A86EECA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69678" name="Group 46">
            <a:extLst>
              <a:ext uri="{FF2B5EF4-FFF2-40B4-BE49-F238E27FC236}">
                <a16:creationId xmlns:a16="http://schemas.microsoft.com/office/drawing/2014/main" id="{4C886AA4-06B0-FD4F-ABFE-6A3E0B632722}"/>
              </a:ext>
            </a:extLst>
          </p:cNvPr>
          <p:cNvGrpSpPr>
            <a:grpSpLocks/>
          </p:cNvGrpSpPr>
          <p:nvPr/>
        </p:nvGrpSpPr>
        <p:grpSpPr bwMode="auto">
          <a:xfrm>
            <a:off x="6376261" y="5146353"/>
            <a:ext cx="1066800" cy="396875"/>
            <a:chOff x="3408" y="3504"/>
            <a:chExt cx="672" cy="250"/>
          </a:xfrm>
        </p:grpSpPr>
        <p:sp>
          <p:nvSpPr>
            <p:cNvPr id="69679" name="Rectangle 47">
              <a:extLst>
                <a:ext uri="{FF2B5EF4-FFF2-40B4-BE49-F238E27FC236}">
                  <a16:creationId xmlns:a16="http://schemas.microsoft.com/office/drawing/2014/main" id="{A7345529-B7A2-D84B-AB67-B7CAB1966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50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C00000"/>
                  </a:solidFill>
                </a:rPr>
                <a:t>u1 , u2</a:t>
              </a:r>
            </a:p>
          </p:txBody>
        </p:sp>
        <p:grpSp>
          <p:nvGrpSpPr>
            <p:cNvPr id="69680" name="Group 48">
              <a:extLst>
                <a:ext uri="{FF2B5EF4-FFF2-40B4-BE49-F238E27FC236}">
                  <a16:creationId xmlns:a16="http://schemas.microsoft.com/office/drawing/2014/main" id="{0DC05FEB-F467-B44C-A8DE-31475D6C3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504"/>
              <a:ext cx="48" cy="240"/>
              <a:chOff x="3264" y="3744"/>
              <a:chExt cx="48" cy="240"/>
            </a:xfrm>
          </p:grpSpPr>
          <p:sp>
            <p:nvSpPr>
              <p:cNvPr id="69681" name="Line 49">
                <a:extLst>
                  <a:ext uri="{FF2B5EF4-FFF2-40B4-BE49-F238E27FC236}">
                    <a16:creationId xmlns:a16="http://schemas.microsoft.com/office/drawing/2014/main" id="{779748AA-D1C4-C143-8011-C04ED6E0D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4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82" name="Line 50">
                <a:extLst>
                  <a:ext uri="{FF2B5EF4-FFF2-40B4-BE49-F238E27FC236}">
                    <a16:creationId xmlns:a16="http://schemas.microsoft.com/office/drawing/2014/main" id="{2F6481A0-6BDD-7F45-902B-F5FC96329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4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83" name="Line 51">
                <a:extLst>
                  <a:ext uri="{FF2B5EF4-FFF2-40B4-BE49-F238E27FC236}">
                    <a16:creationId xmlns:a16="http://schemas.microsoft.com/office/drawing/2014/main" id="{AB44D994-4812-3149-803D-69860D217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98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9684" name="Group 52">
              <a:extLst>
                <a:ext uri="{FF2B5EF4-FFF2-40B4-BE49-F238E27FC236}">
                  <a16:creationId xmlns:a16="http://schemas.microsoft.com/office/drawing/2014/main" id="{002283AE-B675-7F40-92C9-60C1E2736DEF}"/>
                </a:ext>
              </a:extLst>
            </p:cNvPr>
            <p:cNvGrpSpPr>
              <a:grpSpLocks/>
            </p:cNvGrpSpPr>
            <p:nvPr/>
          </p:nvGrpSpPr>
          <p:grpSpPr bwMode="auto">
            <a:xfrm rot="-10800000">
              <a:off x="4032" y="3504"/>
              <a:ext cx="48" cy="240"/>
              <a:chOff x="3264" y="3744"/>
              <a:chExt cx="48" cy="240"/>
            </a:xfrm>
          </p:grpSpPr>
          <p:sp>
            <p:nvSpPr>
              <p:cNvPr id="69685" name="Line 53">
                <a:extLst>
                  <a:ext uri="{FF2B5EF4-FFF2-40B4-BE49-F238E27FC236}">
                    <a16:creationId xmlns:a16="http://schemas.microsoft.com/office/drawing/2014/main" id="{0E13FF4B-C29C-3640-BCD1-B9BCE1F8A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4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86" name="Line 54">
                <a:extLst>
                  <a:ext uri="{FF2B5EF4-FFF2-40B4-BE49-F238E27FC236}">
                    <a16:creationId xmlns:a16="http://schemas.microsoft.com/office/drawing/2014/main" id="{C3C8E887-FEF2-1F49-8036-E01EEC0AA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74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687" name="Line 55">
                <a:extLst>
                  <a:ext uri="{FF2B5EF4-FFF2-40B4-BE49-F238E27FC236}">
                    <a16:creationId xmlns:a16="http://schemas.microsoft.com/office/drawing/2014/main" id="{8FE85F33-487E-A345-8BD9-B4BFF88E9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98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09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60960CA-6BED-D84E-A9CE-E9F4DCBA7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Principle Components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7CFE6D-C8CD-C745-B55B-34982AEC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Each PC in the direction of maximum (remaining) energy in the set of OD flows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Ordered by amount of energy they capture</a:t>
            </a:r>
          </a:p>
          <a:p>
            <a:pPr>
              <a:buFontTx/>
              <a:buChar char="•"/>
            </a:pPr>
            <a:endParaRPr lang="en-US" altLang="en-US" sz="3200" dirty="0"/>
          </a:p>
          <a:p>
            <a:pPr>
              <a:buFontTx/>
              <a:buChar char="•"/>
            </a:pPr>
            <a:r>
              <a:rPr lang="en-US" altLang="en-US" b="1" dirty="0" err="1">
                <a:solidFill>
                  <a:srgbClr val="C00000"/>
                </a:solidFill>
              </a:rPr>
              <a:t>Eigenflow</a:t>
            </a:r>
            <a:r>
              <a:rPr lang="en-US" altLang="en-US" b="1" dirty="0">
                <a:solidFill>
                  <a:srgbClr val="C00000"/>
                </a:solidFill>
              </a:rPr>
              <a:t>: 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set of OD flows mapped onto a PC;   </a:t>
            </a:r>
            <a:br>
              <a:rPr lang="en-US" altLang="en-US" dirty="0"/>
            </a:br>
            <a:r>
              <a:rPr lang="en-US" altLang="en-US" dirty="0"/>
              <a:t>a common trend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Ordered by most common to least common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7ABF70A-248A-3B47-86F0-2F5EA72E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B0F6-E8D2-E24B-B045-B1F8445C1672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74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9386545-031D-1244-8BE2-C0623A97A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on Traffic flows</a:t>
            </a:r>
          </a:p>
        </p:txBody>
      </p:sp>
      <p:sp>
        <p:nvSpPr>
          <p:cNvPr id="78" name="Slide Number Placeholder 6">
            <a:extLst>
              <a:ext uri="{FF2B5EF4-FFF2-40B4-BE49-F238E27FC236}">
                <a16:creationId xmlns:a16="http://schemas.microsoft.com/office/drawing/2014/main" id="{49742946-0C31-6046-9219-37296E47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2B3-CE83-274B-952B-EDAC8CA03E00}" type="slidenum">
              <a:rPr lang="en-US" altLang="en-US"/>
              <a:pPr/>
              <a:t>21</a:t>
            </a:fld>
            <a:endParaRPr lang="en-US" altLang="en-US"/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9D8F7ABD-A864-D84B-A596-744CC0B4175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152400" cy="1447800"/>
            <a:chOff x="288" y="1632"/>
            <a:chExt cx="96" cy="912"/>
          </a:xfrm>
        </p:grpSpPr>
        <p:sp>
          <p:nvSpPr>
            <p:cNvPr id="73732" name="Line 4">
              <a:extLst>
                <a:ext uri="{FF2B5EF4-FFF2-40B4-BE49-F238E27FC236}">
                  <a16:creationId xmlns:a16="http://schemas.microsoft.com/office/drawing/2014/main" id="{D60B1576-AE60-0249-8920-1DAA1B5B5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3" name="Line 5">
              <a:extLst>
                <a:ext uri="{FF2B5EF4-FFF2-40B4-BE49-F238E27FC236}">
                  <a16:creationId xmlns:a16="http://schemas.microsoft.com/office/drawing/2014/main" id="{011E73F1-73F5-D747-80DB-3F70C20D5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4" name="Line 6">
              <a:extLst>
                <a:ext uri="{FF2B5EF4-FFF2-40B4-BE49-F238E27FC236}">
                  <a16:creationId xmlns:a16="http://schemas.microsoft.com/office/drawing/2014/main" id="{20EAAA30-9A90-1045-BA56-62D255536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5" name="Group 7">
            <a:extLst>
              <a:ext uri="{FF2B5EF4-FFF2-40B4-BE49-F238E27FC236}">
                <a16:creationId xmlns:a16="http://schemas.microsoft.com/office/drawing/2014/main" id="{5BF5442D-7A30-ED46-8BCD-229908C733DE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2198688"/>
            <a:ext cx="152400" cy="1447800"/>
            <a:chOff x="288" y="1632"/>
            <a:chExt cx="96" cy="912"/>
          </a:xfrm>
        </p:grpSpPr>
        <p:sp>
          <p:nvSpPr>
            <p:cNvPr id="73736" name="Line 8">
              <a:extLst>
                <a:ext uri="{FF2B5EF4-FFF2-40B4-BE49-F238E27FC236}">
                  <a16:creationId xmlns:a16="http://schemas.microsoft.com/office/drawing/2014/main" id="{8712B3EC-4DF1-364F-8DB7-A0D4DE846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7" name="Line 9">
              <a:extLst>
                <a:ext uri="{FF2B5EF4-FFF2-40B4-BE49-F238E27FC236}">
                  <a16:creationId xmlns:a16="http://schemas.microsoft.com/office/drawing/2014/main" id="{856CD181-91CC-A048-A4F0-E40888638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8" name="Line 10">
              <a:extLst>
                <a:ext uri="{FF2B5EF4-FFF2-40B4-BE49-F238E27FC236}">
                  <a16:creationId xmlns:a16="http://schemas.microsoft.com/office/drawing/2014/main" id="{7693166C-4139-F347-83DC-33D32AE14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9" name="Group 11">
            <a:extLst>
              <a:ext uri="{FF2B5EF4-FFF2-40B4-BE49-F238E27FC236}">
                <a16:creationId xmlns:a16="http://schemas.microsoft.com/office/drawing/2014/main" id="{1F3F590F-362B-7E4F-95D9-F3FEC25D2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81400" y="2209800"/>
            <a:ext cx="152400" cy="1447800"/>
            <a:chOff x="288" y="1632"/>
            <a:chExt cx="96" cy="912"/>
          </a:xfrm>
        </p:grpSpPr>
        <p:sp>
          <p:nvSpPr>
            <p:cNvPr id="73740" name="Line 12">
              <a:extLst>
                <a:ext uri="{FF2B5EF4-FFF2-40B4-BE49-F238E27FC236}">
                  <a16:creationId xmlns:a16="http://schemas.microsoft.com/office/drawing/2014/main" id="{E870AA2D-02F8-734E-8E16-4E0065F15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1" name="Line 13">
              <a:extLst>
                <a:ext uri="{FF2B5EF4-FFF2-40B4-BE49-F238E27FC236}">
                  <a16:creationId xmlns:a16="http://schemas.microsoft.com/office/drawing/2014/main" id="{66C74555-8E67-2A4B-97B9-5795DF4F9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2" name="Line 14">
              <a:extLst>
                <a:ext uri="{FF2B5EF4-FFF2-40B4-BE49-F238E27FC236}">
                  <a16:creationId xmlns:a16="http://schemas.microsoft.com/office/drawing/2014/main" id="{CB29387B-CE81-8345-98C8-41220849A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43" name="Group 15">
            <a:extLst>
              <a:ext uri="{FF2B5EF4-FFF2-40B4-BE49-F238E27FC236}">
                <a16:creationId xmlns:a16="http://schemas.microsoft.com/office/drawing/2014/main" id="{A548A72B-88CC-F042-873E-E6958198A12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31000" y="2198688"/>
            <a:ext cx="152400" cy="1447800"/>
            <a:chOff x="288" y="1632"/>
            <a:chExt cx="96" cy="912"/>
          </a:xfrm>
        </p:grpSpPr>
        <p:sp>
          <p:nvSpPr>
            <p:cNvPr id="73744" name="Line 16">
              <a:extLst>
                <a:ext uri="{FF2B5EF4-FFF2-40B4-BE49-F238E27FC236}">
                  <a16:creationId xmlns:a16="http://schemas.microsoft.com/office/drawing/2014/main" id="{AAFFC4CC-638B-2A45-8695-424FB3D31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5" name="Line 17">
              <a:extLst>
                <a:ext uri="{FF2B5EF4-FFF2-40B4-BE49-F238E27FC236}">
                  <a16:creationId xmlns:a16="http://schemas.microsoft.com/office/drawing/2014/main" id="{8A97163B-7911-0E48-B88F-31CD60FC0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6" name="Line 18">
              <a:extLst>
                <a:ext uri="{FF2B5EF4-FFF2-40B4-BE49-F238E27FC236}">
                  <a16:creationId xmlns:a16="http://schemas.microsoft.com/office/drawing/2014/main" id="{1EA75897-E7C0-D24B-9785-CA613BE45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47" name="Freeform 19">
            <a:extLst>
              <a:ext uri="{FF2B5EF4-FFF2-40B4-BE49-F238E27FC236}">
                <a16:creationId xmlns:a16="http://schemas.microsoft.com/office/drawing/2014/main" id="{A1FCC34C-3674-F94E-A8EC-4A133805AD1D}"/>
              </a:ext>
            </a:extLst>
          </p:cNvPr>
          <p:cNvSpPr>
            <a:spLocks/>
          </p:cNvSpPr>
          <p:nvPr/>
        </p:nvSpPr>
        <p:spPr bwMode="auto">
          <a:xfrm>
            <a:off x="3124200" y="2286000"/>
            <a:ext cx="1524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8" name="Freeform 20">
            <a:extLst>
              <a:ext uri="{FF2B5EF4-FFF2-40B4-BE49-F238E27FC236}">
                <a16:creationId xmlns:a16="http://schemas.microsoft.com/office/drawing/2014/main" id="{D0203C77-25BF-3A4A-AEA6-2DD5EFFE1329}"/>
              </a:ext>
            </a:extLst>
          </p:cNvPr>
          <p:cNvSpPr>
            <a:spLocks/>
          </p:cNvSpPr>
          <p:nvPr/>
        </p:nvSpPr>
        <p:spPr bwMode="auto">
          <a:xfrm>
            <a:off x="2819400" y="2286000"/>
            <a:ext cx="1524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9" name="Line 21">
            <a:extLst>
              <a:ext uri="{FF2B5EF4-FFF2-40B4-BE49-F238E27FC236}">
                <a16:creationId xmlns:a16="http://schemas.microsoft.com/office/drawing/2014/main" id="{705A9C4A-52FA-E544-B38A-C06B93EAAC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3505200"/>
            <a:ext cx="762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750" name="Group 22">
            <a:extLst>
              <a:ext uri="{FF2B5EF4-FFF2-40B4-BE49-F238E27FC236}">
                <a16:creationId xmlns:a16="http://schemas.microsoft.com/office/drawing/2014/main" id="{B6180A89-0E26-0E4F-BDE4-93FA2C6F6AD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657600"/>
            <a:ext cx="1250950" cy="412750"/>
            <a:chOff x="768" y="2592"/>
            <a:chExt cx="788" cy="260"/>
          </a:xfrm>
        </p:grpSpPr>
        <p:sp>
          <p:nvSpPr>
            <p:cNvPr id="73751" name="Rectangle 23">
              <a:extLst>
                <a:ext uri="{FF2B5EF4-FFF2-40B4-BE49-F238E27FC236}">
                  <a16:creationId xmlns:a16="http://schemas.microsoft.com/office/drawing/2014/main" id="{2AF3B103-DB39-FF47-A815-31F3F81F5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92"/>
              <a:ext cx="6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bg2"/>
                  </a:solidFill>
                </a:rPr>
                <a:t>OD flow</a:t>
              </a:r>
            </a:p>
          </p:txBody>
        </p:sp>
        <p:sp>
          <p:nvSpPr>
            <p:cNvPr id="73752" name="Rectangle 24">
              <a:extLst>
                <a:ext uri="{FF2B5EF4-FFF2-40B4-BE49-F238E27FC236}">
                  <a16:creationId xmlns:a16="http://schemas.microsoft.com/office/drawing/2014/main" id="{2077A830-4F15-4347-8B86-CA394C50A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0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 i="1">
                <a:solidFill>
                  <a:schemeClr val="bg2"/>
                </a:solidFill>
              </a:endParaRPr>
            </a:p>
          </p:txBody>
        </p:sp>
      </p:grpSp>
      <p:sp>
        <p:nvSpPr>
          <p:cNvPr id="73753" name="Freeform 25">
            <a:extLst>
              <a:ext uri="{FF2B5EF4-FFF2-40B4-BE49-F238E27FC236}">
                <a16:creationId xmlns:a16="http://schemas.microsoft.com/office/drawing/2014/main" id="{2A046460-5A4C-5F49-B659-1DA096AC8400}"/>
              </a:ext>
            </a:extLst>
          </p:cNvPr>
          <p:cNvSpPr>
            <a:spLocks/>
          </p:cNvSpPr>
          <p:nvPr/>
        </p:nvSpPr>
        <p:spPr bwMode="auto">
          <a:xfrm>
            <a:off x="5892800" y="2274888"/>
            <a:ext cx="762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4" name="Line 26">
            <a:extLst>
              <a:ext uri="{FF2B5EF4-FFF2-40B4-BE49-F238E27FC236}">
                <a16:creationId xmlns:a16="http://schemas.microsoft.com/office/drawing/2014/main" id="{6219CC1A-6D49-434E-B861-C4F7E97225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73800" y="3494088"/>
            <a:ext cx="1524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5" name="Freeform 27">
            <a:extLst>
              <a:ext uri="{FF2B5EF4-FFF2-40B4-BE49-F238E27FC236}">
                <a16:creationId xmlns:a16="http://schemas.microsoft.com/office/drawing/2014/main" id="{BE9109DB-78B4-3D4F-9D29-AA71DB85E3FC}"/>
              </a:ext>
            </a:extLst>
          </p:cNvPr>
          <p:cNvSpPr>
            <a:spLocks/>
          </p:cNvSpPr>
          <p:nvPr/>
        </p:nvSpPr>
        <p:spPr bwMode="auto">
          <a:xfrm>
            <a:off x="6121400" y="2274888"/>
            <a:ext cx="762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6" name="Rectangle 28">
            <a:extLst>
              <a:ext uri="{FF2B5EF4-FFF2-40B4-BE49-F238E27FC236}">
                <a16:creationId xmlns:a16="http://schemas.microsoft.com/office/drawing/2014/main" id="{C19B06DE-C093-6B48-8362-20E07B45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1814513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 # OD pairs</a:t>
            </a:r>
          </a:p>
        </p:txBody>
      </p:sp>
      <p:sp>
        <p:nvSpPr>
          <p:cNvPr id="73757" name="Rectangle 29">
            <a:extLst>
              <a:ext uri="{FF2B5EF4-FFF2-40B4-BE49-F238E27FC236}">
                <a16:creationId xmlns:a16="http://schemas.microsoft.com/office/drawing/2014/main" id="{7396D6BF-E96D-4845-9327-FA8BF78F2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1774825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# OD pairs</a:t>
            </a:r>
          </a:p>
        </p:txBody>
      </p:sp>
      <p:sp>
        <p:nvSpPr>
          <p:cNvPr id="73758" name="Rectangle 30">
            <a:extLst>
              <a:ext uri="{FF2B5EF4-FFF2-40B4-BE49-F238E27FC236}">
                <a16:creationId xmlns:a16="http://schemas.microsoft.com/office/drawing/2014/main" id="{51DF1763-29EC-3545-8F84-9D158E6F71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908176" y="2770188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time</a:t>
            </a:r>
          </a:p>
        </p:txBody>
      </p:sp>
      <p:sp>
        <p:nvSpPr>
          <p:cNvPr id="73759" name="Rectangle 31">
            <a:extLst>
              <a:ext uri="{FF2B5EF4-FFF2-40B4-BE49-F238E27FC236}">
                <a16:creationId xmlns:a16="http://schemas.microsoft.com/office/drawing/2014/main" id="{A3AEB31F-050C-F14C-A0E3-65D6D7280D3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972051" y="2684463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time</a:t>
            </a:r>
          </a:p>
        </p:txBody>
      </p:sp>
      <p:grpSp>
        <p:nvGrpSpPr>
          <p:cNvPr id="73760" name="Group 32">
            <a:extLst>
              <a:ext uri="{FF2B5EF4-FFF2-40B4-BE49-F238E27FC236}">
                <a16:creationId xmlns:a16="http://schemas.microsoft.com/office/drawing/2014/main" id="{77F3FA67-B06F-9F4E-8428-C50ABFE04241}"/>
              </a:ext>
            </a:extLst>
          </p:cNvPr>
          <p:cNvGrpSpPr>
            <a:grpSpLocks/>
          </p:cNvGrpSpPr>
          <p:nvPr/>
        </p:nvGrpSpPr>
        <p:grpSpPr bwMode="auto">
          <a:xfrm>
            <a:off x="8255000" y="2427288"/>
            <a:ext cx="152400" cy="990600"/>
            <a:chOff x="288" y="1632"/>
            <a:chExt cx="96" cy="912"/>
          </a:xfrm>
        </p:grpSpPr>
        <p:sp>
          <p:nvSpPr>
            <p:cNvPr id="73761" name="Line 33">
              <a:extLst>
                <a:ext uri="{FF2B5EF4-FFF2-40B4-BE49-F238E27FC236}">
                  <a16:creationId xmlns:a16="http://schemas.microsoft.com/office/drawing/2014/main" id="{7B95409C-DBF5-DD46-B02A-51FDB9EC6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2" name="Line 34">
              <a:extLst>
                <a:ext uri="{FF2B5EF4-FFF2-40B4-BE49-F238E27FC236}">
                  <a16:creationId xmlns:a16="http://schemas.microsoft.com/office/drawing/2014/main" id="{FF3173E0-B220-BA46-93EF-59ED79397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3" name="Line 35">
              <a:extLst>
                <a:ext uri="{FF2B5EF4-FFF2-40B4-BE49-F238E27FC236}">
                  <a16:creationId xmlns:a16="http://schemas.microsoft.com/office/drawing/2014/main" id="{3164272F-E940-F94E-9560-AFAF2BDA1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64" name="Group 36">
            <a:extLst>
              <a:ext uri="{FF2B5EF4-FFF2-40B4-BE49-F238E27FC236}">
                <a16:creationId xmlns:a16="http://schemas.microsoft.com/office/drawing/2014/main" id="{0DF5B51C-64A3-D442-A28C-011D3DF547A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245600" y="2427288"/>
            <a:ext cx="152400" cy="990600"/>
            <a:chOff x="288" y="1632"/>
            <a:chExt cx="96" cy="912"/>
          </a:xfrm>
        </p:grpSpPr>
        <p:sp>
          <p:nvSpPr>
            <p:cNvPr id="73765" name="Line 37">
              <a:extLst>
                <a:ext uri="{FF2B5EF4-FFF2-40B4-BE49-F238E27FC236}">
                  <a16:creationId xmlns:a16="http://schemas.microsoft.com/office/drawing/2014/main" id="{EE23ED48-14D5-A94A-B68F-BE7C79124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6" name="Line 38">
              <a:extLst>
                <a:ext uri="{FF2B5EF4-FFF2-40B4-BE49-F238E27FC236}">
                  <a16:creationId xmlns:a16="http://schemas.microsoft.com/office/drawing/2014/main" id="{A65C8F7B-FDD5-3A41-8A91-936FB8F5D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7" name="Line 39">
              <a:extLst>
                <a:ext uri="{FF2B5EF4-FFF2-40B4-BE49-F238E27FC236}">
                  <a16:creationId xmlns:a16="http://schemas.microsoft.com/office/drawing/2014/main" id="{6D422E70-E9F9-924E-959F-FFC6530F5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68" name="Rectangle 40">
            <a:extLst>
              <a:ext uri="{FF2B5EF4-FFF2-40B4-BE49-F238E27FC236}">
                <a16:creationId xmlns:a16="http://schemas.microsoft.com/office/drawing/2014/main" id="{581F9B05-D9A8-DF46-A618-03301A91322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359650" y="2801938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 # OD pairs</a:t>
            </a:r>
          </a:p>
        </p:txBody>
      </p:sp>
      <p:sp>
        <p:nvSpPr>
          <p:cNvPr id="73769" name="Rectangle 41">
            <a:extLst>
              <a:ext uri="{FF2B5EF4-FFF2-40B4-BE49-F238E27FC236}">
                <a16:creationId xmlns:a16="http://schemas.microsoft.com/office/drawing/2014/main" id="{601F19BA-481B-564D-B421-24F579B89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1938338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 # OD pairs</a:t>
            </a:r>
          </a:p>
        </p:txBody>
      </p:sp>
      <p:sp>
        <p:nvSpPr>
          <p:cNvPr id="73770" name="Rectangle 42">
            <a:extLst>
              <a:ext uri="{FF2B5EF4-FFF2-40B4-BE49-F238E27FC236}">
                <a16:creationId xmlns:a16="http://schemas.microsoft.com/office/drawing/2014/main" id="{BE51B486-3B81-974D-8C7F-67108FFF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36464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bg2"/>
                </a:solidFill>
              </a:rPr>
              <a:t>Eigenflow</a:t>
            </a:r>
          </a:p>
        </p:txBody>
      </p:sp>
      <p:grpSp>
        <p:nvGrpSpPr>
          <p:cNvPr id="73771" name="Group 43">
            <a:extLst>
              <a:ext uri="{FF2B5EF4-FFF2-40B4-BE49-F238E27FC236}">
                <a16:creationId xmlns:a16="http://schemas.microsoft.com/office/drawing/2014/main" id="{76499ABF-245F-8541-9F7E-2E44368D0138}"/>
              </a:ext>
            </a:extLst>
          </p:cNvPr>
          <p:cNvGrpSpPr>
            <a:grpSpLocks/>
          </p:cNvGrpSpPr>
          <p:nvPr/>
        </p:nvGrpSpPr>
        <p:grpSpPr bwMode="auto">
          <a:xfrm>
            <a:off x="5559425" y="4360863"/>
            <a:ext cx="1631950" cy="641350"/>
            <a:chOff x="2496" y="2976"/>
            <a:chExt cx="1028" cy="404"/>
          </a:xfrm>
        </p:grpSpPr>
        <p:sp>
          <p:nvSpPr>
            <p:cNvPr id="73772" name="Rectangle 44">
              <a:extLst>
                <a:ext uri="{FF2B5EF4-FFF2-40B4-BE49-F238E27FC236}">
                  <a16:creationId xmlns:a16="http://schemas.microsoft.com/office/drawing/2014/main" id="{AA5E5AEB-08E1-E941-9D74-B1DF5255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U:</a:t>
              </a:r>
              <a:endParaRPr lang="en-US" altLang="en-US" sz="2000"/>
            </a:p>
          </p:txBody>
        </p:sp>
        <p:sp>
          <p:nvSpPr>
            <p:cNvPr id="73773" name="Rectangle 45">
              <a:extLst>
                <a:ext uri="{FF2B5EF4-FFF2-40B4-BE49-F238E27FC236}">
                  <a16:creationId xmlns:a16="http://schemas.microsoft.com/office/drawing/2014/main" id="{AB95CD8B-9159-E441-9BB9-FB095124E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76"/>
              <a:ext cx="7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Eigenflow</a:t>
              </a:r>
              <a:br>
                <a:rPr lang="en-US" altLang="en-US"/>
              </a:br>
              <a:r>
                <a:rPr lang="en-US" altLang="en-US"/>
                <a:t>matrix</a:t>
              </a:r>
            </a:p>
          </p:txBody>
        </p:sp>
      </p:grpSp>
      <p:grpSp>
        <p:nvGrpSpPr>
          <p:cNvPr id="73774" name="Group 46">
            <a:extLst>
              <a:ext uri="{FF2B5EF4-FFF2-40B4-BE49-F238E27FC236}">
                <a16:creationId xmlns:a16="http://schemas.microsoft.com/office/drawing/2014/main" id="{932DF5E2-3E88-0440-8C97-7F991ED0BCA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343400"/>
            <a:ext cx="2438400" cy="641350"/>
            <a:chOff x="432" y="2976"/>
            <a:chExt cx="1536" cy="404"/>
          </a:xfrm>
        </p:grpSpPr>
        <p:sp>
          <p:nvSpPr>
            <p:cNvPr id="73775" name="Rectangle 47">
              <a:extLst>
                <a:ext uri="{FF2B5EF4-FFF2-40B4-BE49-F238E27FC236}">
                  <a16:creationId xmlns:a16="http://schemas.microsoft.com/office/drawing/2014/main" id="{9BD7084F-A897-5D48-8F52-B2CA0198B1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2" y="2976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i="1"/>
                <a:t>X:</a:t>
              </a:r>
              <a:endParaRPr lang="en-US" altLang="en-US" sz="2000" i="1"/>
            </a:p>
          </p:txBody>
        </p:sp>
        <p:sp>
          <p:nvSpPr>
            <p:cNvPr id="73776" name="Rectangle 48">
              <a:extLst>
                <a:ext uri="{FF2B5EF4-FFF2-40B4-BE49-F238E27FC236}">
                  <a16:creationId xmlns:a16="http://schemas.microsoft.com/office/drawing/2014/main" id="{4E0C54A1-0714-CA46-AD66-8BA7F0AE2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76"/>
              <a:ext cx="6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OD flow</a:t>
              </a:r>
            </a:p>
            <a:p>
              <a:r>
                <a:rPr lang="en-US" altLang="en-US"/>
                <a:t>matrix</a:t>
              </a:r>
            </a:p>
          </p:txBody>
        </p:sp>
      </p:grpSp>
      <p:grpSp>
        <p:nvGrpSpPr>
          <p:cNvPr id="73777" name="Group 49">
            <a:extLst>
              <a:ext uri="{FF2B5EF4-FFF2-40B4-BE49-F238E27FC236}">
                <a16:creationId xmlns:a16="http://schemas.microsoft.com/office/drawing/2014/main" id="{17EB307F-3EF1-BD44-AB10-D771A20E6283}"/>
              </a:ext>
            </a:extLst>
          </p:cNvPr>
          <p:cNvGrpSpPr>
            <a:grpSpLocks/>
          </p:cNvGrpSpPr>
          <p:nvPr/>
        </p:nvGrpSpPr>
        <p:grpSpPr bwMode="auto">
          <a:xfrm>
            <a:off x="8194675" y="4329113"/>
            <a:ext cx="1517650" cy="641350"/>
            <a:chOff x="4080" y="2976"/>
            <a:chExt cx="956" cy="404"/>
          </a:xfrm>
        </p:grpSpPr>
        <p:sp>
          <p:nvSpPr>
            <p:cNvPr id="73778" name="Rectangle 50">
              <a:extLst>
                <a:ext uri="{FF2B5EF4-FFF2-40B4-BE49-F238E27FC236}">
                  <a16:creationId xmlns:a16="http://schemas.microsoft.com/office/drawing/2014/main" id="{E023A937-78A1-074D-AD18-1F0037A39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V:</a:t>
              </a:r>
            </a:p>
          </p:txBody>
        </p:sp>
        <p:sp>
          <p:nvSpPr>
            <p:cNvPr id="73779" name="Rectangle 51">
              <a:extLst>
                <a:ext uri="{FF2B5EF4-FFF2-40B4-BE49-F238E27FC236}">
                  <a16:creationId xmlns:a16="http://schemas.microsoft.com/office/drawing/2014/main" id="{A5451F07-8FD5-AD4E-9AF1-7D29A9B97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976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Principal</a:t>
              </a:r>
              <a:br>
                <a:rPr lang="en-US" altLang="en-US"/>
              </a:br>
              <a:r>
                <a:rPr lang="en-US" altLang="en-US"/>
                <a:t>matrix</a:t>
              </a:r>
            </a:p>
          </p:txBody>
        </p:sp>
      </p:grpSp>
      <p:grpSp>
        <p:nvGrpSpPr>
          <p:cNvPr id="73780" name="Group 52">
            <a:extLst>
              <a:ext uri="{FF2B5EF4-FFF2-40B4-BE49-F238E27FC236}">
                <a16:creationId xmlns:a16="http://schemas.microsoft.com/office/drawing/2014/main" id="{9752CA8C-75D5-DB4D-A9B9-4C49C56C7F8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102600" y="2884488"/>
            <a:ext cx="914400" cy="152400"/>
            <a:chOff x="2928" y="4032"/>
            <a:chExt cx="624" cy="240"/>
          </a:xfrm>
        </p:grpSpPr>
        <p:sp>
          <p:nvSpPr>
            <p:cNvPr id="73781" name="Line 53">
              <a:extLst>
                <a:ext uri="{FF2B5EF4-FFF2-40B4-BE49-F238E27FC236}">
                  <a16:creationId xmlns:a16="http://schemas.microsoft.com/office/drawing/2014/main" id="{2FE50341-580A-7743-8714-D098EA9C0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4176"/>
              <a:ext cx="6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82" name="Rectangle 54">
              <a:extLst>
                <a:ext uri="{FF2B5EF4-FFF2-40B4-BE49-F238E27FC236}">
                  <a16:creationId xmlns:a16="http://schemas.microsoft.com/office/drawing/2014/main" id="{9E84C1D6-35A8-2843-8766-C0DCC2584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3" name="Rectangle 55">
              <a:extLst>
                <a:ext uri="{FF2B5EF4-FFF2-40B4-BE49-F238E27FC236}">
                  <a16:creationId xmlns:a16="http://schemas.microsoft.com/office/drawing/2014/main" id="{F16E8942-4CD2-3B44-A8B9-3B766BFE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176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4" name="Rectangle 56">
              <a:extLst>
                <a:ext uri="{FF2B5EF4-FFF2-40B4-BE49-F238E27FC236}">
                  <a16:creationId xmlns:a16="http://schemas.microsoft.com/office/drawing/2014/main" id="{38C16918-CFBC-C247-ACD6-B729228DE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5" name="Rectangle 57">
              <a:extLst>
                <a:ext uri="{FF2B5EF4-FFF2-40B4-BE49-F238E27FC236}">
                  <a16:creationId xmlns:a16="http://schemas.microsoft.com/office/drawing/2014/main" id="{58FD4F5E-48B5-BA40-B76E-67CF1975B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6" name="Rectangle 58">
              <a:extLst>
                <a:ext uri="{FF2B5EF4-FFF2-40B4-BE49-F238E27FC236}">
                  <a16:creationId xmlns:a16="http://schemas.microsoft.com/office/drawing/2014/main" id="{4F0CE969-9E31-604D-9A34-798F463C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128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7" name="Rectangle 59">
              <a:extLst>
                <a:ext uri="{FF2B5EF4-FFF2-40B4-BE49-F238E27FC236}">
                  <a16:creationId xmlns:a16="http://schemas.microsoft.com/office/drawing/2014/main" id="{C44F534E-72E6-5E47-92BC-A99737858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8" name="Rectangle 60">
              <a:extLst>
                <a:ext uri="{FF2B5EF4-FFF2-40B4-BE49-F238E27FC236}">
                  <a16:creationId xmlns:a16="http://schemas.microsoft.com/office/drawing/2014/main" id="{EC7AE29C-72AA-734E-8511-E81C51301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03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9" name="Rectangle 61">
              <a:extLst>
                <a:ext uri="{FF2B5EF4-FFF2-40B4-BE49-F238E27FC236}">
                  <a16:creationId xmlns:a16="http://schemas.microsoft.com/office/drawing/2014/main" id="{B678DE14-A4EB-2647-A40B-B68663A9A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73790" name="Group 62">
            <a:extLst>
              <a:ext uri="{FF2B5EF4-FFF2-40B4-BE49-F238E27FC236}">
                <a16:creationId xmlns:a16="http://schemas.microsoft.com/office/drawing/2014/main" id="{D43B9288-4D0C-D54C-A308-74D6FB7D7D1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369300" y="2846388"/>
            <a:ext cx="990600" cy="152400"/>
            <a:chOff x="2928" y="4032"/>
            <a:chExt cx="624" cy="240"/>
          </a:xfrm>
        </p:grpSpPr>
        <p:sp>
          <p:nvSpPr>
            <p:cNvPr id="73791" name="Line 63">
              <a:extLst>
                <a:ext uri="{FF2B5EF4-FFF2-40B4-BE49-F238E27FC236}">
                  <a16:creationId xmlns:a16="http://schemas.microsoft.com/office/drawing/2014/main" id="{669BDCFB-D91F-EC49-996D-0C958C9A8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4176"/>
              <a:ext cx="6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92" name="Rectangle 64">
              <a:extLst>
                <a:ext uri="{FF2B5EF4-FFF2-40B4-BE49-F238E27FC236}">
                  <a16:creationId xmlns:a16="http://schemas.microsoft.com/office/drawing/2014/main" id="{525CD2CB-BA17-4A43-949E-EDF1E3308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3" name="Rectangle 65">
              <a:extLst>
                <a:ext uri="{FF2B5EF4-FFF2-40B4-BE49-F238E27FC236}">
                  <a16:creationId xmlns:a16="http://schemas.microsoft.com/office/drawing/2014/main" id="{20FA41DC-0005-5047-9E6D-903C3E92C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176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4" name="Rectangle 66">
              <a:extLst>
                <a:ext uri="{FF2B5EF4-FFF2-40B4-BE49-F238E27FC236}">
                  <a16:creationId xmlns:a16="http://schemas.microsoft.com/office/drawing/2014/main" id="{B01E87D5-77F2-0C4B-A2A0-836ABFFCA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5" name="Rectangle 67">
              <a:extLst>
                <a:ext uri="{FF2B5EF4-FFF2-40B4-BE49-F238E27FC236}">
                  <a16:creationId xmlns:a16="http://schemas.microsoft.com/office/drawing/2014/main" id="{1DF2B6D9-047A-624D-A0AA-6A6E6D72B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6" name="Rectangle 68">
              <a:extLst>
                <a:ext uri="{FF2B5EF4-FFF2-40B4-BE49-F238E27FC236}">
                  <a16:creationId xmlns:a16="http://schemas.microsoft.com/office/drawing/2014/main" id="{F4690958-67B4-8941-AF4A-96DC61837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128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7" name="Rectangle 69">
              <a:extLst>
                <a:ext uri="{FF2B5EF4-FFF2-40B4-BE49-F238E27FC236}">
                  <a16:creationId xmlns:a16="http://schemas.microsoft.com/office/drawing/2014/main" id="{57551DB5-F129-7540-B916-27C464017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8" name="Rectangle 70">
              <a:extLst>
                <a:ext uri="{FF2B5EF4-FFF2-40B4-BE49-F238E27FC236}">
                  <a16:creationId xmlns:a16="http://schemas.microsoft.com/office/drawing/2014/main" id="{18B58DC6-F3A5-344A-96E6-ED7C8DCF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03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9" name="Rectangle 71">
              <a:extLst>
                <a:ext uri="{FF2B5EF4-FFF2-40B4-BE49-F238E27FC236}">
                  <a16:creationId xmlns:a16="http://schemas.microsoft.com/office/drawing/2014/main" id="{E2FFE2DA-4899-6046-BE1A-CEAD86A1F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sp>
        <p:nvSpPr>
          <p:cNvPr id="73800" name="Line 72">
            <a:extLst>
              <a:ext uri="{FF2B5EF4-FFF2-40B4-BE49-F238E27FC236}">
                <a16:creationId xmlns:a16="http://schemas.microsoft.com/office/drawing/2014/main" id="{5C9E69D2-0035-1841-8631-E3A53E1D5C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40800" y="3417888"/>
            <a:ext cx="1524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01" name="Rectangle 73">
            <a:extLst>
              <a:ext uri="{FF2B5EF4-FFF2-40B4-BE49-F238E27FC236}">
                <a16:creationId xmlns:a16="http://schemas.microsoft.com/office/drawing/2014/main" id="{F96C1BDF-B063-4942-858E-E6E2D545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0" y="36464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bg2"/>
                </a:solidFill>
              </a:rPr>
              <a:t>PC</a:t>
            </a:r>
          </a:p>
        </p:txBody>
      </p:sp>
      <p:sp>
        <p:nvSpPr>
          <p:cNvPr id="73802" name="AutoShape 74">
            <a:extLst>
              <a:ext uri="{FF2B5EF4-FFF2-40B4-BE49-F238E27FC236}">
                <a16:creationId xmlns:a16="http://schemas.microsoft.com/office/drawing/2014/main" id="{77911C70-9946-4046-A170-223D9942170D}"/>
              </a:ext>
            </a:extLst>
          </p:cNvPr>
          <p:cNvSpPr>
            <a:spLocks/>
          </p:cNvSpPr>
          <p:nvPr/>
        </p:nvSpPr>
        <p:spPr bwMode="auto">
          <a:xfrm rot="5400000">
            <a:off x="7467600" y="2971800"/>
            <a:ext cx="228600" cy="4343400"/>
          </a:xfrm>
          <a:prstGeom prst="rightBrace">
            <a:avLst>
              <a:gd name="adj1" fmla="val 1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3" name="AutoShape 75">
            <a:extLst>
              <a:ext uri="{FF2B5EF4-FFF2-40B4-BE49-F238E27FC236}">
                <a16:creationId xmlns:a16="http://schemas.microsoft.com/office/drawing/2014/main" id="{956F7145-2854-8345-8B9F-33EEFCE98080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7391400" y="-609600"/>
            <a:ext cx="228600" cy="4343400"/>
          </a:xfrm>
          <a:prstGeom prst="rightBrace">
            <a:avLst>
              <a:gd name="adj1" fmla="val 1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70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F521851-E8EB-0241-AB4B-F72CA0C2F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on Traffic Flows</a:t>
            </a:r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41A0C3DD-0732-514D-8BDA-E9E927FE1C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2188516"/>
            <a:ext cx="4787900" cy="1485900"/>
          </a:xfrm>
          <a:noFill/>
          <a:ln/>
        </p:spPr>
      </p:pic>
      <p:sp>
        <p:nvSpPr>
          <p:cNvPr id="48" name="Slide Number Placeholder 8">
            <a:extLst>
              <a:ext uri="{FF2B5EF4-FFF2-40B4-BE49-F238E27FC236}">
                <a16:creationId xmlns:a16="http://schemas.microsoft.com/office/drawing/2014/main" id="{7E0C8D66-96DB-9A45-9124-9BCF1D52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2415-177F-E942-90EF-DA24393971D7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2A3A3817-9401-AA4F-93EF-ADE82D29436D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2794" y="3941672"/>
            <a:ext cx="3762375" cy="1028700"/>
          </a:xfrm>
          <a:noFill/>
          <a:ln/>
        </p:spPr>
      </p:pic>
      <p:sp>
        <p:nvSpPr>
          <p:cNvPr id="74757" name="Rectangle 5">
            <a:extLst>
              <a:ext uri="{FF2B5EF4-FFF2-40B4-BE49-F238E27FC236}">
                <a16:creationId xmlns:a16="http://schemas.microsoft.com/office/drawing/2014/main" id="{724776A2-48EA-4441-A931-A4F40EFD9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1611461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Each </a:t>
            </a:r>
            <a:r>
              <a:rPr lang="en-US" altLang="en-US" sz="2000" dirty="0" err="1"/>
              <a:t>eigenflow</a:t>
            </a:r>
            <a:r>
              <a:rPr lang="en-US" altLang="en-US" sz="2000" dirty="0"/>
              <a:t> is a weighted sum of all OD flows</a:t>
            </a:r>
          </a:p>
          <a:p>
            <a:endParaRPr lang="en-US" altLang="en-US" sz="2000" dirty="0"/>
          </a:p>
          <a:p>
            <a:r>
              <a:rPr lang="en-US" altLang="en-US" sz="2000" dirty="0" err="1"/>
              <a:t>Eigenflows</a:t>
            </a:r>
            <a:r>
              <a:rPr lang="en-US" altLang="en-US" sz="2000" dirty="0"/>
              <a:t> are orthonormal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A48499E2-C2D8-B44E-93D2-6D14081BF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5040461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Each OD flow is weighted sum of all eigenflows</a:t>
            </a:r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944BC6A0-3803-A64E-B87F-E4669A68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1" y="3592661"/>
            <a:ext cx="3514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Singular values indicate the energy attributable to a principal component</a:t>
            </a:r>
          </a:p>
        </p:txBody>
      </p:sp>
      <p:grpSp>
        <p:nvGrpSpPr>
          <p:cNvPr id="74760" name="Group 8">
            <a:extLst>
              <a:ext uri="{FF2B5EF4-FFF2-40B4-BE49-F238E27FC236}">
                <a16:creationId xmlns:a16="http://schemas.microsoft.com/office/drawing/2014/main" id="{F375E8DA-E4F4-6849-B8C2-5C57B58DEFCF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3043386"/>
            <a:ext cx="3562350" cy="638175"/>
            <a:chOff x="336" y="2304"/>
            <a:chExt cx="2244" cy="402"/>
          </a:xfrm>
        </p:grpSpPr>
        <p:pic>
          <p:nvPicPr>
            <p:cNvPr id="74761" name="Picture 9">
              <a:extLst>
                <a:ext uri="{FF2B5EF4-FFF2-40B4-BE49-F238E27FC236}">
                  <a16:creationId xmlns:a16="http://schemas.microsoft.com/office/drawing/2014/main" id="{5D79A4CB-BD5F-4941-92AC-208DFAC000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352"/>
              <a:ext cx="80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762" name="Picture 10">
              <a:extLst>
                <a:ext uri="{FF2B5EF4-FFF2-40B4-BE49-F238E27FC236}">
                  <a16:creationId xmlns:a16="http://schemas.microsoft.com/office/drawing/2014/main" id="{601987C6-4EA4-694A-8DDB-F6D97B4E5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352"/>
              <a:ext cx="666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763" name="Picture 11">
              <a:extLst>
                <a:ext uri="{FF2B5EF4-FFF2-40B4-BE49-F238E27FC236}">
                  <a16:creationId xmlns:a16="http://schemas.microsoft.com/office/drawing/2014/main" id="{8D60BDFE-D7BD-B043-92C5-33F3BB155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304"/>
              <a:ext cx="450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764" name="Rectangle 12">
              <a:extLst>
                <a:ext uri="{FF2B5EF4-FFF2-40B4-BE49-F238E27FC236}">
                  <a16:creationId xmlns:a16="http://schemas.microsoft.com/office/drawing/2014/main" id="{E7FC0219-FB51-7040-8408-0245457C9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38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;</a:t>
              </a:r>
            </a:p>
          </p:txBody>
        </p:sp>
      </p:grpSp>
      <p:sp>
        <p:nvSpPr>
          <p:cNvPr id="74765" name="Freeform 13">
            <a:extLst>
              <a:ext uri="{FF2B5EF4-FFF2-40B4-BE49-F238E27FC236}">
                <a16:creationId xmlns:a16="http://schemas.microsoft.com/office/drawing/2014/main" id="{8D352EC6-D804-4C40-B1F9-DADF99B2688D}"/>
              </a:ext>
            </a:extLst>
          </p:cNvPr>
          <p:cNvSpPr>
            <a:spLocks/>
          </p:cNvSpPr>
          <p:nvPr/>
        </p:nvSpPr>
        <p:spPr bwMode="auto">
          <a:xfrm flipV="1">
            <a:off x="628651" y="1824186"/>
            <a:ext cx="74613" cy="563563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766" name="Group 14">
            <a:extLst>
              <a:ext uri="{FF2B5EF4-FFF2-40B4-BE49-F238E27FC236}">
                <a16:creationId xmlns:a16="http://schemas.microsoft.com/office/drawing/2014/main" id="{A31CF8A8-80A3-A14B-93B1-8C0E733570F6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2190750" y="2014685"/>
            <a:ext cx="685800" cy="152400"/>
            <a:chOff x="2928" y="4032"/>
            <a:chExt cx="624" cy="240"/>
          </a:xfrm>
        </p:grpSpPr>
        <p:sp>
          <p:nvSpPr>
            <p:cNvPr id="74767" name="Line 15">
              <a:extLst>
                <a:ext uri="{FF2B5EF4-FFF2-40B4-BE49-F238E27FC236}">
                  <a16:creationId xmlns:a16="http://schemas.microsoft.com/office/drawing/2014/main" id="{57C1AC44-5FAD-EC4B-9D2B-977B23446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4176"/>
              <a:ext cx="6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8" name="Rectangle 16">
              <a:extLst>
                <a:ext uri="{FF2B5EF4-FFF2-40B4-BE49-F238E27FC236}">
                  <a16:creationId xmlns:a16="http://schemas.microsoft.com/office/drawing/2014/main" id="{60044610-CBF6-D540-90B9-D381ED812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69" name="Rectangle 17">
              <a:extLst>
                <a:ext uri="{FF2B5EF4-FFF2-40B4-BE49-F238E27FC236}">
                  <a16:creationId xmlns:a16="http://schemas.microsoft.com/office/drawing/2014/main" id="{670BC2C4-5262-A441-838D-9D67FDA2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176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0" name="Rectangle 18">
              <a:extLst>
                <a:ext uri="{FF2B5EF4-FFF2-40B4-BE49-F238E27FC236}">
                  <a16:creationId xmlns:a16="http://schemas.microsoft.com/office/drawing/2014/main" id="{791FA9BC-1E57-074A-9D93-11C506C21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1" name="Rectangle 19">
              <a:extLst>
                <a:ext uri="{FF2B5EF4-FFF2-40B4-BE49-F238E27FC236}">
                  <a16:creationId xmlns:a16="http://schemas.microsoft.com/office/drawing/2014/main" id="{52CD73A6-31CE-B147-862B-C6EB01C5B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2" name="Rectangle 20">
              <a:extLst>
                <a:ext uri="{FF2B5EF4-FFF2-40B4-BE49-F238E27FC236}">
                  <a16:creationId xmlns:a16="http://schemas.microsoft.com/office/drawing/2014/main" id="{05888DF4-9C70-E140-B32C-4FB4ED65F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128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3" name="Rectangle 21">
              <a:extLst>
                <a:ext uri="{FF2B5EF4-FFF2-40B4-BE49-F238E27FC236}">
                  <a16:creationId xmlns:a16="http://schemas.microsoft.com/office/drawing/2014/main" id="{45FC1DA5-64A6-AA44-BD62-5E2A2FDC1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4" name="Rectangle 22">
              <a:extLst>
                <a:ext uri="{FF2B5EF4-FFF2-40B4-BE49-F238E27FC236}">
                  <a16:creationId xmlns:a16="http://schemas.microsoft.com/office/drawing/2014/main" id="{BA841B42-1214-6E48-9F05-16DF0560A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03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5" name="Rectangle 23">
              <a:extLst>
                <a:ext uri="{FF2B5EF4-FFF2-40B4-BE49-F238E27FC236}">
                  <a16:creationId xmlns:a16="http://schemas.microsoft.com/office/drawing/2014/main" id="{E5C709D6-92C4-7341-92AD-32F94E625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74776" name="Group 24">
            <a:extLst>
              <a:ext uri="{FF2B5EF4-FFF2-40B4-BE49-F238E27FC236}">
                <a16:creationId xmlns:a16="http://schemas.microsoft.com/office/drawing/2014/main" id="{A31AF094-B859-904B-9B2D-433BD0611259}"/>
              </a:ext>
            </a:extLst>
          </p:cNvPr>
          <p:cNvGrpSpPr>
            <a:grpSpLocks/>
          </p:cNvGrpSpPr>
          <p:nvPr/>
        </p:nvGrpSpPr>
        <p:grpSpPr bwMode="auto">
          <a:xfrm>
            <a:off x="1238250" y="1747985"/>
            <a:ext cx="76200" cy="685800"/>
            <a:chOff x="288" y="1632"/>
            <a:chExt cx="96" cy="912"/>
          </a:xfrm>
        </p:grpSpPr>
        <p:sp>
          <p:nvSpPr>
            <p:cNvPr id="74777" name="Line 25">
              <a:extLst>
                <a:ext uri="{FF2B5EF4-FFF2-40B4-BE49-F238E27FC236}">
                  <a16:creationId xmlns:a16="http://schemas.microsoft.com/office/drawing/2014/main" id="{70E1A1F6-BFE8-4449-815A-D8AC01938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Line 26">
              <a:extLst>
                <a:ext uri="{FF2B5EF4-FFF2-40B4-BE49-F238E27FC236}">
                  <a16:creationId xmlns:a16="http://schemas.microsoft.com/office/drawing/2014/main" id="{AFAF904D-993C-9143-AAE1-05290593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Line 27">
              <a:extLst>
                <a:ext uri="{FF2B5EF4-FFF2-40B4-BE49-F238E27FC236}">
                  <a16:creationId xmlns:a16="http://schemas.microsoft.com/office/drawing/2014/main" id="{7457015A-3948-9645-A600-56D7465A3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80" name="Group 28">
            <a:extLst>
              <a:ext uri="{FF2B5EF4-FFF2-40B4-BE49-F238E27FC236}">
                <a16:creationId xmlns:a16="http://schemas.microsoft.com/office/drawing/2014/main" id="{66E0C6B3-EE4A-8744-8620-1F13A8BF340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0" y="1747985"/>
            <a:ext cx="76200" cy="685800"/>
            <a:chOff x="288" y="1632"/>
            <a:chExt cx="96" cy="912"/>
          </a:xfrm>
        </p:grpSpPr>
        <p:sp>
          <p:nvSpPr>
            <p:cNvPr id="74781" name="Line 29">
              <a:extLst>
                <a:ext uri="{FF2B5EF4-FFF2-40B4-BE49-F238E27FC236}">
                  <a16:creationId xmlns:a16="http://schemas.microsoft.com/office/drawing/2014/main" id="{39FCEBA6-8E68-F849-B161-F4DDC8274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2" name="Line 30">
              <a:extLst>
                <a:ext uri="{FF2B5EF4-FFF2-40B4-BE49-F238E27FC236}">
                  <a16:creationId xmlns:a16="http://schemas.microsoft.com/office/drawing/2014/main" id="{E1C3F363-8FD0-614A-A736-989863CAA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3" name="Line 31">
              <a:extLst>
                <a:ext uri="{FF2B5EF4-FFF2-40B4-BE49-F238E27FC236}">
                  <a16:creationId xmlns:a16="http://schemas.microsoft.com/office/drawing/2014/main" id="{4A7CD737-F2F4-5547-9291-B068E6C20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84" name="Freeform 32">
            <a:extLst>
              <a:ext uri="{FF2B5EF4-FFF2-40B4-BE49-F238E27FC236}">
                <a16:creationId xmlns:a16="http://schemas.microsoft.com/office/drawing/2014/main" id="{94A470B4-5BCC-794C-A630-B04F5257B2F4}"/>
              </a:ext>
            </a:extLst>
          </p:cNvPr>
          <p:cNvSpPr>
            <a:spLocks/>
          </p:cNvSpPr>
          <p:nvPr/>
        </p:nvSpPr>
        <p:spPr bwMode="auto">
          <a:xfrm>
            <a:off x="1771650" y="1824186"/>
            <a:ext cx="76200" cy="563563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5" name="Freeform 33">
            <a:extLst>
              <a:ext uri="{FF2B5EF4-FFF2-40B4-BE49-F238E27FC236}">
                <a16:creationId xmlns:a16="http://schemas.microsoft.com/office/drawing/2014/main" id="{CD25D7B4-4DB5-0E4B-8BC5-D0FB3DA1832A}"/>
              </a:ext>
            </a:extLst>
          </p:cNvPr>
          <p:cNvSpPr>
            <a:spLocks/>
          </p:cNvSpPr>
          <p:nvPr/>
        </p:nvSpPr>
        <p:spPr bwMode="auto">
          <a:xfrm>
            <a:off x="1466850" y="1824186"/>
            <a:ext cx="76200" cy="563563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6" name="Rectangle 34">
            <a:extLst>
              <a:ext uri="{FF2B5EF4-FFF2-40B4-BE49-F238E27FC236}">
                <a16:creationId xmlns:a16="http://schemas.microsoft.com/office/drawing/2014/main" id="{DF04B377-BA05-9C41-ABEB-1F867016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900386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</a:t>
            </a:r>
          </a:p>
        </p:txBody>
      </p:sp>
      <p:grpSp>
        <p:nvGrpSpPr>
          <p:cNvPr id="74787" name="Group 35">
            <a:extLst>
              <a:ext uri="{FF2B5EF4-FFF2-40B4-BE49-F238E27FC236}">
                <a16:creationId xmlns:a16="http://schemas.microsoft.com/office/drawing/2014/main" id="{38C235BD-CB7B-934F-90F9-0290D7714079}"/>
              </a:ext>
            </a:extLst>
          </p:cNvPr>
          <p:cNvGrpSpPr>
            <a:grpSpLocks/>
          </p:cNvGrpSpPr>
          <p:nvPr/>
        </p:nvGrpSpPr>
        <p:grpSpPr bwMode="auto">
          <a:xfrm>
            <a:off x="4048932" y="4991100"/>
            <a:ext cx="1828800" cy="838200"/>
            <a:chOff x="624" y="3360"/>
            <a:chExt cx="1536" cy="816"/>
          </a:xfrm>
        </p:grpSpPr>
        <p:sp>
          <p:nvSpPr>
            <p:cNvPr id="74788" name="Freeform 36">
              <a:extLst>
                <a:ext uri="{FF2B5EF4-FFF2-40B4-BE49-F238E27FC236}">
                  <a16:creationId xmlns:a16="http://schemas.microsoft.com/office/drawing/2014/main" id="{8F598204-B020-EB4F-AFC6-EBE6446F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3408"/>
              <a:ext cx="96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9" name="Rectangle 37">
              <a:extLst>
                <a:ext uri="{FF2B5EF4-FFF2-40B4-BE49-F238E27FC236}">
                  <a16:creationId xmlns:a16="http://schemas.microsoft.com/office/drawing/2014/main" id="{D37053EF-0A0C-0943-A10E-883C70B46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600"/>
              <a:ext cx="24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=</a:t>
              </a:r>
            </a:p>
          </p:txBody>
        </p:sp>
        <p:sp>
          <p:nvSpPr>
            <p:cNvPr id="74790" name="Freeform 38">
              <a:extLst>
                <a:ext uri="{FF2B5EF4-FFF2-40B4-BE49-F238E27FC236}">
                  <a16:creationId xmlns:a16="http://schemas.microsoft.com/office/drawing/2014/main" id="{E6CCFAFD-3DDD-0749-8CCE-C16F00DE2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360"/>
              <a:ext cx="48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1" name="Freeform 39">
              <a:extLst>
                <a:ext uri="{FF2B5EF4-FFF2-40B4-BE49-F238E27FC236}">
                  <a16:creationId xmlns:a16="http://schemas.microsoft.com/office/drawing/2014/main" id="{FBF681BC-97B9-0548-BD0E-4D45A18F3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3360"/>
              <a:ext cx="48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2" name="Rectangle 40">
              <a:extLst>
                <a:ext uri="{FF2B5EF4-FFF2-40B4-BE49-F238E27FC236}">
                  <a16:creationId xmlns:a16="http://schemas.microsoft.com/office/drawing/2014/main" id="{9B79D745-A4B1-7341-A129-C7010FDB4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00"/>
              <a:ext cx="96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74793" name="Rectangle 41">
              <a:extLst>
                <a:ext uri="{FF2B5EF4-FFF2-40B4-BE49-F238E27FC236}">
                  <a16:creationId xmlns:a16="http://schemas.microsoft.com/office/drawing/2014/main" id="{FD0FCBEA-90FC-5F4F-8033-3C0DF1BD8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744"/>
              <a:ext cx="96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4" name="Rectangle 42">
              <a:extLst>
                <a:ext uri="{FF2B5EF4-FFF2-40B4-BE49-F238E27FC236}">
                  <a16:creationId xmlns:a16="http://schemas.microsoft.com/office/drawing/2014/main" id="{D12E62A8-290C-B544-9FF8-8855CEEC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648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5" name="Freeform 43">
              <a:extLst>
                <a:ext uri="{FF2B5EF4-FFF2-40B4-BE49-F238E27FC236}">
                  <a16:creationId xmlns:a16="http://schemas.microsoft.com/office/drawing/2014/main" id="{01FD0FA7-7D10-9948-A2F5-2D840EE64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3360"/>
              <a:ext cx="48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6" name="Rectangle 44">
              <a:extLst>
                <a:ext uri="{FF2B5EF4-FFF2-40B4-BE49-F238E27FC236}">
                  <a16:creationId xmlns:a16="http://schemas.microsoft.com/office/drawing/2014/main" id="{30027428-8598-AB44-80AE-4FA5C3E19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00"/>
              <a:ext cx="267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  <p:sp>
          <p:nvSpPr>
            <p:cNvPr id="74797" name="Rectangle 45">
              <a:extLst>
                <a:ext uri="{FF2B5EF4-FFF2-40B4-BE49-F238E27FC236}">
                  <a16:creationId xmlns:a16="http://schemas.microsoft.com/office/drawing/2014/main" id="{7FE54423-B641-A34E-B2B0-33FBD866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600"/>
              <a:ext cx="267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63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:a16="http://schemas.microsoft.com/office/drawing/2014/main" id="{03BAE865-3C4E-C24D-A5B0-D232B057D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Network Traffic is Inherently Low Dimensional</a:t>
            </a:r>
          </a:p>
        </p:txBody>
      </p:sp>
      <p:pic>
        <p:nvPicPr>
          <p:cNvPr id="78850" name="Picture 2">
            <a:extLst>
              <a:ext uri="{FF2B5EF4-FFF2-40B4-BE49-F238E27FC236}">
                <a16:creationId xmlns:a16="http://schemas.microsoft.com/office/drawing/2014/main" id="{6FD8E44F-C10D-A845-BB5D-D2BB44AC19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99" y="1543050"/>
            <a:ext cx="5144601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9420C97-8F71-D244-B092-ECAF9070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63EC-6C89-E244-BA74-92CF2049725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DEB4EE95-0C86-0244-B096-E3EC7944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676401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331A1EDF-FF48-FB4B-8CAB-C283E5E5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86089"/>
            <a:ext cx="2590800" cy="1006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Plot of OD flow energy captured by each dimension.</a:t>
            </a:r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07EF8BC1-4A7B-FC49-BF5D-D1A2569B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11028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C2456F97-22A6-9C41-AE8E-2710669C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6110288"/>
            <a:ext cx="24193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Principal Components</a:t>
            </a:r>
          </a:p>
        </p:txBody>
      </p:sp>
      <p:sp>
        <p:nvSpPr>
          <p:cNvPr id="78856" name="Rectangle 8">
            <a:extLst>
              <a:ext uri="{FF2B5EF4-FFF2-40B4-BE49-F238E27FC236}">
                <a16:creationId xmlns:a16="http://schemas.microsoft.com/office/drawing/2014/main" id="{F6A0A6A9-806F-9C45-A55C-14880127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90888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Rectangle 9">
            <a:extLst>
              <a:ext uri="{FF2B5EF4-FFF2-40B4-BE49-F238E27FC236}">
                <a16:creationId xmlns:a16="http://schemas.microsoft.com/office/drawing/2014/main" id="{44F30190-7CA3-A24F-9D4D-C2DC981C5BA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91569" y="3763169"/>
            <a:ext cx="18605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Energy captured</a:t>
            </a:r>
          </a:p>
        </p:txBody>
      </p:sp>
      <p:sp>
        <p:nvSpPr>
          <p:cNvPr id="78858" name="Line 10">
            <a:extLst>
              <a:ext uri="{FF2B5EF4-FFF2-40B4-BE49-F238E27FC236}">
                <a16:creationId xmlns:a16="http://schemas.microsoft.com/office/drawing/2014/main" id="{6A42B3F6-FC87-C84F-938B-70EE8B00F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195888"/>
            <a:ext cx="457200" cy="3810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9" name="Rectangle 11">
            <a:extLst>
              <a:ext uri="{FF2B5EF4-FFF2-40B4-BE49-F238E27FC236}">
                <a16:creationId xmlns:a16="http://schemas.microsoft.com/office/drawing/2014/main" id="{B31C333D-5171-B142-B799-43FA755CA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71600"/>
            <a:ext cx="82423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0000"/>
                </a:solidFill>
              </a:rPr>
              <a:t>Small number of PCs capture most of signal’s structure</a:t>
            </a:r>
          </a:p>
        </p:txBody>
      </p:sp>
    </p:spTree>
    <p:extLst>
      <p:ext uri="{BB962C8B-B14F-4D97-AF65-F5344CB8AC3E}">
        <p14:creationId xmlns:p14="http://schemas.microsoft.com/office/powerpoint/2010/main" val="115889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6581D9A-1469-304B-AAA4-3B31BA83B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OD Flows</a:t>
            </a:r>
          </a:p>
        </p:txBody>
      </p:sp>
      <p:pic>
        <p:nvPicPr>
          <p:cNvPr id="87043" name="Picture 3">
            <a:extLst>
              <a:ext uri="{FF2B5EF4-FFF2-40B4-BE49-F238E27FC236}">
                <a16:creationId xmlns:a16="http://schemas.microsoft.com/office/drawing/2014/main" id="{B5EF560E-2CA8-8B4E-8DD0-E83B27CD3C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41475"/>
            <a:ext cx="5137657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148689-27D1-F442-8604-285F1781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3440-6ABD-AB4F-AFAB-ECB2BC0D114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6B22BFE4-30A5-8E40-840E-6401FAA1D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752601"/>
            <a:ext cx="3886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Most OD flows have less than 20 significant </a:t>
            </a:r>
            <a:r>
              <a:rPr lang="en-US" altLang="en-US" sz="2400" dirty="0" err="1"/>
              <a:t>eigenflows</a:t>
            </a: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Can think of each OD flow as having only a small set of “features”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8964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3CA88D9-0610-8A4B-897D-F3541B866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Low Dimensionality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9B0023-692C-8D44-88DE-AD2D284B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Generally, traffic on different links is dependent</a:t>
            </a:r>
          </a:p>
          <a:p>
            <a:endParaRPr lang="en-US" altLang="en-US" dirty="0"/>
          </a:p>
          <a:p>
            <a:r>
              <a:rPr lang="en-US" altLang="en-US" dirty="0"/>
              <a:t>Link traffic is the superposition of origin-destination flows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>
                <a:solidFill>
                  <a:srgbClr val="0000FF"/>
                </a:solidFill>
              </a:rPr>
              <a:t>OD flows</a:t>
            </a:r>
            <a:r>
              <a:rPr lang="en-US" altLang="en-US" dirty="0"/>
              <a:t>) 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The same OD flow passes over multiple links, inducing correlation among links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All OD flows tend to vary according to </a:t>
            </a:r>
            <a:br>
              <a:rPr lang="en-US" altLang="en-US" dirty="0"/>
            </a:br>
            <a:r>
              <a:rPr lang="en-US" altLang="en-US" dirty="0"/>
              <a:t>common daily and weekly cycles, and so are themselves correlated </a:t>
            </a:r>
            <a:br>
              <a:rPr lang="en-US" altLang="en-US" i="1" dirty="0">
                <a:solidFill>
                  <a:srgbClr val="0000FF"/>
                </a:solidFill>
              </a:rPr>
            </a:br>
            <a:endParaRPr lang="en-US" altLang="en-US" i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6C35-6240-1A49-A9D8-FFE60F97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ACD6-4DC6-324E-A9A7-DA9875B691A0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49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D2C8231-2FA6-CC46-B90D-FD08AD08C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Approximating With Top 5 Eigenflows</a:t>
            </a:r>
          </a:p>
        </p:txBody>
      </p:sp>
      <p:pic>
        <p:nvPicPr>
          <p:cNvPr id="80899" name="Picture 3">
            <a:extLst>
              <a:ext uri="{FF2B5EF4-FFF2-40B4-BE49-F238E27FC236}">
                <a16:creationId xmlns:a16="http://schemas.microsoft.com/office/drawing/2014/main" id="{AD50BB17-E644-1843-9150-9C6697CC8C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69" y="1543050"/>
            <a:ext cx="5174062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7B9E6C0-3766-474D-8B9B-97DDFDF3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9ED0-A870-B04E-B291-07A3B4E190A9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382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1F9FB10-EBC5-5743-B92C-AFD311F8A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err="1"/>
              <a:t>Eigenflows</a:t>
            </a:r>
            <a:endParaRPr lang="en-US" altLang="en-US" dirty="0"/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EE80B861-A8D4-BB49-A5C1-E60A852CD4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92413"/>
            <a:ext cx="2556066" cy="189848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41245D2-9F58-3840-89A8-7CFDCEE3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FE92-4977-D74E-B310-F7A2E5A8FB63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89092" name="Picture 4">
            <a:extLst>
              <a:ext uri="{FF2B5EF4-FFF2-40B4-BE49-F238E27FC236}">
                <a16:creationId xmlns:a16="http://schemas.microsoft.com/office/drawing/2014/main" id="{1116554A-5308-BA41-8CBF-4B9C1BC1B040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6331" y="1595615"/>
            <a:ext cx="2852738" cy="2111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093" name="Picture 5">
            <a:extLst>
              <a:ext uri="{FF2B5EF4-FFF2-40B4-BE49-F238E27FC236}">
                <a16:creationId xmlns:a16="http://schemas.microsoft.com/office/drawing/2014/main" id="{B364D309-AFA6-174F-B01A-F9C5388B41DF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2534" y="1546683"/>
            <a:ext cx="2819400" cy="2095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4" name="Rectangle 6">
            <a:extLst>
              <a:ext uri="{FF2B5EF4-FFF2-40B4-BE49-F238E27FC236}">
                <a16:creationId xmlns:a16="http://schemas.microsoft.com/office/drawing/2014/main" id="{D37A0EA1-2A52-2C42-A2C8-D9F236D7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4" y="3783014"/>
            <a:ext cx="2054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Deterministic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d-</a:t>
            </a:r>
            <a:r>
              <a:rPr lang="en-US" altLang="en-US" sz="2000" b="1" dirty="0" err="1">
                <a:solidFill>
                  <a:srgbClr val="FF0000"/>
                </a:solidFill>
              </a:rPr>
              <a:t>eigenflows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1B20EEC5-14C9-724C-85EF-362F1DF6E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70314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Spike</a:t>
            </a:r>
          </a:p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s-eigenflows</a:t>
            </a:r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9C3D5224-1AB3-6E44-B911-3014DAB28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754439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Noise</a:t>
            </a:r>
          </a:p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n-eigenflows</a:t>
            </a:r>
          </a:p>
        </p:txBody>
      </p:sp>
      <p:sp>
        <p:nvSpPr>
          <p:cNvPr id="89097" name="Rectangle 9">
            <a:extLst>
              <a:ext uri="{FF2B5EF4-FFF2-40B4-BE49-F238E27FC236}">
                <a16:creationId xmlns:a16="http://schemas.microsoft.com/office/drawing/2014/main" id="{09DF7941-BAC0-1C48-90FB-C42CB613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08551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Periodic trends</a:t>
            </a:r>
          </a:p>
        </p:txBody>
      </p:sp>
      <p:sp>
        <p:nvSpPr>
          <p:cNvPr id="89098" name="Rectangle 10">
            <a:extLst>
              <a:ext uri="{FF2B5EF4-FFF2-40B4-BE49-F238E27FC236}">
                <a16:creationId xmlns:a16="http://schemas.microsoft.com/office/drawing/2014/main" id="{0EE99CEF-8389-C944-B4FD-737D25AA3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4833939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Sudden, isolated spikes and drops</a:t>
            </a:r>
          </a:p>
        </p:txBody>
      </p:sp>
      <p:sp>
        <p:nvSpPr>
          <p:cNvPr id="89099" name="Rectangle 11">
            <a:extLst>
              <a:ext uri="{FF2B5EF4-FFF2-40B4-BE49-F238E27FC236}">
                <a16:creationId xmlns:a16="http://schemas.microsoft.com/office/drawing/2014/main" id="{42B658AE-D005-334D-A492-499071882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819651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Roughly stationary and Gaussian</a:t>
            </a:r>
          </a:p>
        </p:txBody>
      </p:sp>
    </p:spTree>
    <p:extLst>
      <p:ext uri="{BB962C8B-B14F-4D97-AF65-F5344CB8AC3E}">
        <p14:creationId xmlns:p14="http://schemas.microsoft.com/office/powerpoint/2010/main" val="425977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/>
      <p:bldP spid="89095" grpId="0"/>
      <p:bldP spid="89096" grpId="0"/>
      <p:bldP spid="89097" grpId="0"/>
      <p:bldP spid="89098" grpId="0"/>
      <p:bldP spid="8909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77048AA-A463-704B-8BC8-C90D0F8DA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Hundreds of Eigenflows</a:t>
            </a:r>
            <a:br>
              <a:rPr lang="en-US" altLang="en-US" sz="3200"/>
            </a:br>
            <a:r>
              <a:rPr lang="en-US" altLang="en-US" sz="3200"/>
              <a:t>But Only Three Basic Types</a:t>
            </a:r>
          </a:p>
        </p:txBody>
      </p:sp>
      <p:pic>
        <p:nvPicPr>
          <p:cNvPr id="93187" name="Picture 3">
            <a:extLst>
              <a:ext uri="{FF2B5EF4-FFF2-40B4-BE49-F238E27FC236}">
                <a16:creationId xmlns:a16="http://schemas.microsoft.com/office/drawing/2014/main" id="{74255600-80E5-904E-95EE-0938EEE8AF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90" y="1543050"/>
            <a:ext cx="6897019" cy="4157663"/>
          </a:xfrm>
          <a:noFill/>
          <a:ln/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AE5A7E-1B66-0647-B2AF-99DF3CB0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A49-9303-7A46-9B2D-1143FC4B655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86561DF5-D8F3-0D4D-ADEA-1999029B9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248400"/>
            <a:ext cx="304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2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92F983CF-8A75-B649-800E-807017E79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An OD Flow, Reconstructed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FF10C-C458-A647-889F-73F8480DD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EE6364-700E-A748-A079-8DEA2F23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CC55-F69C-E948-86CB-7FBED29034BB}" type="slidenum">
              <a:rPr lang="en-US" altLang="en-US"/>
              <a:pPr/>
              <a:t>29</a:t>
            </a:fld>
            <a:endParaRPr lang="en-US" altLang="en-US"/>
          </a:p>
        </p:txBody>
      </p:sp>
      <p:grpSp>
        <p:nvGrpSpPr>
          <p:cNvPr id="95234" name="Group 2">
            <a:extLst>
              <a:ext uri="{FF2B5EF4-FFF2-40B4-BE49-F238E27FC236}">
                <a16:creationId xmlns:a16="http://schemas.microsoft.com/office/drawing/2014/main" id="{CF335AC5-9602-5C48-A49D-DE78FEDF2A68}"/>
              </a:ext>
            </a:extLst>
          </p:cNvPr>
          <p:cNvGrpSpPr>
            <a:grpSpLocks/>
          </p:cNvGrpSpPr>
          <p:nvPr/>
        </p:nvGrpSpPr>
        <p:grpSpPr bwMode="auto">
          <a:xfrm>
            <a:off x="1824039" y="1287463"/>
            <a:ext cx="6173787" cy="5226050"/>
            <a:chOff x="1104" y="384"/>
            <a:chExt cx="3679" cy="3697"/>
          </a:xfrm>
        </p:grpSpPr>
        <p:pic>
          <p:nvPicPr>
            <p:cNvPr id="95235" name="Picture 3">
              <a:extLst>
                <a:ext uri="{FF2B5EF4-FFF2-40B4-BE49-F238E27FC236}">
                  <a16:creationId xmlns:a16="http://schemas.microsoft.com/office/drawing/2014/main" id="{A6EB2A8B-201A-F74D-BD1E-B573CD4D0DC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384"/>
              <a:ext cx="3679" cy="3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5236" name="Rectangle 4">
              <a:extLst>
                <a:ext uri="{FF2B5EF4-FFF2-40B4-BE49-F238E27FC236}">
                  <a16:creationId xmlns:a16="http://schemas.microsoft.com/office/drawing/2014/main" id="{6D2F256A-7F60-9D4D-9DBC-25223B4CA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576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7" name="Rectangle 5">
              <a:extLst>
                <a:ext uri="{FF2B5EF4-FFF2-40B4-BE49-F238E27FC236}">
                  <a16:creationId xmlns:a16="http://schemas.microsoft.com/office/drawing/2014/main" id="{F15029EC-D397-7843-8FB6-0DDAB99DF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52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8" name="Rectangle 6">
              <a:extLst>
                <a:ext uri="{FF2B5EF4-FFF2-40B4-BE49-F238E27FC236}">
                  <a16:creationId xmlns:a16="http://schemas.microsoft.com/office/drawing/2014/main" id="{1AD1D16A-9462-3C4E-ABDC-C951BAC5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52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9" name="Rectangle 7">
              <a:extLst>
                <a:ext uri="{FF2B5EF4-FFF2-40B4-BE49-F238E27FC236}">
                  <a16:creationId xmlns:a16="http://schemas.microsoft.com/office/drawing/2014/main" id="{1BD28A07-47E3-ED4A-BB2A-933B26AB2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576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41" name="Text Box 9">
            <a:extLst>
              <a:ext uri="{FF2B5EF4-FFF2-40B4-BE49-F238E27FC236}">
                <a16:creationId xmlns:a16="http://schemas.microsoft.com/office/drawing/2014/main" id="{50082CF1-076A-4741-80CC-336C232E3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3413" y="1792288"/>
            <a:ext cx="126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OD flow</a:t>
            </a:r>
          </a:p>
        </p:txBody>
      </p:sp>
      <p:sp>
        <p:nvSpPr>
          <p:cNvPr id="95242" name="Text Box 10">
            <a:extLst>
              <a:ext uri="{FF2B5EF4-FFF2-40B4-BE49-F238E27FC236}">
                <a16:creationId xmlns:a16="http://schemas.microsoft.com/office/drawing/2014/main" id="{7AA7B956-5108-5945-B656-69D659B8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1" y="3125788"/>
            <a:ext cx="216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D-components</a:t>
            </a:r>
          </a:p>
        </p:txBody>
      </p:sp>
      <p:sp>
        <p:nvSpPr>
          <p:cNvPr id="95243" name="Text Box 11">
            <a:extLst>
              <a:ext uri="{FF2B5EF4-FFF2-40B4-BE49-F238E27FC236}">
                <a16:creationId xmlns:a16="http://schemas.microsoft.com/office/drawing/2014/main" id="{F3BFE972-978D-034C-9BB6-C029219A4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163" y="4389438"/>
            <a:ext cx="215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S-components</a:t>
            </a:r>
          </a:p>
        </p:txBody>
      </p:sp>
      <p:sp>
        <p:nvSpPr>
          <p:cNvPr id="95244" name="Text Box 12">
            <a:extLst>
              <a:ext uri="{FF2B5EF4-FFF2-40B4-BE49-F238E27FC236}">
                <a16:creationId xmlns:a16="http://schemas.microsoft.com/office/drawing/2014/main" id="{6B245FD4-A823-E240-A034-97956F481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564" y="5567363"/>
            <a:ext cx="216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N-components</a:t>
            </a:r>
          </a:p>
        </p:txBody>
      </p:sp>
      <p:sp>
        <p:nvSpPr>
          <p:cNvPr id="95245" name="Rectangle 13">
            <a:extLst>
              <a:ext uri="{FF2B5EF4-FFF2-40B4-BE49-F238E27FC236}">
                <a16:creationId xmlns:a16="http://schemas.microsoft.com/office/drawing/2014/main" id="{10C1806D-F6AB-8844-A3BB-A1E1F6E64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5384801"/>
            <a:ext cx="1277938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Rectangle 14">
            <a:extLst>
              <a:ext uri="{FF2B5EF4-FFF2-40B4-BE49-F238E27FC236}">
                <a16:creationId xmlns:a16="http://schemas.microsoft.com/office/drawing/2014/main" id="{0F00E1F5-F7C8-6F4A-9DD5-CEF6AF2CF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4129088"/>
            <a:ext cx="1277938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Rectangle 15">
            <a:extLst>
              <a:ext uri="{FF2B5EF4-FFF2-40B4-BE49-F238E27FC236}">
                <a16:creationId xmlns:a16="http://schemas.microsoft.com/office/drawing/2014/main" id="{0B7D8FD8-CF1D-4846-9D50-5AD86E490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2867026"/>
            <a:ext cx="1277938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8" name="Rectangle 16">
            <a:extLst>
              <a:ext uri="{FF2B5EF4-FFF2-40B4-BE49-F238E27FC236}">
                <a16:creationId xmlns:a16="http://schemas.microsoft.com/office/drawing/2014/main" id="{0E001A8E-D26D-2840-BB91-D6EB102F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1617663"/>
            <a:ext cx="1277938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0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considerations and challenges around choosing how to represent network data for analysis and modeling</a:t>
            </a:r>
          </a:p>
          <a:p>
            <a:endParaRPr lang="en-US" dirty="0"/>
          </a:p>
          <a:p>
            <a:r>
              <a:rPr lang="en-US" dirty="0"/>
              <a:t>Load network traffic that has been collected into </a:t>
            </a:r>
            <a:r>
              <a:rPr lang="en-US"/>
              <a:t>software libraries</a:t>
            </a:r>
          </a:p>
          <a:p>
            <a:endParaRPr lang="en-US" dirty="0"/>
          </a:p>
          <a:p>
            <a:r>
              <a:rPr lang="en-US" dirty="0"/>
              <a:t>Represent your network data in ways that can be inputted into machine learning models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6968E14-313B-4C46-82A8-169A620C4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Application: Anomaly Detection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E66A8-C91B-DE48-97CD-F97DDBE04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b="1" dirty="0"/>
              <a:t>Is my network experiencing </a:t>
            </a:r>
            <a:r>
              <a:rPr lang="en-US" altLang="en-US" sz="2400" b="1" dirty="0">
                <a:solidFill>
                  <a:srgbClr val="0000FF"/>
                </a:solidFill>
              </a:rPr>
              <a:t>unusual</a:t>
            </a:r>
            <a:r>
              <a:rPr lang="en-US" altLang="en-US" sz="2400" b="1" dirty="0"/>
              <a:t> conditions?</a:t>
            </a:r>
            <a:br>
              <a:rPr lang="en-US" altLang="en-US" sz="2400" b="1" dirty="0"/>
            </a:br>
            <a:endParaRPr lang="en-US" altLang="en-US" sz="2400" b="1" dirty="0"/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Then, adopt the following framework</a:t>
            </a:r>
          </a:p>
          <a:p>
            <a:pPr marL="533400" indent="-533400">
              <a:lnSpc>
                <a:spcPct val="90000"/>
              </a:lnSpc>
            </a:pPr>
            <a:endParaRPr lang="en-US" altLang="en-US" sz="2400" dirty="0"/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b="1" dirty="0">
                <a:solidFill>
                  <a:srgbClr val="C00000"/>
                </a:solidFill>
              </a:rPr>
              <a:t>Detection</a:t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dirty="0"/>
              <a:t>Is there an unusual event? 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en-US" altLang="en-US" dirty="0"/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b="1" dirty="0">
                <a:solidFill>
                  <a:srgbClr val="C00000"/>
                </a:solidFill>
              </a:rPr>
              <a:t>Identification</a:t>
            </a:r>
            <a:br>
              <a:rPr lang="en-US" altLang="en-US" b="1" dirty="0"/>
            </a:br>
            <a:r>
              <a:rPr lang="en-US" altLang="en-US" dirty="0"/>
              <a:t>Which of the possible explanations fits best?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en-US" altLang="en-US" dirty="0"/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b="1" dirty="0">
                <a:solidFill>
                  <a:srgbClr val="C00000"/>
                </a:solidFill>
              </a:rPr>
              <a:t>Quantification</a:t>
            </a:r>
            <a:br>
              <a:rPr lang="en-US" altLang="en-US" b="1" dirty="0"/>
            </a:br>
            <a:r>
              <a:rPr lang="en-US" altLang="en-US" dirty="0"/>
              <a:t>How serious is the problem?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F8F82-B5C5-4D48-BA65-11D18FF1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002-B0F5-2347-8B1A-B5DE9FB02F33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872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 dirty="0"/>
            </a:br>
            <a:r>
              <a:rPr lang="en-US" sz="4000" dirty="0"/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2372790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320E-B147-5144-8AA0-8E64DC1A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1AD4C-7AF7-0346-B51B-2508DEAA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99" y="0"/>
            <a:ext cx="10861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5275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96C71E-1A28-0044-BC1C-9867AA79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Learning: Context and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2312E-8CC9-FD4E-9602-9A1AB146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contrast to making predictions from data, unsupervised learning seeks to </a:t>
            </a:r>
            <a:r>
              <a:rPr lang="en-US" b="1" dirty="0">
                <a:solidFill>
                  <a:srgbClr val="C00000"/>
                </a:solidFill>
              </a:rPr>
              <a:t>discover patterns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Data is </a:t>
            </a:r>
            <a:r>
              <a:rPr lang="en-US" b="1" dirty="0">
                <a:solidFill>
                  <a:srgbClr val="C00000"/>
                </a:solidFill>
              </a:rPr>
              <a:t>unlabeled</a:t>
            </a:r>
            <a:r>
              <a:rPr lang="en-US" dirty="0"/>
              <a:t>. Goal is thus to discover structure.</a:t>
            </a:r>
          </a:p>
          <a:p>
            <a:endParaRPr lang="en-US" dirty="0"/>
          </a:p>
          <a:p>
            <a:r>
              <a:rPr lang="en-US" dirty="0"/>
              <a:t>Unsupervised learning has two common applications: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Dimensionality reduction </a:t>
            </a:r>
            <a:br>
              <a:rPr lang="en-US" dirty="0"/>
            </a:br>
            <a:r>
              <a:rPr lang="en-US" dirty="0"/>
              <a:t>(often can be used in conjunction with supervised learning)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F2698-8E4B-8A4E-866D-C1839200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7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28D192-8E43-3A4C-BAF4-8F1E48B4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Unsupervised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FD9362-1F0A-1643-96A0-6FC03692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more difficult and complicated than supervised learning.</a:t>
            </a:r>
          </a:p>
          <a:p>
            <a:endParaRPr lang="en-US" dirty="0"/>
          </a:p>
          <a:p>
            <a:r>
              <a:rPr lang="en-US" dirty="0"/>
              <a:t>Challenging to evaluate because there is no “right answer”.</a:t>
            </a:r>
          </a:p>
          <a:p>
            <a:endParaRPr lang="en-US" dirty="0"/>
          </a:p>
          <a:p>
            <a:r>
              <a:rPr lang="en-US" dirty="0"/>
              <a:t>Things to consider:</a:t>
            </a:r>
          </a:p>
          <a:p>
            <a:pPr lvl="1"/>
            <a:r>
              <a:rPr lang="en-US" dirty="0"/>
              <a:t>Number of dimensions</a:t>
            </a:r>
          </a:p>
          <a:p>
            <a:pPr lvl="1"/>
            <a:r>
              <a:rPr lang="en-US" dirty="0"/>
              <a:t>Number of clusters</a:t>
            </a:r>
          </a:p>
          <a:p>
            <a:pPr lvl="1"/>
            <a:r>
              <a:rPr lang="en-US" dirty="0"/>
              <a:t>Quality of clusters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322FC-D948-AF4C-90EF-3E8FA003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6635DA-9B74-474C-BF0E-D3CF455D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Examples of Unsupervised Learning in Networking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26D1A2-0284-5B46-9714-0982B2B1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  <a:p>
            <a:r>
              <a:rPr lang="en-US" dirty="0"/>
              <a:t>Gaussian Mixture Models (GMM)</a:t>
            </a:r>
          </a:p>
          <a:p>
            <a:r>
              <a:rPr lang="en-US" dirty="0"/>
              <a:t>One-Class Support Vector Machines (OCSVM)</a:t>
            </a:r>
          </a:p>
          <a:p>
            <a:r>
              <a:rPr lang="en-US" dirty="0"/>
              <a:t>Kernel Density Estimation (KDE)</a:t>
            </a:r>
          </a:p>
          <a:p>
            <a:r>
              <a:rPr lang="en-US" dirty="0"/>
              <a:t>Independent Forest (IF)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F72A0-BE84-0445-9B63-B178B064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7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CE881A-9ECD-014F-AF86-9976FBE592D7}"/>
              </a:ext>
            </a:extLst>
          </p:cNvPr>
          <p:cNvGrpSpPr/>
          <p:nvPr/>
        </p:nvGrpSpPr>
        <p:grpSpPr>
          <a:xfrm>
            <a:off x="2941753" y="58973"/>
            <a:ext cx="4027320" cy="856800"/>
            <a:chOff x="2941753" y="58973"/>
            <a:chExt cx="402732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14:cNvPr>
                <p14:cNvContentPartPr/>
                <p14:nvPr/>
              </p14:nvContentPartPr>
              <p14:xfrm>
                <a:off x="3153433" y="276413"/>
                <a:ext cx="212040" cy="32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2473" y="245453"/>
                  <a:ext cx="273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14:cNvPr>
                <p14:cNvContentPartPr/>
                <p14:nvPr/>
              </p14:nvContentPartPr>
              <p14:xfrm>
                <a:off x="3460513" y="461093"/>
                <a:ext cx="116640" cy="16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9553" y="430133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14:cNvPr>
                <p14:cNvContentPartPr/>
                <p14:nvPr/>
              </p14:nvContentPartPr>
              <p14:xfrm>
                <a:off x="3614593" y="466133"/>
                <a:ext cx="110880" cy="148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83633" y="435098"/>
                  <a:ext cx="17208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14:cNvPr>
                <p14:cNvContentPartPr/>
                <p14:nvPr/>
              </p14:nvContentPartPr>
              <p14:xfrm>
                <a:off x="3772633" y="487373"/>
                <a:ext cx="148680" cy="12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1673" y="45641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14:cNvPr>
                <p14:cNvContentPartPr/>
                <p14:nvPr/>
              </p14:nvContentPartPr>
              <p14:xfrm>
                <a:off x="3963073" y="466133"/>
                <a:ext cx="296640" cy="36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2113" y="435142"/>
                  <a:ext cx="357840" cy="42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14:cNvPr>
                <p14:cNvContentPartPr/>
                <p14:nvPr/>
              </p14:nvContentPartPr>
              <p14:xfrm>
                <a:off x="4285993" y="503213"/>
                <a:ext cx="116640" cy="11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5128" y="472153"/>
                  <a:ext cx="177652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14:cNvPr>
                <p14:cNvContentPartPr/>
                <p14:nvPr/>
              </p14:nvContentPartPr>
              <p14:xfrm>
                <a:off x="4423513" y="551093"/>
                <a:ext cx="2664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92966" y="520133"/>
                  <a:ext cx="87024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14:cNvPr>
                <p14:cNvContentPartPr/>
                <p14:nvPr/>
              </p14:nvContentPartPr>
              <p14:xfrm>
                <a:off x="4412713" y="365693"/>
                <a:ext cx="5760" cy="1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1753" y="33473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14:cNvPr>
                <p14:cNvContentPartPr/>
                <p14:nvPr/>
              </p14:nvContentPartPr>
              <p14:xfrm>
                <a:off x="4486873" y="318173"/>
                <a:ext cx="455400" cy="328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55913" y="287247"/>
                  <a:ext cx="516600" cy="38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14:cNvPr>
                <p14:cNvContentPartPr/>
                <p14:nvPr/>
              </p14:nvContentPartPr>
              <p14:xfrm>
                <a:off x="5238553" y="318173"/>
                <a:ext cx="254520" cy="312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07593" y="287249"/>
                  <a:ext cx="315720" cy="373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14:cNvPr>
                <p14:cNvContentPartPr/>
                <p14:nvPr/>
              </p14:nvContentPartPr>
              <p14:xfrm>
                <a:off x="5497753" y="476933"/>
                <a:ext cx="201600" cy="14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66793" y="445973"/>
                  <a:ext cx="26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14:cNvPr>
                <p14:cNvContentPartPr/>
                <p14:nvPr/>
              </p14:nvContentPartPr>
              <p14:xfrm>
                <a:off x="5651113" y="492773"/>
                <a:ext cx="217440" cy="14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20102" y="461813"/>
                  <a:ext cx="278741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14:cNvPr>
                <p14:cNvContentPartPr/>
                <p14:nvPr/>
              </p14:nvContentPartPr>
              <p14:xfrm>
                <a:off x="5926153" y="498173"/>
                <a:ext cx="143280" cy="15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5193" y="467213"/>
                  <a:ext cx="20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14:cNvPr>
                <p14:cNvContentPartPr/>
                <p14:nvPr/>
              </p14:nvContentPartPr>
              <p14:xfrm>
                <a:off x="6137833" y="540293"/>
                <a:ext cx="16200" cy="9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06873" y="509333"/>
                  <a:ext cx="7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14:cNvPr>
                <p14:cNvContentPartPr/>
                <p14:nvPr/>
              </p14:nvContentPartPr>
              <p14:xfrm>
                <a:off x="6137833" y="386933"/>
                <a:ext cx="21600" cy="74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06873" y="35597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14:cNvPr>
                <p14:cNvContentPartPr/>
                <p14:nvPr/>
              </p14:nvContentPartPr>
              <p14:xfrm>
                <a:off x="6206593" y="488093"/>
                <a:ext cx="342000" cy="427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5633" y="457159"/>
                  <a:ext cx="403200" cy="488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14:cNvPr>
                <p14:cNvContentPartPr/>
                <p14:nvPr/>
              </p14:nvContentPartPr>
              <p14:xfrm>
                <a:off x="2941753" y="58973"/>
                <a:ext cx="4027320" cy="85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0793" y="28013"/>
                  <a:ext cx="4088520" cy="9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83251-6D22-F64F-829A-6B99FB783599}"/>
              </a:ext>
            </a:extLst>
          </p:cNvPr>
          <p:cNvGrpSpPr/>
          <p:nvPr/>
        </p:nvGrpSpPr>
        <p:grpSpPr>
          <a:xfrm>
            <a:off x="237973" y="1154453"/>
            <a:ext cx="2778480" cy="1122120"/>
            <a:chOff x="237973" y="1154453"/>
            <a:chExt cx="2778480" cy="11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14:cNvPr>
                <p14:cNvContentPartPr/>
                <p14:nvPr/>
              </p14:nvContentPartPr>
              <p14:xfrm>
                <a:off x="455053" y="1307813"/>
                <a:ext cx="21600" cy="238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093" y="1276853"/>
                  <a:ext cx="8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14:cNvPr>
                <p14:cNvContentPartPr/>
                <p14:nvPr/>
              </p14:nvContentPartPr>
              <p14:xfrm>
                <a:off x="417973" y="1291973"/>
                <a:ext cx="286200" cy="222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7013" y="1261013"/>
                  <a:ext cx="347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14:cNvPr>
                <p14:cNvContentPartPr/>
                <p14:nvPr/>
              </p14:nvContentPartPr>
              <p14:xfrm>
                <a:off x="793453" y="1450733"/>
                <a:ext cx="10800" cy="4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493" y="1419773"/>
                  <a:ext cx="72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14:cNvPr>
                <p14:cNvContentPartPr/>
                <p14:nvPr/>
              </p14:nvContentPartPr>
              <p14:xfrm>
                <a:off x="772573" y="1297373"/>
                <a:ext cx="10800" cy="5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613" y="1266413"/>
                  <a:ext cx="7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14:cNvPr>
                <p14:cNvContentPartPr/>
                <p14:nvPr/>
              </p14:nvContentPartPr>
              <p14:xfrm>
                <a:off x="899293" y="1440293"/>
                <a:ext cx="5929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8333" y="1409417"/>
                  <a:ext cx="65412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14:cNvPr>
                <p14:cNvContentPartPr/>
                <p14:nvPr/>
              </p14:nvContentPartPr>
              <p14:xfrm>
                <a:off x="1539733" y="1424453"/>
                <a:ext cx="105480" cy="16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08878" y="1393493"/>
                  <a:ext cx="166472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14:cNvPr>
                <p14:cNvContentPartPr/>
                <p14:nvPr/>
              </p14:nvContentPartPr>
              <p14:xfrm>
                <a:off x="1693093" y="1477373"/>
                <a:ext cx="21600" cy="63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61608" y="1446587"/>
                  <a:ext cx="8383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14:cNvPr>
                <p14:cNvContentPartPr/>
                <p14:nvPr/>
              </p14:nvContentPartPr>
              <p14:xfrm>
                <a:off x="1693093" y="1302773"/>
                <a:ext cx="1080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62133" y="1272226"/>
                  <a:ext cx="720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14:cNvPr>
                <p14:cNvContentPartPr/>
                <p14:nvPr/>
              </p14:nvContentPartPr>
              <p14:xfrm>
                <a:off x="1725493" y="1450733"/>
                <a:ext cx="322560" cy="10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94568" y="1419773"/>
                  <a:ext cx="383692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14:cNvPr>
                <p14:cNvContentPartPr/>
                <p14:nvPr/>
              </p14:nvContentPartPr>
              <p14:xfrm>
                <a:off x="2053093" y="1281533"/>
                <a:ext cx="275400" cy="28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22173" y="1250573"/>
                  <a:ext cx="33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14:cNvPr>
                <p14:cNvContentPartPr/>
                <p14:nvPr/>
              </p14:nvContentPartPr>
              <p14:xfrm>
                <a:off x="2412733" y="1487813"/>
                <a:ext cx="10800" cy="58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81773" y="1456662"/>
                  <a:ext cx="7200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14:cNvPr>
                <p14:cNvContentPartPr/>
                <p14:nvPr/>
              </p14:nvContentPartPr>
              <p14:xfrm>
                <a:off x="2449813" y="1286933"/>
                <a:ext cx="37440" cy="26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18853" y="1255973"/>
                  <a:ext cx="98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14:cNvPr>
                <p14:cNvContentPartPr/>
                <p14:nvPr/>
              </p14:nvContentPartPr>
              <p14:xfrm>
                <a:off x="2539813" y="1307813"/>
                <a:ext cx="47880" cy="23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08853" y="1276853"/>
                  <a:ext cx="109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14:cNvPr>
                <p14:cNvContentPartPr/>
                <p14:nvPr/>
              </p14:nvContentPartPr>
              <p14:xfrm>
                <a:off x="2550253" y="1424453"/>
                <a:ext cx="275400" cy="317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19293" y="1393493"/>
                  <a:ext cx="336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14:cNvPr>
                <p14:cNvContentPartPr/>
                <p14:nvPr/>
              </p14:nvContentPartPr>
              <p14:xfrm>
                <a:off x="1005133" y="1789493"/>
                <a:ext cx="2664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4173" y="1758579"/>
                  <a:ext cx="8784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14:cNvPr>
                <p14:cNvContentPartPr/>
                <p14:nvPr/>
              </p14:nvContentPartPr>
              <p14:xfrm>
                <a:off x="1042213" y="1757813"/>
                <a:ext cx="423720" cy="28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253" y="1726853"/>
                  <a:ext cx="484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14:cNvPr>
                <p14:cNvContentPartPr/>
                <p14:nvPr/>
              </p14:nvContentPartPr>
              <p14:xfrm>
                <a:off x="1486813" y="1762853"/>
                <a:ext cx="13248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55937" y="1731893"/>
                  <a:ext cx="193514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14:cNvPr>
                <p14:cNvContentPartPr/>
                <p14:nvPr/>
              </p14:nvContentPartPr>
              <p14:xfrm>
                <a:off x="1661413" y="1905773"/>
                <a:ext cx="148680" cy="9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30453" y="1874696"/>
                  <a:ext cx="20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14:cNvPr>
                <p14:cNvContentPartPr/>
                <p14:nvPr/>
              </p14:nvContentPartPr>
              <p14:xfrm>
                <a:off x="1804333" y="1927013"/>
                <a:ext cx="201600" cy="10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3373" y="1896053"/>
                  <a:ext cx="262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14:cNvPr>
                <p14:cNvContentPartPr/>
                <p14:nvPr/>
              </p14:nvContentPartPr>
              <p14:xfrm>
                <a:off x="2031853" y="1789493"/>
                <a:ext cx="32040" cy="291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01237" y="1758571"/>
                  <a:ext cx="92560" cy="352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14:cNvPr>
                <p14:cNvContentPartPr/>
                <p14:nvPr/>
              </p14:nvContentPartPr>
              <p14:xfrm>
                <a:off x="2053093" y="1942853"/>
                <a:ext cx="100800" cy="10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22133" y="1911893"/>
                  <a:ext cx="16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14:cNvPr>
                <p14:cNvContentPartPr/>
                <p14:nvPr/>
              </p14:nvContentPartPr>
              <p14:xfrm>
                <a:off x="2169373" y="1805333"/>
                <a:ext cx="10800" cy="7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8413" y="1774373"/>
                  <a:ext cx="72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14:cNvPr>
                <p14:cNvContentPartPr/>
                <p14:nvPr/>
              </p14:nvContentPartPr>
              <p14:xfrm>
                <a:off x="2238133" y="1905773"/>
                <a:ext cx="280800" cy="13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07173" y="1874813"/>
                  <a:ext cx="34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14:cNvPr>
                <p14:cNvContentPartPr/>
                <p14:nvPr/>
              </p14:nvContentPartPr>
              <p14:xfrm>
                <a:off x="237973" y="1154453"/>
                <a:ext cx="2778480" cy="1122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7013" y="1123493"/>
                  <a:ext cx="2839680" cy="11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8D6F8E-E507-6443-AE91-F2470B051A40}"/>
              </a:ext>
            </a:extLst>
          </p:cNvPr>
          <p:cNvGrpSpPr/>
          <p:nvPr/>
        </p:nvGrpSpPr>
        <p:grpSpPr>
          <a:xfrm>
            <a:off x="5736093" y="1358033"/>
            <a:ext cx="2090520" cy="804600"/>
            <a:chOff x="5736093" y="1358033"/>
            <a:chExt cx="209052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14:cNvPr>
                <p14:cNvContentPartPr/>
                <p14:nvPr/>
              </p14:nvContentPartPr>
              <p14:xfrm>
                <a:off x="6011493" y="1590953"/>
                <a:ext cx="286200" cy="32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80533" y="1560353"/>
                  <a:ext cx="347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14:cNvPr>
                <p14:cNvContentPartPr/>
                <p14:nvPr/>
              </p14:nvContentPartPr>
              <p14:xfrm>
                <a:off x="6276093" y="1580153"/>
                <a:ext cx="53280" cy="27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45133" y="1549553"/>
                  <a:ext cx="11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14:cNvPr>
                <p14:cNvContentPartPr/>
                <p14:nvPr/>
              </p14:nvContentPartPr>
              <p14:xfrm>
                <a:off x="6386973" y="1733873"/>
                <a:ext cx="10080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56373" y="1703273"/>
                  <a:ext cx="16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14:cNvPr>
                <p14:cNvContentPartPr/>
                <p14:nvPr/>
              </p14:nvContentPartPr>
              <p14:xfrm>
                <a:off x="6535293" y="1738913"/>
                <a:ext cx="153360" cy="153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04693" y="1708313"/>
                  <a:ext cx="214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14:cNvPr>
                <p14:cNvContentPartPr/>
                <p14:nvPr/>
              </p14:nvContentPartPr>
              <p14:xfrm>
                <a:off x="6694053" y="1575113"/>
                <a:ext cx="37440" cy="29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63453" y="1544513"/>
                  <a:ext cx="98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14:cNvPr>
                <p14:cNvContentPartPr/>
                <p14:nvPr/>
              </p14:nvContentPartPr>
              <p14:xfrm>
                <a:off x="6651573" y="1749713"/>
                <a:ext cx="137880" cy="1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20973" y="1719113"/>
                  <a:ext cx="19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14:cNvPr>
                <p14:cNvContentPartPr/>
                <p14:nvPr/>
              </p14:nvContentPartPr>
              <p14:xfrm>
                <a:off x="6762813" y="1744313"/>
                <a:ext cx="291240" cy="12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32213" y="1713713"/>
                  <a:ext cx="352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14:cNvPr>
                <p14:cNvContentPartPr/>
                <p14:nvPr/>
              </p14:nvContentPartPr>
              <p14:xfrm>
                <a:off x="7112013" y="1781393"/>
                <a:ext cx="10800" cy="74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81413" y="1750793"/>
                  <a:ext cx="7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14:cNvPr>
                <p14:cNvContentPartPr/>
                <p14:nvPr/>
              </p14:nvContentPartPr>
              <p14:xfrm>
                <a:off x="7096173" y="1638473"/>
                <a:ext cx="10800" cy="3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65573" y="1607873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14:cNvPr>
                <p14:cNvContentPartPr/>
                <p14:nvPr/>
              </p14:nvContentPartPr>
              <p14:xfrm>
                <a:off x="7191573" y="1738913"/>
                <a:ext cx="12204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0613" y="1708313"/>
                  <a:ext cx="183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14:cNvPr>
                <p14:cNvContentPartPr/>
                <p14:nvPr/>
              </p14:nvContentPartPr>
              <p14:xfrm>
                <a:off x="7339533" y="1744313"/>
                <a:ext cx="190800" cy="365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08933" y="1713713"/>
                  <a:ext cx="2523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14:cNvPr>
                <p14:cNvContentPartPr/>
                <p14:nvPr/>
              </p14:nvContentPartPr>
              <p14:xfrm>
                <a:off x="5736093" y="1358033"/>
                <a:ext cx="2090520" cy="80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05493" y="1327433"/>
                  <a:ext cx="2152080" cy="86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A27D728-9A35-0C4E-B863-DD7D7AE67CD9}"/>
              </a:ext>
            </a:extLst>
          </p:cNvPr>
          <p:cNvGrpSpPr/>
          <p:nvPr/>
        </p:nvGrpSpPr>
        <p:grpSpPr>
          <a:xfrm>
            <a:off x="3603613" y="2588333"/>
            <a:ext cx="2080080" cy="662040"/>
            <a:chOff x="3603613" y="2588333"/>
            <a:chExt cx="208008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14:cNvPr>
                <p14:cNvContentPartPr/>
                <p14:nvPr/>
              </p14:nvContentPartPr>
              <p14:xfrm>
                <a:off x="3804493" y="2736653"/>
                <a:ext cx="16200" cy="2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73893" y="27060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14:cNvPr>
                <p14:cNvContentPartPr/>
                <p14:nvPr/>
              </p14:nvContentPartPr>
              <p14:xfrm>
                <a:off x="3799093" y="2736653"/>
                <a:ext cx="16200" cy="307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68493" y="27060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14:cNvPr>
                <p14:cNvContentPartPr/>
                <p14:nvPr/>
              </p14:nvContentPartPr>
              <p14:xfrm>
                <a:off x="3920773" y="2747093"/>
                <a:ext cx="58680" cy="227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0173" y="2716493"/>
                  <a:ext cx="11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14:cNvPr>
                <p14:cNvContentPartPr/>
                <p14:nvPr/>
              </p14:nvContentPartPr>
              <p14:xfrm>
                <a:off x="3846973" y="2879573"/>
                <a:ext cx="111600" cy="3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16013" y="2848973"/>
                  <a:ext cx="17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14:cNvPr>
                <p14:cNvContentPartPr/>
                <p14:nvPr/>
              </p14:nvContentPartPr>
              <p14:xfrm>
                <a:off x="4095733" y="2916653"/>
                <a:ext cx="10800" cy="58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64773" y="28860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14:cNvPr>
                <p14:cNvContentPartPr/>
                <p14:nvPr/>
              </p14:nvContentPartPr>
              <p14:xfrm>
                <a:off x="4058653" y="2768333"/>
                <a:ext cx="58680" cy="74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27693" y="2737733"/>
                  <a:ext cx="11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14:cNvPr>
                <p14:cNvContentPartPr/>
                <p14:nvPr/>
              </p14:nvContentPartPr>
              <p14:xfrm>
                <a:off x="4153693" y="2874893"/>
                <a:ext cx="185400" cy="10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23093" y="2844293"/>
                  <a:ext cx="246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14:cNvPr>
                <p14:cNvContentPartPr/>
                <p14:nvPr/>
              </p14:nvContentPartPr>
              <p14:xfrm>
                <a:off x="4418293" y="2900813"/>
                <a:ext cx="206640" cy="111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87693" y="2870213"/>
                  <a:ext cx="26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14:cNvPr>
                <p14:cNvContentPartPr/>
                <p14:nvPr/>
              </p14:nvContentPartPr>
              <p14:xfrm>
                <a:off x="4677493" y="2726573"/>
                <a:ext cx="238320" cy="301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46893" y="2695973"/>
                  <a:ext cx="299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14:cNvPr>
                <p14:cNvContentPartPr/>
                <p14:nvPr/>
              </p14:nvContentPartPr>
              <p14:xfrm>
                <a:off x="4878733" y="2832053"/>
                <a:ext cx="5760" cy="58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48133" y="2801093"/>
                  <a:ext cx="6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14:cNvPr>
                <p14:cNvContentPartPr/>
                <p14:nvPr/>
              </p14:nvContentPartPr>
              <p14:xfrm>
                <a:off x="4926253" y="2932493"/>
                <a:ext cx="37440" cy="6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95653" y="2901893"/>
                  <a:ext cx="9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14:cNvPr>
                <p14:cNvContentPartPr/>
                <p14:nvPr/>
              </p14:nvContentPartPr>
              <p14:xfrm>
                <a:off x="4921213" y="2905853"/>
                <a:ext cx="1080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90253" y="2875253"/>
                  <a:ext cx="72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14:cNvPr>
                <p14:cNvContentPartPr/>
                <p14:nvPr/>
              </p14:nvContentPartPr>
              <p14:xfrm>
                <a:off x="5032093" y="2953733"/>
                <a:ext cx="127440" cy="79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01493" y="2922773"/>
                  <a:ext cx="18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14:cNvPr>
                <p14:cNvContentPartPr/>
                <p14:nvPr/>
              </p14:nvContentPartPr>
              <p14:xfrm>
                <a:off x="5143333" y="2787413"/>
                <a:ext cx="222480" cy="267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12733" y="2756453"/>
                  <a:ext cx="284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14:cNvPr>
                <p14:cNvContentPartPr/>
                <p14:nvPr/>
              </p14:nvContentPartPr>
              <p14:xfrm>
                <a:off x="3624493" y="2731253"/>
                <a:ext cx="53280" cy="26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83813" y="2690573"/>
                  <a:ext cx="135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14:cNvPr>
                <p14:cNvContentPartPr/>
                <p14:nvPr/>
              </p14:nvContentPartPr>
              <p14:xfrm>
                <a:off x="3603613" y="2588333"/>
                <a:ext cx="2080080" cy="662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62573" y="2547293"/>
                  <a:ext cx="216180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058D7EC-F0AA-A34E-ADC2-38F0CC3E2C4C}"/>
              </a:ext>
            </a:extLst>
          </p:cNvPr>
          <p:cNvGrpSpPr/>
          <p:nvPr/>
        </p:nvGrpSpPr>
        <p:grpSpPr>
          <a:xfrm>
            <a:off x="7811003" y="2573779"/>
            <a:ext cx="2344680" cy="704160"/>
            <a:chOff x="7811003" y="2573779"/>
            <a:chExt cx="2344680" cy="7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14:cNvPr>
                <p14:cNvContentPartPr/>
                <p14:nvPr/>
              </p14:nvContentPartPr>
              <p14:xfrm>
                <a:off x="8318963" y="2838379"/>
                <a:ext cx="16200" cy="252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88363" y="2807419"/>
                  <a:ext cx="77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14:cNvPr>
                <p14:cNvContentPartPr/>
                <p14:nvPr/>
              </p14:nvContentPartPr>
              <p14:xfrm>
                <a:off x="8266043" y="2780419"/>
                <a:ext cx="127440" cy="153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35443" y="2749819"/>
                  <a:ext cx="18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14:cNvPr>
                <p14:cNvContentPartPr/>
                <p14:nvPr/>
              </p14:nvContentPartPr>
              <p14:xfrm>
                <a:off x="8403563" y="2960059"/>
                <a:ext cx="238320" cy="12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72963" y="2929099"/>
                  <a:ext cx="29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14:cNvPr>
                <p14:cNvContentPartPr/>
                <p14:nvPr/>
              </p14:nvContentPartPr>
              <p14:xfrm>
                <a:off x="8721083" y="2795899"/>
                <a:ext cx="90360" cy="30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90483" y="2765299"/>
                  <a:ext cx="151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14:cNvPr>
                <p14:cNvContentPartPr/>
                <p14:nvPr/>
              </p14:nvContentPartPr>
              <p14:xfrm>
                <a:off x="8726483" y="2960059"/>
                <a:ext cx="122040" cy="37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95523" y="2929099"/>
                  <a:ext cx="18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14:cNvPr>
                <p14:cNvContentPartPr/>
                <p14:nvPr/>
              </p14:nvContentPartPr>
              <p14:xfrm>
                <a:off x="8879843" y="3049699"/>
                <a:ext cx="26640" cy="32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49243" y="3019099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14:cNvPr>
                <p14:cNvContentPartPr/>
                <p14:nvPr/>
              </p14:nvContentPartPr>
              <p14:xfrm>
                <a:off x="8832323" y="2785459"/>
                <a:ext cx="26640" cy="37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01363" y="2754499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14:cNvPr>
                <p14:cNvContentPartPr/>
                <p14:nvPr/>
              </p14:nvContentPartPr>
              <p14:xfrm>
                <a:off x="8991083" y="2822179"/>
                <a:ext cx="56160" cy="296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60123" y="2791579"/>
                  <a:ext cx="117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14:cNvPr>
                <p14:cNvContentPartPr/>
                <p14:nvPr/>
              </p14:nvContentPartPr>
              <p14:xfrm>
                <a:off x="8985683" y="2975899"/>
                <a:ext cx="164520" cy="11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55083" y="2944939"/>
                  <a:ext cx="22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14:cNvPr>
                <p14:cNvContentPartPr/>
                <p14:nvPr/>
              </p14:nvContentPartPr>
              <p14:xfrm>
                <a:off x="9112763" y="2875099"/>
                <a:ext cx="32040" cy="47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82163" y="2844499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14:cNvPr>
                <p14:cNvContentPartPr/>
                <p14:nvPr/>
              </p14:nvContentPartPr>
              <p14:xfrm>
                <a:off x="9229043" y="3002179"/>
                <a:ext cx="339120" cy="100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98443" y="2971579"/>
                  <a:ext cx="40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14:cNvPr>
                <p14:cNvContentPartPr/>
                <p14:nvPr/>
              </p14:nvContentPartPr>
              <p14:xfrm>
                <a:off x="9541163" y="2759539"/>
                <a:ext cx="360360" cy="349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10563" y="2728579"/>
                  <a:ext cx="421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14:cNvPr>
                <p14:cNvContentPartPr/>
                <p14:nvPr/>
              </p14:nvContentPartPr>
              <p14:xfrm>
                <a:off x="9975323" y="3102619"/>
                <a:ext cx="20880" cy="32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44363" y="3072019"/>
                  <a:ext cx="82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14:cNvPr>
                <p14:cNvContentPartPr/>
                <p14:nvPr/>
              </p14:nvContentPartPr>
              <p14:xfrm>
                <a:off x="7811003" y="2573779"/>
                <a:ext cx="2344680" cy="704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80403" y="2542819"/>
                  <a:ext cx="2405880" cy="76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F9DC306-2E56-0343-94D0-11C514FB2CB2}"/>
              </a:ext>
            </a:extLst>
          </p:cNvPr>
          <p:cNvGrpSpPr/>
          <p:nvPr/>
        </p:nvGrpSpPr>
        <p:grpSpPr>
          <a:xfrm>
            <a:off x="3439453" y="3382133"/>
            <a:ext cx="889200" cy="825840"/>
            <a:chOff x="3439453" y="3382133"/>
            <a:chExt cx="88920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14:cNvPr>
                <p14:cNvContentPartPr/>
                <p14:nvPr/>
              </p14:nvContentPartPr>
              <p14:xfrm>
                <a:off x="3931573" y="3382133"/>
                <a:ext cx="264960" cy="307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00973" y="3351533"/>
                  <a:ext cx="326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14:cNvPr>
                <p14:cNvContentPartPr/>
                <p14:nvPr/>
              </p14:nvContentPartPr>
              <p14:xfrm>
                <a:off x="3841573" y="3620453"/>
                <a:ext cx="185400" cy="116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810973" y="3589853"/>
                  <a:ext cx="246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14:cNvPr>
                <p14:cNvContentPartPr/>
                <p14:nvPr/>
              </p14:nvContentPartPr>
              <p14:xfrm>
                <a:off x="3439453" y="3900893"/>
                <a:ext cx="159120" cy="17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08853" y="3870293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14:cNvPr>
                <p14:cNvContentPartPr/>
                <p14:nvPr/>
              </p14:nvContentPartPr>
              <p14:xfrm>
                <a:off x="3645733" y="3995933"/>
                <a:ext cx="26640" cy="3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15133" y="3965333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14:cNvPr>
                <p14:cNvContentPartPr/>
                <p14:nvPr/>
              </p14:nvContentPartPr>
              <p14:xfrm>
                <a:off x="3608653" y="3885053"/>
                <a:ext cx="32040" cy="2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78053" y="385445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14:cNvPr>
                <p14:cNvContentPartPr/>
                <p14:nvPr/>
              </p14:nvContentPartPr>
              <p14:xfrm>
                <a:off x="3746173" y="3969653"/>
                <a:ext cx="116640" cy="79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15573" y="3939053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14:cNvPr>
                <p14:cNvContentPartPr/>
                <p14:nvPr/>
              </p14:nvContentPartPr>
              <p14:xfrm>
                <a:off x="3904933" y="3980093"/>
                <a:ext cx="132480" cy="227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74333" y="3949493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14:cNvPr>
                <p14:cNvContentPartPr/>
                <p14:nvPr/>
              </p14:nvContentPartPr>
              <p14:xfrm>
                <a:off x="4047853" y="3779213"/>
                <a:ext cx="84960" cy="28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17253" y="3748613"/>
                  <a:ext cx="14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14:cNvPr>
                <p14:cNvContentPartPr/>
                <p14:nvPr/>
              </p14:nvContentPartPr>
              <p14:xfrm>
                <a:off x="4143253" y="3980093"/>
                <a:ext cx="185400" cy="122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12653" y="3949493"/>
                  <a:ext cx="2469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14:cNvPr>
              <p14:cNvContentPartPr/>
              <p14:nvPr/>
            </p14:nvContentPartPr>
            <p14:xfrm>
              <a:off x="7175173" y="3392933"/>
              <a:ext cx="942120" cy="1206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144573" y="3362342"/>
                <a:ext cx="1003320" cy="1267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14:cNvPr>
              <p14:cNvContentPartPr/>
              <p14:nvPr/>
            </p14:nvContentPartPr>
            <p14:xfrm>
              <a:off x="417973" y="4461773"/>
              <a:ext cx="360" cy="132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87373" y="4430897"/>
                <a:ext cx="61560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14:cNvPr>
              <p14:cNvContentPartPr/>
              <p14:nvPr/>
            </p14:nvContentPartPr>
            <p14:xfrm>
              <a:off x="396733" y="4377173"/>
              <a:ext cx="116640" cy="132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65868" y="4346297"/>
                <a:ext cx="177652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14:cNvPr>
              <p14:cNvContentPartPr/>
              <p14:nvPr/>
            </p14:nvContentPartPr>
            <p14:xfrm>
              <a:off x="555493" y="4472213"/>
              <a:ext cx="127440" cy="106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24533" y="4441613"/>
                <a:ext cx="188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14:cNvPr>
              <p14:cNvContentPartPr/>
              <p14:nvPr/>
            </p14:nvContentPartPr>
            <p14:xfrm>
              <a:off x="745933" y="4421813"/>
              <a:ext cx="148680" cy="177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15259" y="4391275"/>
                <a:ext cx="210029" cy="23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14:cNvPr>
              <p14:cNvContentPartPr/>
              <p14:nvPr/>
            </p14:nvContentPartPr>
            <p14:xfrm>
              <a:off x="798853" y="4509293"/>
              <a:ext cx="79560" cy="26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68253" y="4478693"/>
                <a:ext cx="140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14:cNvPr>
              <p14:cNvContentPartPr/>
              <p14:nvPr/>
            </p14:nvContentPartPr>
            <p14:xfrm>
              <a:off x="280453" y="3911333"/>
              <a:ext cx="16200" cy="291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9853" y="3880733"/>
                <a:ext cx="77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14:cNvPr>
              <p14:cNvContentPartPr/>
              <p14:nvPr/>
            </p14:nvContentPartPr>
            <p14:xfrm>
              <a:off x="259213" y="3990893"/>
              <a:ext cx="180360" cy="212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28253" y="3960293"/>
                <a:ext cx="241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14:cNvPr>
              <p14:cNvContentPartPr/>
              <p14:nvPr/>
            </p14:nvContentPartPr>
            <p14:xfrm>
              <a:off x="423013" y="4054253"/>
              <a:ext cx="280800" cy="127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92053" y="4023566"/>
                <a:ext cx="342000" cy="18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14:cNvPr>
              <p14:cNvContentPartPr/>
              <p14:nvPr/>
            </p14:nvContentPartPr>
            <p14:xfrm>
              <a:off x="745933" y="3922133"/>
              <a:ext cx="376200" cy="296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14943" y="3891533"/>
                <a:ext cx="437459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14:cNvPr>
              <p14:cNvContentPartPr/>
              <p14:nvPr/>
            </p14:nvContentPartPr>
            <p14:xfrm>
              <a:off x="455053" y="3107093"/>
              <a:ext cx="95760" cy="529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24093" y="3076493"/>
                <a:ext cx="1569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14:cNvPr>
              <p14:cNvContentPartPr/>
              <p14:nvPr/>
            </p14:nvContentPartPr>
            <p14:xfrm>
              <a:off x="417973" y="3572933"/>
              <a:ext cx="153720" cy="116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7013" y="3542333"/>
                <a:ext cx="2149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14:cNvPr>
              <p14:cNvContentPartPr/>
              <p14:nvPr/>
            </p14:nvContentPartPr>
            <p14:xfrm>
              <a:off x="830533" y="3032933"/>
              <a:ext cx="667080" cy="561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99573" y="3002333"/>
                <a:ext cx="7282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14:cNvPr>
              <p14:cNvContentPartPr/>
              <p14:nvPr/>
            </p14:nvContentPartPr>
            <p14:xfrm>
              <a:off x="1322653" y="3525053"/>
              <a:ext cx="180360" cy="148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292053" y="3494379"/>
                <a:ext cx="241560" cy="210029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5083C91-6172-1042-A429-774DFF1FCF46}"/>
              </a:ext>
            </a:extLst>
          </p:cNvPr>
          <p:cNvGrpSpPr/>
          <p:nvPr/>
        </p:nvGrpSpPr>
        <p:grpSpPr>
          <a:xfrm>
            <a:off x="1354333" y="3932573"/>
            <a:ext cx="1466640" cy="852480"/>
            <a:chOff x="1354333" y="3932573"/>
            <a:chExt cx="146664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14:cNvPr>
                <p14:cNvContentPartPr/>
                <p14:nvPr/>
              </p14:nvContentPartPr>
              <p14:xfrm>
                <a:off x="1354333" y="3932573"/>
                <a:ext cx="127440" cy="22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23373" y="3901613"/>
                  <a:ext cx="188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14:cNvPr>
                <p14:cNvContentPartPr/>
                <p14:nvPr/>
              </p14:nvContentPartPr>
              <p14:xfrm>
                <a:off x="1539733" y="4096733"/>
                <a:ext cx="275400" cy="21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08813" y="4065773"/>
                  <a:ext cx="336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14:cNvPr>
                <p14:cNvContentPartPr/>
                <p14:nvPr/>
              </p14:nvContentPartPr>
              <p14:xfrm>
                <a:off x="1767253" y="4133813"/>
                <a:ext cx="174960" cy="106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36357" y="4102853"/>
                  <a:ext cx="23603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14:cNvPr>
                <p14:cNvContentPartPr/>
                <p14:nvPr/>
              </p14:nvContentPartPr>
              <p14:xfrm>
                <a:off x="1926013" y="3953813"/>
                <a:ext cx="90360" cy="259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95053" y="3922896"/>
                  <a:ext cx="151560" cy="320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14:cNvPr>
                <p14:cNvContentPartPr/>
                <p14:nvPr/>
              </p14:nvContentPartPr>
              <p14:xfrm>
                <a:off x="1899373" y="4080893"/>
                <a:ext cx="143280" cy="69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68413" y="4049933"/>
                  <a:ext cx="20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14:cNvPr>
                <p14:cNvContentPartPr/>
                <p14:nvPr/>
              </p14:nvContentPartPr>
              <p14:xfrm>
                <a:off x="2021413" y="4091333"/>
                <a:ext cx="174960" cy="111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90453" y="4060273"/>
                  <a:ext cx="236160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14:cNvPr>
                <p14:cNvContentPartPr/>
                <p14:nvPr/>
              </p14:nvContentPartPr>
              <p14:xfrm>
                <a:off x="2143093" y="3953813"/>
                <a:ext cx="222480" cy="254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112133" y="3922853"/>
                  <a:ext cx="283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14:cNvPr>
                <p14:cNvContentPartPr/>
                <p14:nvPr/>
              </p14:nvContentPartPr>
              <p14:xfrm>
                <a:off x="1566013" y="4403453"/>
                <a:ext cx="233280" cy="201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35053" y="4372438"/>
                  <a:ext cx="294480" cy="262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14:cNvPr>
                <p14:cNvContentPartPr/>
                <p14:nvPr/>
              </p14:nvContentPartPr>
              <p14:xfrm>
                <a:off x="1793533" y="4382213"/>
                <a:ext cx="106200" cy="227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62573" y="4351253"/>
                  <a:ext cx="167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14:cNvPr>
                <p14:cNvContentPartPr/>
                <p14:nvPr/>
              </p14:nvContentPartPr>
              <p14:xfrm>
                <a:off x="1910173" y="4467173"/>
                <a:ext cx="122040" cy="127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79213" y="443621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14:cNvPr>
                <p14:cNvContentPartPr/>
                <p14:nvPr/>
              </p14:nvContentPartPr>
              <p14:xfrm>
                <a:off x="2037253" y="4461773"/>
                <a:ext cx="95760" cy="11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06293" y="443081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14:cNvPr>
                <p14:cNvContentPartPr/>
                <p14:nvPr/>
              </p14:nvContentPartPr>
              <p14:xfrm>
                <a:off x="2126893" y="4297613"/>
                <a:ext cx="58680" cy="270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95933" y="4266612"/>
                  <a:ext cx="119880" cy="331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14:cNvPr>
                <p14:cNvContentPartPr/>
                <p14:nvPr/>
              </p14:nvContentPartPr>
              <p14:xfrm>
                <a:off x="2084773" y="4430093"/>
                <a:ext cx="127440" cy="47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53813" y="4399364"/>
                  <a:ext cx="1886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14:cNvPr>
                <p14:cNvContentPartPr/>
                <p14:nvPr/>
              </p14:nvContentPartPr>
              <p14:xfrm>
                <a:off x="2196013" y="4435133"/>
                <a:ext cx="233280" cy="153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65053" y="4404173"/>
                  <a:ext cx="29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14:cNvPr>
                <p14:cNvContentPartPr/>
                <p14:nvPr/>
              </p14:nvContentPartPr>
              <p14:xfrm>
                <a:off x="2439373" y="4477613"/>
                <a:ext cx="47880" cy="90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08644" y="4446529"/>
                  <a:ext cx="108623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14:cNvPr>
                <p14:cNvContentPartPr/>
                <p14:nvPr/>
              </p14:nvContentPartPr>
              <p14:xfrm>
                <a:off x="2439373" y="4350533"/>
                <a:ext cx="37440" cy="8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08413" y="4319573"/>
                  <a:ext cx="9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14:cNvPr>
                <p14:cNvContentPartPr/>
                <p14:nvPr/>
              </p14:nvContentPartPr>
              <p14:xfrm>
                <a:off x="2561053" y="4456373"/>
                <a:ext cx="95760" cy="11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30093" y="4425413"/>
                  <a:ext cx="156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14:cNvPr>
                <p14:cNvContentPartPr/>
                <p14:nvPr/>
              </p14:nvContentPartPr>
              <p14:xfrm>
                <a:off x="2619373" y="4451333"/>
                <a:ext cx="201600" cy="333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88413" y="4420373"/>
                  <a:ext cx="26280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536CD3A-AB3C-E548-B479-1F400E4D0168}"/>
              </a:ext>
            </a:extLst>
          </p:cNvPr>
          <p:cNvGrpSpPr/>
          <p:nvPr/>
        </p:nvGrpSpPr>
        <p:grpSpPr>
          <a:xfrm>
            <a:off x="31693" y="2387453"/>
            <a:ext cx="2141280" cy="577080"/>
            <a:chOff x="31693" y="2387453"/>
            <a:chExt cx="21412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14:cNvPr>
                <p14:cNvContentPartPr/>
                <p14:nvPr/>
              </p14:nvContentPartPr>
              <p14:xfrm>
                <a:off x="1354333" y="2387453"/>
                <a:ext cx="143280" cy="37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23733" y="2356853"/>
                  <a:ext cx="204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14:cNvPr>
                <p14:cNvContentPartPr/>
                <p14:nvPr/>
              </p14:nvContentPartPr>
              <p14:xfrm>
                <a:off x="1598053" y="2540813"/>
                <a:ext cx="180360" cy="18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567093" y="2510213"/>
                  <a:ext cx="241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14:cNvPr>
                <p14:cNvContentPartPr/>
                <p14:nvPr/>
              </p14:nvContentPartPr>
              <p14:xfrm>
                <a:off x="1777693" y="2530373"/>
                <a:ext cx="180360" cy="20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47093" y="2499773"/>
                  <a:ext cx="24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14:cNvPr>
                <p14:cNvContentPartPr/>
                <p14:nvPr/>
              </p14:nvContentPartPr>
              <p14:xfrm>
                <a:off x="1846453" y="2657453"/>
                <a:ext cx="137880" cy="21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15853" y="2626493"/>
                  <a:ext cx="19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14:cNvPr>
                <p14:cNvContentPartPr/>
                <p14:nvPr/>
              </p14:nvContentPartPr>
              <p14:xfrm>
                <a:off x="365053" y="2625413"/>
                <a:ext cx="16200" cy="204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4093" y="2594813"/>
                  <a:ext cx="77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14:cNvPr>
                <p14:cNvContentPartPr/>
                <p14:nvPr/>
              </p14:nvContentPartPr>
              <p14:xfrm>
                <a:off x="333373" y="2519573"/>
                <a:ext cx="100800" cy="13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2413" y="248897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14:cNvPr>
                <p14:cNvContentPartPr/>
                <p14:nvPr/>
              </p14:nvContentPartPr>
              <p14:xfrm>
                <a:off x="502573" y="2630813"/>
                <a:ext cx="180360" cy="12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1973" y="2600213"/>
                  <a:ext cx="24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14:cNvPr>
                <p14:cNvContentPartPr/>
                <p14:nvPr/>
              </p14:nvContentPartPr>
              <p14:xfrm>
                <a:off x="687613" y="2556653"/>
                <a:ext cx="196200" cy="243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7013" y="2526053"/>
                  <a:ext cx="257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14:cNvPr>
                <p14:cNvContentPartPr/>
                <p14:nvPr/>
              </p14:nvContentPartPr>
              <p14:xfrm>
                <a:off x="793453" y="2678333"/>
                <a:ext cx="58680" cy="5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2853" y="26477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14:cNvPr>
                <p14:cNvContentPartPr/>
                <p14:nvPr/>
              </p14:nvContentPartPr>
              <p14:xfrm>
                <a:off x="31693" y="2461613"/>
                <a:ext cx="963360" cy="502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3" y="2430653"/>
                  <a:ext cx="10249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14:cNvPr>
                <p14:cNvContentPartPr/>
                <p14:nvPr/>
              </p14:nvContentPartPr>
              <p14:xfrm>
                <a:off x="1151293" y="2387453"/>
                <a:ext cx="1021680" cy="508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20693" y="2356853"/>
                  <a:ext cx="108288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7E1F16-DA1D-4D49-9C5B-0CB8C9E85FA5}"/>
              </a:ext>
            </a:extLst>
          </p:cNvPr>
          <p:cNvGrpSpPr/>
          <p:nvPr/>
        </p:nvGrpSpPr>
        <p:grpSpPr>
          <a:xfrm>
            <a:off x="616693" y="2228693"/>
            <a:ext cx="921240" cy="238680"/>
            <a:chOff x="616693" y="2228693"/>
            <a:chExt cx="921240" cy="238680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94300F1-EAEB-EF45-BC43-A5E810294D43}"/>
                </a:ext>
              </a:extLst>
            </p:cNvPr>
            <p:cNvGrpSpPr/>
            <p:nvPr/>
          </p:nvGrpSpPr>
          <p:grpSpPr>
            <a:xfrm>
              <a:off x="616693" y="2265773"/>
              <a:ext cx="143280" cy="201600"/>
              <a:chOff x="616693" y="2265773"/>
              <a:chExt cx="1432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14:cNvPr>
                  <p14:cNvContentPartPr/>
                  <p14:nvPr/>
                </p14:nvContentPartPr>
                <p14:xfrm>
                  <a:off x="627493" y="2265773"/>
                  <a:ext cx="127440" cy="20160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596893" y="2235173"/>
                    <a:ext cx="18864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14:cNvPr>
                  <p14:cNvContentPartPr/>
                  <p14:nvPr/>
                </p14:nvContentPartPr>
                <p14:xfrm>
                  <a:off x="616693" y="2408693"/>
                  <a:ext cx="143280" cy="26640"/>
                </p14:xfrm>
              </p:contentPart>
            </mc:Choice>
            <mc:Fallback xmlns=""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586093" y="2377733"/>
                    <a:ext cx="204480" cy="88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14:cNvPr>
                <p14:cNvContentPartPr/>
                <p14:nvPr/>
              </p14:nvContentPartPr>
              <p14:xfrm>
                <a:off x="1368373" y="2228693"/>
                <a:ext cx="169560" cy="153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37479" y="2197805"/>
                  <a:ext cx="230630" cy="2147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14:cNvPr>
              <p14:cNvContentPartPr/>
              <p14:nvPr/>
            </p14:nvContentPartPr>
            <p14:xfrm>
              <a:off x="5257453" y="2122853"/>
              <a:ext cx="434160" cy="3970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26493" y="2091921"/>
                <a:ext cx="495360" cy="458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14:cNvPr>
              <p14:cNvContentPartPr/>
              <p14:nvPr/>
            </p14:nvContentPartPr>
            <p14:xfrm>
              <a:off x="7601773" y="2207453"/>
              <a:ext cx="513000" cy="2966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571173" y="2176853"/>
                <a:ext cx="5742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14:cNvPr>
              <p14:cNvContentPartPr/>
              <p14:nvPr/>
            </p14:nvContentPartPr>
            <p14:xfrm>
              <a:off x="3056413" y="852773"/>
              <a:ext cx="592920" cy="4870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25813" y="822173"/>
                <a:ext cx="65412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14:cNvPr>
              <p14:cNvContentPartPr/>
              <p14:nvPr/>
            </p14:nvContentPartPr>
            <p14:xfrm>
              <a:off x="5781613" y="889853"/>
              <a:ext cx="264960" cy="4449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50653" y="859228"/>
                <a:ext cx="326160" cy="50621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1309876-E656-6247-973B-CFC11E111415}"/>
              </a:ext>
            </a:extLst>
          </p:cNvPr>
          <p:cNvGrpSpPr/>
          <p:nvPr/>
        </p:nvGrpSpPr>
        <p:grpSpPr>
          <a:xfrm>
            <a:off x="4682893" y="3366293"/>
            <a:ext cx="900000" cy="910440"/>
            <a:chOff x="4682893" y="3366293"/>
            <a:chExt cx="90000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14:cNvPr>
                <p14:cNvContentPartPr/>
                <p14:nvPr/>
              </p14:nvContentPartPr>
              <p14:xfrm>
                <a:off x="4693693" y="3366293"/>
                <a:ext cx="122040" cy="354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62733" y="3335333"/>
                  <a:ext cx="183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14:cNvPr>
                <p14:cNvContentPartPr/>
                <p14:nvPr/>
              </p14:nvContentPartPr>
              <p14:xfrm>
                <a:off x="4714573" y="3662573"/>
                <a:ext cx="180360" cy="95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83613" y="3631496"/>
                  <a:ext cx="24156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14:cNvPr>
                <p14:cNvContentPartPr/>
                <p14:nvPr/>
              </p14:nvContentPartPr>
              <p14:xfrm>
                <a:off x="4682893" y="3985493"/>
                <a:ext cx="211320" cy="122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51933" y="3954533"/>
                  <a:ext cx="272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14:cNvPr>
                <p14:cNvContentPartPr/>
                <p14:nvPr/>
              </p14:nvContentPartPr>
              <p14:xfrm>
                <a:off x="4889173" y="3964253"/>
                <a:ext cx="291240" cy="312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58213" y="3933293"/>
                  <a:ext cx="352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14:cNvPr>
                <p14:cNvContentPartPr/>
                <p14:nvPr/>
              </p14:nvContentPartPr>
              <p14:xfrm>
                <a:off x="5137933" y="3816293"/>
                <a:ext cx="58680" cy="275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06782" y="3785373"/>
                  <a:ext cx="120258" cy="3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14:cNvPr>
                <p14:cNvContentPartPr/>
                <p14:nvPr/>
              </p14:nvContentPartPr>
              <p14:xfrm>
                <a:off x="5222533" y="4001333"/>
                <a:ext cx="137880" cy="100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91573" y="3970373"/>
                  <a:ext cx="19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14:cNvPr>
                <p14:cNvContentPartPr/>
                <p14:nvPr/>
              </p14:nvContentPartPr>
              <p14:xfrm>
                <a:off x="5355013" y="3879653"/>
                <a:ext cx="69120" cy="222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24213" y="3848693"/>
                  <a:ext cx="130003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14:cNvPr>
                <p14:cNvContentPartPr/>
                <p14:nvPr/>
              </p14:nvContentPartPr>
              <p14:xfrm>
                <a:off x="5312533" y="3980093"/>
                <a:ext cx="79560" cy="26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81573" y="3949133"/>
                  <a:ext cx="140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14:cNvPr>
                <p14:cNvContentPartPr/>
                <p14:nvPr/>
              </p14:nvContentPartPr>
              <p14:xfrm>
                <a:off x="5445013" y="4006733"/>
                <a:ext cx="137880" cy="122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14053" y="3975773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646A02-9DFA-5A41-8605-1F85F3C3B1B9}"/>
              </a:ext>
            </a:extLst>
          </p:cNvPr>
          <p:cNvGrpSpPr/>
          <p:nvPr/>
        </p:nvGrpSpPr>
        <p:grpSpPr>
          <a:xfrm>
            <a:off x="5471293" y="3424613"/>
            <a:ext cx="1360440" cy="873360"/>
            <a:chOff x="5471293" y="3424613"/>
            <a:chExt cx="1360440" cy="8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14:cNvPr>
                <p14:cNvContentPartPr/>
                <p14:nvPr/>
              </p14:nvContentPartPr>
              <p14:xfrm>
                <a:off x="5471293" y="3424613"/>
                <a:ext cx="547920" cy="497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0313" y="3393653"/>
                  <a:ext cx="609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14:cNvPr>
                <p14:cNvContentPartPr/>
                <p14:nvPr/>
              </p14:nvContentPartPr>
              <p14:xfrm>
                <a:off x="6005893" y="4027973"/>
                <a:ext cx="137880" cy="95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75014" y="3997013"/>
                  <a:ext cx="198921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14:cNvPr>
                <p14:cNvContentPartPr/>
                <p14:nvPr/>
              </p14:nvContentPartPr>
              <p14:xfrm>
                <a:off x="6170053" y="3998453"/>
                <a:ext cx="111600" cy="124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39093" y="3967582"/>
                  <a:ext cx="172800" cy="185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14:cNvPr>
                <p14:cNvContentPartPr/>
                <p14:nvPr/>
              </p14:nvContentPartPr>
              <p14:xfrm>
                <a:off x="6291733" y="4017173"/>
                <a:ext cx="190800" cy="106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60773" y="3986213"/>
                  <a:ext cx="25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14:cNvPr>
                <p14:cNvContentPartPr/>
                <p14:nvPr/>
              </p14:nvContentPartPr>
              <p14:xfrm>
                <a:off x="6513853" y="4038413"/>
                <a:ext cx="317880" cy="259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82858" y="4007453"/>
                  <a:ext cx="379149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7C3B6-E390-6349-854C-15AB0B90E1D1}"/>
              </a:ext>
            </a:extLst>
          </p:cNvPr>
          <p:cNvGrpSpPr/>
          <p:nvPr/>
        </p:nvGrpSpPr>
        <p:grpSpPr>
          <a:xfrm>
            <a:off x="5987893" y="4578053"/>
            <a:ext cx="2074680" cy="1037520"/>
            <a:chOff x="5987893" y="4578053"/>
            <a:chExt cx="2074680" cy="10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14:cNvPr>
                <p14:cNvContentPartPr/>
                <p14:nvPr/>
              </p14:nvContentPartPr>
              <p14:xfrm>
                <a:off x="5987893" y="4578053"/>
                <a:ext cx="2074680" cy="1037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56933" y="4547093"/>
                  <a:ext cx="213588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14:cNvPr>
                <p14:cNvContentPartPr/>
                <p14:nvPr/>
              </p14:nvContentPartPr>
              <p14:xfrm>
                <a:off x="6296773" y="4795133"/>
                <a:ext cx="5760" cy="2437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65813" y="4764219"/>
                  <a:ext cx="6696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14:cNvPr>
                <p14:cNvContentPartPr/>
                <p14:nvPr/>
              </p14:nvContentPartPr>
              <p14:xfrm>
                <a:off x="6259693" y="4758773"/>
                <a:ext cx="153720" cy="222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228733" y="4727813"/>
                  <a:ext cx="214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14:cNvPr>
                <p14:cNvContentPartPr/>
                <p14:nvPr/>
              </p14:nvContentPartPr>
              <p14:xfrm>
                <a:off x="6423853" y="4911413"/>
                <a:ext cx="60840" cy="79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92893" y="4880453"/>
                  <a:ext cx="12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14:cNvPr>
                <p14:cNvContentPartPr/>
                <p14:nvPr/>
              </p14:nvContentPartPr>
              <p14:xfrm>
                <a:off x="6439693" y="4768493"/>
                <a:ext cx="53280" cy="63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08733" y="4737533"/>
                  <a:ext cx="114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14:cNvPr>
                <p14:cNvContentPartPr/>
                <p14:nvPr/>
              </p14:nvContentPartPr>
              <p14:xfrm>
                <a:off x="6550933" y="4900973"/>
                <a:ext cx="90360" cy="127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19973" y="487001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14:cNvPr>
                <p14:cNvContentPartPr/>
                <p14:nvPr/>
              </p14:nvContentPartPr>
              <p14:xfrm>
                <a:off x="6640933" y="4744733"/>
                <a:ext cx="95760" cy="262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09973" y="4713773"/>
                  <a:ext cx="156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14:cNvPr>
                <p14:cNvContentPartPr/>
                <p14:nvPr/>
              </p14:nvContentPartPr>
              <p14:xfrm>
                <a:off x="6619693" y="4879733"/>
                <a:ext cx="95760" cy="32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88616" y="4848773"/>
                  <a:ext cx="157191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14:cNvPr>
                <p14:cNvContentPartPr/>
                <p14:nvPr/>
              </p14:nvContentPartPr>
              <p14:xfrm>
                <a:off x="6751813" y="4879733"/>
                <a:ext cx="100800" cy="148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20853" y="4848698"/>
                  <a:ext cx="16200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14:cNvPr>
                <p14:cNvContentPartPr/>
                <p14:nvPr/>
              </p14:nvContentPartPr>
              <p14:xfrm>
                <a:off x="6878893" y="4938053"/>
                <a:ext cx="53280" cy="53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47933" y="490709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14:cNvPr>
                <p14:cNvContentPartPr/>
                <p14:nvPr/>
              </p14:nvContentPartPr>
              <p14:xfrm>
                <a:off x="6831373" y="4690013"/>
                <a:ext cx="47880" cy="42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00644" y="4659053"/>
                  <a:ext cx="108623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14:cNvPr>
                <p14:cNvContentPartPr/>
                <p14:nvPr/>
              </p14:nvContentPartPr>
              <p14:xfrm>
                <a:off x="6937213" y="4784693"/>
                <a:ext cx="153720" cy="238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6325" y="4753780"/>
                  <a:ext cx="214777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14:cNvPr>
                <p14:cNvContentPartPr/>
                <p14:nvPr/>
              </p14:nvContentPartPr>
              <p14:xfrm>
                <a:off x="7085533" y="4922213"/>
                <a:ext cx="111600" cy="100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54573" y="4891363"/>
                  <a:ext cx="17280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14:cNvPr>
                <p14:cNvContentPartPr/>
                <p14:nvPr/>
              </p14:nvContentPartPr>
              <p14:xfrm>
                <a:off x="7201813" y="4694693"/>
                <a:ext cx="100800" cy="296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70963" y="4663733"/>
                  <a:ext cx="161782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14:cNvPr>
                <p14:cNvContentPartPr/>
                <p14:nvPr/>
              </p14:nvContentPartPr>
              <p14:xfrm>
                <a:off x="7191373" y="4922213"/>
                <a:ext cx="132480" cy="26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60413" y="4891666"/>
                  <a:ext cx="1936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14:cNvPr>
                <p14:cNvContentPartPr/>
                <p14:nvPr/>
              </p14:nvContentPartPr>
              <p14:xfrm>
                <a:off x="7307653" y="4922213"/>
                <a:ext cx="79560" cy="106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76832" y="4891253"/>
                  <a:ext cx="14048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14:cNvPr>
                <p14:cNvContentPartPr/>
                <p14:nvPr/>
              </p14:nvContentPartPr>
              <p14:xfrm>
                <a:off x="7328893" y="4810973"/>
                <a:ext cx="42840" cy="53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97933" y="4780013"/>
                  <a:ext cx="10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14:cNvPr>
                <p14:cNvContentPartPr/>
                <p14:nvPr/>
              </p14:nvContentPartPr>
              <p14:xfrm>
                <a:off x="7439773" y="4932653"/>
                <a:ext cx="180360" cy="122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08813" y="4901693"/>
                  <a:ext cx="241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14:cNvPr>
                <p14:cNvContentPartPr/>
                <p14:nvPr/>
              </p14:nvContentPartPr>
              <p14:xfrm>
                <a:off x="7699333" y="4673453"/>
                <a:ext cx="79560" cy="466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68512" y="4642493"/>
                  <a:ext cx="140484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14:cNvPr>
                <p14:cNvContentPartPr/>
                <p14:nvPr/>
              </p14:nvContentPartPr>
              <p14:xfrm>
                <a:off x="6704293" y="5197253"/>
                <a:ext cx="259560" cy="233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73333" y="5166245"/>
                  <a:ext cx="320760" cy="29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14:cNvPr>
                <p14:cNvContentPartPr/>
                <p14:nvPr/>
              </p14:nvContentPartPr>
              <p14:xfrm>
                <a:off x="7032613" y="5361413"/>
                <a:ext cx="32040" cy="4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01653" y="5330684"/>
                  <a:ext cx="932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14:cNvPr>
                <p14:cNvContentPartPr/>
                <p14:nvPr/>
              </p14:nvContentPartPr>
              <p14:xfrm>
                <a:off x="7000573" y="5197253"/>
                <a:ext cx="69120" cy="74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69613" y="5166143"/>
                  <a:ext cx="13032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14:cNvPr>
                <p14:cNvContentPartPr/>
                <p14:nvPr/>
              </p14:nvContentPartPr>
              <p14:xfrm>
                <a:off x="7117213" y="5340173"/>
                <a:ext cx="174960" cy="106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86253" y="5309213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14:cNvPr>
                <p14:cNvContentPartPr/>
                <p14:nvPr/>
              </p14:nvContentPartPr>
              <p14:xfrm>
                <a:off x="7185973" y="5366453"/>
                <a:ext cx="69120" cy="111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55013" y="5335493"/>
                  <a:ext cx="13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14:cNvPr>
                <p14:cNvContentPartPr/>
                <p14:nvPr/>
              </p14:nvContentPartPr>
              <p14:xfrm>
                <a:off x="7270573" y="5176013"/>
                <a:ext cx="111600" cy="249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39613" y="5145053"/>
                  <a:ext cx="172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14:cNvPr>
                <p14:cNvContentPartPr/>
                <p14:nvPr/>
              </p14:nvContentPartPr>
              <p14:xfrm>
                <a:off x="7254733" y="5308493"/>
                <a:ext cx="137880" cy="4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223854" y="5277533"/>
                  <a:ext cx="198921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14:cNvPr>
                <p14:cNvContentPartPr/>
                <p14:nvPr/>
              </p14:nvContentPartPr>
              <p14:xfrm>
                <a:off x="7386853" y="5287253"/>
                <a:ext cx="132480" cy="143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355893" y="5256215"/>
                  <a:ext cx="193680" cy="204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14:cNvPr>
                <p14:cNvContentPartPr/>
                <p14:nvPr/>
              </p14:nvContentPartPr>
              <p14:xfrm>
                <a:off x="7545613" y="5297693"/>
                <a:ext cx="116640" cy="122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14653" y="5266733"/>
                  <a:ext cx="177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14:cNvPr>
                <p14:cNvContentPartPr/>
                <p14:nvPr/>
              </p14:nvContentPartPr>
              <p14:xfrm>
                <a:off x="7662253" y="5318933"/>
                <a:ext cx="132480" cy="143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631377" y="5287973"/>
                  <a:ext cx="193514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C30EF6-E8D2-CE49-971B-ED24C327567E}"/>
              </a:ext>
            </a:extLst>
          </p:cNvPr>
          <p:cNvGrpSpPr/>
          <p:nvPr/>
        </p:nvGrpSpPr>
        <p:grpSpPr>
          <a:xfrm>
            <a:off x="8503573" y="3430013"/>
            <a:ext cx="159120" cy="1058400"/>
            <a:chOff x="8503573" y="3430013"/>
            <a:chExt cx="159120" cy="10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14:cNvPr>
                <p14:cNvContentPartPr/>
                <p14:nvPr/>
              </p14:nvContentPartPr>
              <p14:xfrm>
                <a:off x="8551093" y="3430013"/>
                <a:ext cx="32040" cy="963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520133" y="3399053"/>
                  <a:ext cx="9324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14:cNvPr>
                <p14:cNvContentPartPr/>
                <p14:nvPr/>
              </p14:nvContentPartPr>
              <p14:xfrm>
                <a:off x="8503573" y="4382213"/>
                <a:ext cx="159120" cy="106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472613" y="4351253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E13F18-E219-4E49-B382-A4E556E0017B}"/>
              </a:ext>
            </a:extLst>
          </p:cNvPr>
          <p:cNvGrpSpPr/>
          <p:nvPr/>
        </p:nvGrpSpPr>
        <p:grpSpPr>
          <a:xfrm>
            <a:off x="9503653" y="3414173"/>
            <a:ext cx="497880" cy="1100880"/>
            <a:chOff x="9503653" y="3414173"/>
            <a:chExt cx="497880" cy="11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14:cNvPr>
                <p14:cNvContentPartPr/>
                <p14:nvPr/>
              </p14:nvContentPartPr>
              <p14:xfrm>
                <a:off x="9503653" y="3414173"/>
                <a:ext cx="392040" cy="10375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72665" y="3383213"/>
                  <a:ext cx="453296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14:cNvPr>
                <p14:cNvContentPartPr/>
                <p14:nvPr/>
              </p14:nvContentPartPr>
              <p14:xfrm>
                <a:off x="9704893" y="4419293"/>
                <a:ext cx="296640" cy="95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73933" y="4388216"/>
                  <a:ext cx="357840" cy="1571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C746F-A1C9-0042-9392-9DBB5F3B5AB0}"/>
              </a:ext>
            </a:extLst>
          </p:cNvPr>
          <p:cNvGrpSpPr/>
          <p:nvPr/>
        </p:nvGrpSpPr>
        <p:grpSpPr>
          <a:xfrm>
            <a:off x="5982493" y="5647253"/>
            <a:ext cx="365400" cy="402480"/>
            <a:chOff x="5982493" y="5647253"/>
            <a:chExt cx="3654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14:cNvPr>
                <p14:cNvContentPartPr/>
                <p14:nvPr/>
              </p14:nvContentPartPr>
              <p14:xfrm>
                <a:off x="6019573" y="5647253"/>
                <a:ext cx="328320" cy="349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88613" y="5616293"/>
                  <a:ext cx="389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14:cNvPr>
                <p14:cNvContentPartPr/>
                <p14:nvPr/>
              </p14:nvContentPartPr>
              <p14:xfrm>
                <a:off x="5982493" y="5938133"/>
                <a:ext cx="137880" cy="1116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51533" y="590717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434A0E-6D7E-B049-8812-7ACB05C5C30A}"/>
              </a:ext>
            </a:extLst>
          </p:cNvPr>
          <p:cNvGrpSpPr/>
          <p:nvPr/>
        </p:nvGrpSpPr>
        <p:grpSpPr>
          <a:xfrm>
            <a:off x="5474533" y="6160253"/>
            <a:ext cx="957960" cy="508680"/>
            <a:chOff x="5474533" y="6160253"/>
            <a:chExt cx="95796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14:cNvPr>
                <p14:cNvContentPartPr/>
                <p14:nvPr/>
              </p14:nvContentPartPr>
              <p14:xfrm>
                <a:off x="5474533" y="6160253"/>
                <a:ext cx="249120" cy="206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443528" y="6129293"/>
                  <a:ext cx="310409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14:cNvPr>
                <p14:cNvContentPartPr/>
                <p14:nvPr/>
              </p14:nvContentPartPr>
              <p14:xfrm>
                <a:off x="5506213" y="6276893"/>
                <a:ext cx="100800" cy="320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475253" y="6245933"/>
                  <a:ext cx="16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14:cNvPr>
                <p14:cNvContentPartPr/>
                <p14:nvPr/>
              </p14:nvContentPartPr>
              <p14:xfrm>
                <a:off x="5728693" y="6234413"/>
                <a:ext cx="233280" cy="132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697733" y="6203453"/>
                  <a:ext cx="29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14:cNvPr>
                <p14:cNvContentPartPr/>
                <p14:nvPr/>
              </p14:nvContentPartPr>
              <p14:xfrm>
                <a:off x="6083293" y="6160253"/>
                <a:ext cx="63720" cy="206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052333" y="6129293"/>
                  <a:ext cx="124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14:cNvPr>
                <p14:cNvContentPartPr/>
                <p14:nvPr/>
              </p14:nvContentPartPr>
              <p14:xfrm>
                <a:off x="5813293" y="6483173"/>
                <a:ext cx="164520" cy="1695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782333" y="6452279"/>
                  <a:ext cx="225720" cy="230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14:cNvPr>
                <p14:cNvContentPartPr/>
                <p14:nvPr/>
              </p14:nvContentPartPr>
              <p14:xfrm>
                <a:off x="6009133" y="6499013"/>
                <a:ext cx="190800" cy="132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78173" y="6468053"/>
                  <a:ext cx="252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14:cNvPr>
                <p14:cNvContentPartPr/>
                <p14:nvPr/>
              </p14:nvContentPartPr>
              <p14:xfrm>
                <a:off x="6247093" y="6520253"/>
                <a:ext cx="185400" cy="148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16133" y="6489293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14:cNvPr>
              <p14:cNvContentPartPr/>
              <p14:nvPr/>
            </p14:nvContentPartPr>
            <p14:xfrm>
              <a:off x="7691773" y="5668133"/>
              <a:ext cx="323280" cy="3970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661139" y="5637533"/>
                <a:ext cx="384548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34422EF-63E8-BE4F-A1E0-7EF71D767942}"/>
              </a:ext>
            </a:extLst>
          </p:cNvPr>
          <p:cNvGrpSpPr/>
          <p:nvPr/>
        </p:nvGrpSpPr>
        <p:grpSpPr>
          <a:xfrm>
            <a:off x="8226373" y="5578853"/>
            <a:ext cx="217080" cy="354600"/>
            <a:chOff x="8226373" y="5578853"/>
            <a:chExt cx="2170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14:cNvPr>
                <p14:cNvContentPartPr/>
                <p14:nvPr/>
              </p14:nvContentPartPr>
              <p14:xfrm>
                <a:off x="8247253" y="5578853"/>
                <a:ext cx="196200" cy="301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216293" y="5547893"/>
                  <a:ext cx="257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14:cNvPr>
                <p14:cNvContentPartPr/>
                <p14:nvPr/>
              </p14:nvContentPartPr>
              <p14:xfrm>
                <a:off x="8226373" y="5821853"/>
                <a:ext cx="137880" cy="111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195413" y="579089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42735-D9DF-6B4E-9A3D-BACE71E60685}"/>
              </a:ext>
            </a:extLst>
          </p:cNvPr>
          <p:cNvGrpSpPr/>
          <p:nvPr/>
        </p:nvGrpSpPr>
        <p:grpSpPr>
          <a:xfrm>
            <a:off x="7755133" y="6234413"/>
            <a:ext cx="1080000" cy="227880"/>
            <a:chOff x="7755133" y="6234413"/>
            <a:chExt cx="10800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14:cNvPr>
                <p14:cNvContentPartPr/>
                <p14:nvPr/>
              </p14:nvContentPartPr>
              <p14:xfrm>
                <a:off x="7755133" y="6235133"/>
                <a:ext cx="26640" cy="227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724173" y="6204222"/>
                  <a:ext cx="878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14:cNvPr>
                <p14:cNvContentPartPr/>
                <p14:nvPr/>
              </p14:nvContentPartPr>
              <p14:xfrm>
                <a:off x="7776373" y="6340253"/>
                <a:ext cx="148680" cy="122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45338" y="6309293"/>
                  <a:ext cx="210029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14:cNvPr>
                <p14:cNvContentPartPr/>
                <p14:nvPr/>
              </p14:nvContentPartPr>
              <p14:xfrm>
                <a:off x="7913893" y="6356093"/>
                <a:ext cx="90360" cy="32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82933" y="6325133"/>
                  <a:ext cx="151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14:cNvPr>
                <p14:cNvContentPartPr/>
                <p14:nvPr/>
              </p14:nvContentPartPr>
              <p14:xfrm>
                <a:off x="8078053" y="6303173"/>
                <a:ext cx="201600" cy="95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47038" y="6272096"/>
                  <a:ext cx="262909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14:cNvPr>
                <p14:cNvContentPartPr/>
                <p14:nvPr/>
              </p14:nvContentPartPr>
              <p14:xfrm>
                <a:off x="8305573" y="6271493"/>
                <a:ext cx="100800" cy="137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274613" y="6240533"/>
                  <a:ext cx="16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14:cNvPr>
                <p14:cNvContentPartPr/>
                <p14:nvPr/>
              </p14:nvContentPartPr>
              <p14:xfrm>
                <a:off x="8458933" y="6319013"/>
                <a:ext cx="106200" cy="745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427973" y="628805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14:cNvPr>
                <p14:cNvContentPartPr/>
                <p14:nvPr/>
              </p14:nvContentPartPr>
              <p14:xfrm>
                <a:off x="8580613" y="6288053"/>
                <a:ext cx="127440" cy="121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49653" y="6257185"/>
                  <a:ext cx="188640" cy="182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14:cNvPr>
                <p14:cNvContentPartPr/>
                <p14:nvPr/>
              </p14:nvContentPartPr>
              <p14:xfrm>
                <a:off x="8734333" y="6234413"/>
                <a:ext cx="100800" cy="185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703483" y="6203453"/>
                  <a:ext cx="161782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35896D-9C2C-334E-9BB1-5E4472D1835B}"/>
              </a:ext>
            </a:extLst>
          </p:cNvPr>
          <p:cNvGrpSpPr/>
          <p:nvPr/>
        </p:nvGrpSpPr>
        <p:grpSpPr>
          <a:xfrm>
            <a:off x="9697333" y="5641853"/>
            <a:ext cx="217080" cy="370800"/>
            <a:chOff x="9697333" y="5641853"/>
            <a:chExt cx="21708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14:cNvPr>
                <p14:cNvContentPartPr/>
                <p14:nvPr/>
              </p14:nvContentPartPr>
              <p14:xfrm>
                <a:off x="9744853" y="5641853"/>
                <a:ext cx="169560" cy="3337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13893" y="5610893"/>
                  <a:ext cx="230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14:cNvPr>
                <p14:cNvContentPartPr/>
                <p14:nvPr/>
              </p14:nvContentPartPr>
              <p14:xfrm>
                <a:off x="9697333" y="5890613"/>
                <a:ext cx="148680" cy="122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66373" y="585965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4D439-1E28-8D42-A696-3B9AD3DE71EF}"/>
              </a:ext>
            </a:extLst>
          </p:cNvPr>
          <p:cNvGrpSpPr/>
          <p:nvPr/>
        </p:nvGrpSpPr>
        <p:grpSpPr>
          <a:xfrm>
            <a:off x="9427333" y="6208133"/>
            <a:ext cx="804960" cy="492480"/>
            <a:chOff x="9427333" y="6208133"/>
            <a:chExt cx="80496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14:cNvPr>
                <p14:cNvContentPartPr/>
                <p14:nvPr/>
              </p14:nvContentPartPr>
              <p14:xfrm>
                <a:off x="9427333" y="6223973"/>
                <a:ext cx="164520" cy="110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6373" y="6193013"/>
                  <a:ext cx="225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14:cNvPr>
                <p14:cNvContentPartPr/>
                <p14:nvPr/>
              </p14:nvContentPartPr>
              <p14:xfrm>
                <a:off x="9633973" y="6223973"/>
                <a:ext cx="111600" cy="116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03013" y="6193108"/>
                  <a:ext cx="172800" cy="1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14:cNvPr>
                <p14:cNvContentPartPr/>
                <p14:nvPr/>
              </p14:nvContentPartPr>
              <p14:xfrm>
                <a:off x="9760693" y="6245213"/>
                <a:ext cx="122040" cy="84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729733" y="6214253"/>
                  <a:ext cx="18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14:cNvPr>
                <p14:cNvContentPartPr/>
                <p14:nvPr/>
              </p14:nvContentPartPr>
              <p14:xfrm>
                <a:off x="9898573" y="6208133"/>
                <a:ext cx="122040" cy="127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867613" y="617717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14:cNvPr>
                <p14:cNvContentPartPr/>
                <p14:nvPr/>
              </p14:nvContentPartPr>
              <p14:xfrm>
                <a:off x="9559813" y="6488573"/>
                <a:ext cx="116640" cy="159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28948" y="6457613"/>
                  <a:ext cx="177652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14:cNvPr>
                <p14:cNvContentPartPr/>
                <p14:nvPr/>
              </p14:nvContentPartPr>
              <p14:xfrm>
                <a:off x="9691933" y="6430253"/>
                <a:ext cx="153720" cy="2174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660973" y="6399242"/>
                  <a:ext cx="214920" cy="278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14:cNvPr>
                <p14:cNvContentPartPr/>
                <p14:nvPr/>
              </p14:nvContentPartPr>
              <p14:xfrm>
                <a:off x="9840253" y="6610253"/>
                <a:ext cx="53280" cy="16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09293" y="6579293"/>
                  <a:ext cx="114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14:cNvPr>
                <p14:cNvContentPartPr/>
                <p14:nvPr/>
              </p14:nvContentPartPr>
              <p14:xfrm>
                <a:off x="9850693" y="6451493"/>
                <a:ext cx="47880" cy="100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19733" y="6420643"/>
                  <a:ext cx="10908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14:cNvPr>
                <p14:cNvContentPartPr/>
                <p14:nvPr/>
              </p14:nvContentPartPr>
              <p14:xfrm>
                <a:off x="9893173" y="6589013"/>
                <a:ext cx="10800" cy="532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863212" y="6558053"/>
                  <a:ext cx="7002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14:cNvPr>
                <p14:cNvContentPartPr/>
                <p14:nvPr/>
              </p14:nvContentPartPr>
              <p14:xfrm>
                <a:off x="9983173" y="6446093"/>
                <a:ext cx="58680" cy="254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2213" y="6415089"/>
                  <a:ext cx="11988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14:cNvPr>
                <p14:cNvContentPartPr/>
                <p14:nvPr/>
              </p14:nvContentPartPr>
              <p14:xfrm>
                <a:off x="9956533" y="6583613"/>
                <a:ext cx="63720" cy="1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25573" y="655265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14:cNvPr>
                <p14:cNvContentPartPr/>
                <p14:nvPr/>
              </p14:nvContentPartPr>
              <p14:xfrm>
                <a:off x="10152373" y="6488573"/>
                <a:ext cx="16200" cy="1803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1413" y="6457613"/>
                  <a:ext cx="77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14:cNvPr>
                <p14:cNvContentPartPr/>
                <p14:nvPr/>
              </p14:nvContentPartPr>
              <p14:xfrm>
                <a:off x="10110253" y="6551933"/>
                <a:ext cx="122040" cy="478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79293" y="6520973"/>
                  <a:ext cx="1832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736976-6770-DE40-B754-BAF323C85063}"/>
              </a:ext>
            </a:extLst>
          </p:cNvPr>
          <p:cNvGrpSpPr/>
          <p:nvPr/>
        </p:nvGrpSpPr>
        <p:grpSpPr>
          <a:xfrm>
            <a:off x="10406533" y="5623493"/>
            <a:ext cx="195840" cy="399600"/>
            <a:chOff x="10406533" y="5623493"/>
            <a:chExt cx="19584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14:cNvPr>
                <p14:cNvContentPartPr/>
                <p14:nvPr/>
              </p14:nvContentPartPr>
              <p14:xfrm>
                <a:off x="10406533" y="5623493"/>
                <a:ext cx="143280" cy="346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75573" y="5592533"/>
                  <a:ext cx="204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14:cNvPr>
                <p14:cNvContentPartPr/>
                <p14:nvPr/>
              </p14:nvContentPartPr>
              <p14:xfrm>
                <a:off x="10448653" y="5901053"/>
                <a:ext cx="153720" cy="1220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17693" y="5870093"/>
                  <a:ext cx="2149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D586E3-B35B-7B4A-8558-1C01EAE17485}"/>
              </a:ext>
            </a:extLst>
          </p:cNvPr>
          <p:cNvGrpSpPr/>
          <p:nvPr/>
        </p:nvGrpSpPr>
        <p:grpSpPr>
          <a:xfrm>
            <a:off x="10364053" y="6139373"/>
            <a:ext cx="852120" cy="238320"/>
            <a:chOff x="10364053" y="6139373"/>
            <a:chExt cx="85212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14:cNvPr>
                <p14:cNvContentPartPr/>
                <p14:nvPr/>
              </p14:nvContentPartPr>
              <p14:xfrm>
                <a:off x="10406533" y="6266093"/>
                <a:ext cx="42840" cy="100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375573" y="6235133"/>
                  <a:ext cx="104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14:cNvPr>
                <p14:cNvContentPartPr/>
                <p14:nvPr/>
              </p14:nvContentPartPr>
              <p14:xfrm>
                <a:off x="10364053" y="6171413"/>
                <a:ext cx="174960" cy="2062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33093" y="6140453"/>
                  <a:ext cx="236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14:cNvPr>
                <p14:cNvContentPartPr/>
                <p14:nvPr/>
              </p14:nvContentPartPr>
              <p14:xfrm>
                <a:off x="10570333" y="6197333"/>
                <a:ext cx="111600" cy="1432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539373" y="6166373"/>
                  <a:ext cx="17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14:cNvPr>
                <p14:cNvContentPartPr/>
                <p14:nvPr/>
              </p14:nvContentPartPr>
              <p14:xfrm>
                <a:off x="10708213" y="6176093"/>
                <a:ext cx="106200" cy="1274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77253" y="6145133"/>
                  <a:ext cx="16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14:cNvPr>
                <p14:cNvContentPartPr/>
                <p14:nvPr/>
              </p14:nvContentPartPr>
              <p14:xfrm>
                <a:off x="10840333" y="6168173"/>
                <a:ext cx="79560" cy="109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809512" y="6137213"/>
                  <a:ext cx="140484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14:cNvPr>
                <p14:cNvContentPartPr/>
                <p14:nvPr/>
              </p14:nvContentPartPr>
              <p14:xfrm>
                <a:off x="10924933" y="6139373"/>
                <a:ext cx="132480" cy="1854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893973" y="6108473"/>
                  <a:ext cx="193680" cy="246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14:cNvPr>
                <p14:cNvContentPartPr/>
                <p14:nvPr/>
              </p14:nvContentPartPr>
              <p14:xfrm>
                <a:off x="10935733" y="6245213"/>
                <a:ext cx="122040" cy="16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904773" y="621425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14:cNvPr>
                <p14:cNvContentPartPr/>
                <p14:nvPr/>
              </p14:nvContentPartPr>
              <p14:xfrm>
                <a:off x="11062453" y="6165653"/>
                <a:ext cx="153720" cy="1432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031493" y="6134615"/>
                  <a:ext cx="214920" cy="2046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DF7959-F848-0845-8F9B-C4B27D8EFB2E}"/>
              </a:ext>
            </a:extLst>
          </p:cNvPr>
          <p:cNvGrpSpPr/>
          <p:nvPr/>
        </p:nvGrpSpPr>
        <p:grpSpPr>
          <a:xfrm>
            <a:off x="8162653" y="4610093"/>
            <a:ext cx="1291680" cy="942120"/>
            <a:chOff x="8162653" y="4610093"/>
            <a:chExt cx="129168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14:cNvPr>
                <p14:cNvContentPartPr/>
                <p14:nvPr/>
              </p14:nvContentPartPr>
              <p14:xfrm>
                <a:off x="8302333" y="4710533"/>
                <a:ext cx="206640" cy="249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71373" y="4679573"/>
                  <a:ext cx="267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14:cNvPr>
                <p14:cNvContentPartPr/>
                <p14:nvPr/>
              </p14:nvContentPartPr>
              <p14:xfrm>
                <a:off x="8588173" y="4805573"/>
                <a:ext cx="42840" cy="106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6951" y="4774613"/>
                  <a:ext cx="104559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14:cNvPr>
                <p14:cNvContentPartPr/>
                <p14:nvPr/>
              </p14:nvContentPartPr>
              <p14:xfrm>
                <a:off x="8678173" y="4715933"/>
                <a:ext cx="249120" cy="249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47213" y="4684973"/>
                  <a:ext cx="310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14:cNvPr>
                <p14:cNvContentPartPr/>
                <p14:nvPr/>
              </p14:nvContentPartPr>
              <p14:xfrm>
                <a:off x="8334373" y="5080973"/>
                <a:ext cx="487080" cy="233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03413" y="5050013"/>
                  <a:ext cx="548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14:cNvPr>
                <p14:cNvContentPartPr/>
                <p14:nvPr/>
              </p14:nvContentPartPr>
              <p14:xfrm>
                <a:off x="8858173" y="5076293"/>
                <a:ext cx="42840" cy="227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827213" y="5045382"/>
                  <a:ext cx="1040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14:cNvPr>
                <p14:cNvContentPartPr/>
                <p14:nvPr/>
              </p14:nvContentPartPr>
              <p14:xfrm>
                <a:off x="8895253" y="5208053"/>
                <a:ext cx="127440" cy="116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864293" y="5177093"/>
                  <a:ext cx="188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14:cNvPr>
                <p14:cNvContentPartPr/>
                <p14:nvPr/>
              </p14:nvContentPartPr>
              <p14:xfrm>
                <a:off x="9027373" y="5229653"/>
                <a:ext cx="16200" cy="63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6413" y="5198693"/>
                  <a:ext cx="77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14:cNvPr>
                <p14:cNvContentPartPr/>
                <p14:nvPr/>
              </p14:nvContentPartPr>
              <p14:xfrm>
                <a:off x="8969053" y="5086013"/>
                <a:ext cx="53280" cy="69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938093" y="5055053"/>
                  <a:ext cx="11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14:cNvPr>
                <p14:cNvContentPartPr/>
                <p14:nvPr/>
              </p14:nvContentPartPr>
              <p14:xfrm>
                <a:off x="9090733" y="5250173"/>
                <a:ext cx="127440" cy="100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59773" y="5219213"/>
                  <a:ext cx="18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14:cNvPr>
                <p14:cNvContentPartPr/>
                <p14:nvPr/>
              </p14:nvContentPartPr>
              <p14:xfrm>
                <a:off x="9159853" y="5255573"/>
                <a:ext cx="196200" cy="296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128893" y="5224613"/>
                  <a:ext cx="257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14:cNvPr>
                <p14:cNvContentPartPr/>
                <p14:nvPr/>
              </p14:nvContentPartPr>
              <p14:xfrm>
                <a:off x="8162653" y="4610093"/>
                <a:ext cx="1291680" cy="937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131684" y="4579133"/>
                  <a:ext cx="1352897" cy="9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EE499C-DB4C-2948-8734-E84FC13A6FB6}"/>
              </a:ext>
            </a:extLst>
          </p:cNvPr>
          <p:cNvGrpSpPr/>
          <p:nvPr/>
        </p:nvGrpSpPr>
        <p:grpSpPr>
          <a:xfrm>
            <a:off x="9506893" y="4705853"/>
            <a:ext cx="1307520" cy="878400"/>
            <a:chOff x="9506893" y="4705853"/>
            <a:chExt cx="130752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14:cNvPr>
                <p14:cNvContentPartPr/>
                <p14:nvPr/>
              </p14:nvContentPartPr>
              <p14:xfrm>
                <a:off x="9757813" y="4837613"/>
                <a:ext cx="32040" cy="233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726853" y="4806653"/>
                  <a:ext cx="93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14:cNvPr>
                <p14:cNvContentPartPr/>
                <p14:nvPr/>
              </p14:nvContentPartPr>
              <p14:xfrm>
                <a:off x="9731173" y="4821413"/>
                <a:ext cx="185400" cy="2120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700213" y="4790453"/>
                  <a:ext cx="246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14:cNvPr>
                <p14:cNvContentPartPr/>
                <p14:nvPr/>
              </p14:nvContentPartPr>
              <p14:xfrm>
                <a:off x="9863653" y="4906373"/>
                <a:ext cx="333720" cy="1274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832693" y="4875413"/>
                  <a:ext cx="39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14:cNvPr>
                <p14:cNvContentPartPr/>
                <p14:nvPr/>
              </p14:nvContentPartPr>
              <p14:xfrm>
                <a:off x="10197013" y="4906373"/>
                <a:ext cx="132480" cy="1324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166137" y="4875497"/>
                  <a:ext cx="193514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14:cNvPr>
                <p14:cNvContentPartPr/>
                <p14:nvPr/>
              </p14:nvContentPartPr>
              <p14:xfrm>
                <a:off x="10360813" y="4986293"/>
                <a:ext cx="21600" cy="47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329853" y="4955333"/>
                  <a:ext cx="82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14:cNvPr>
                <p14:cNvContentPartPr/>
                <p14:nvPr/>
              </p14:nvContentPartPr>
              <p14:xfrm>
                <a:off x="10360813" y="4705853"/>
                <a:ext cx="42840" cy="47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329591" y="4674893"/>
                  <a:ext cx="104559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14:cNvPr>
                <p14:cNvContentPartPr/>
                <p14:nvPr/>
              </p14:nvContentPartPr>
              <p14:xfrm>
                <a:off x="10445413" y="4805573"/>
                <a:ext cx="63720" cy="280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414453" y="4774613"/>
                  <a:ext cx="124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14:cNvPr>
                <p14:cNvContentPartPr/>
                <p14:nvPr/>
              </p14:nvContentPartPr>
              <p14:xfrm>
                <a:off x="10434973" y="4932653"/>
                <a:ext cx="63720" cy="32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404013" y="4901693"/>
                  <a:ext cx="124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14:cNvPr>
                <p14:cNvContentPartPr/>
                <p14:nvPr/>
              </p14:nvContentPartPr>
              <p14:xfrm>
                <a:off x="10524973" y="4996373"/>
                <a:ext cx="137880" cy="286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494094" y="4965413"/>
                  <a:ext cx="198921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14:cNvPr>
                <p14:cNvContentPartPr/>
                <p14:nvPr/>
              </p14:nvContentPartPr>
              <p14:xfrm>
                <a:off x="9852853" y="5223893"/>
                <a:ext cx="180360" cy="222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821831" y="5192933"/>
                  <a:ext cx="241682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14:cNvPr>
                <p14:cNvContentPartPr/>
                <p14:nvPr/>
              </p14:nvContentPartPr>
              <p14:xfrm>
                <a:off x="10032853" y="5334773"/>
                <a:ext cx="132480" cy="1062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001977" y="5303813"/>
                  <a:ext cx="19351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14:cNvPr>
                <p14:cNvContentPartPr/>
                <p14:nvPr/>
              </p14:nvContentPartPr>
              <p14:xfrm>
                <a:off x="10186213" y="5287253"/>
                <a:ext cx="206640" cy="1591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55253" y="5256223"/>
                  <a:ext cx="267840" cy="220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14:cNvPr>
                <p14:cNvContentPartPr/>
                <p14:nvPr/>
              </p14:nvContentPartPr>
              <p14:xfrm>
                <a:off x="10397893" y="5189693"/>
                <a:ext cx="132480" cy="277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366933" y="5158733"/>
                  <a:ext cx="193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14:cNvPr>
                <p14:cNvContentPartPr/>
                <p14:nvPr/>
              </p14:nvContentPartPr>
              <p14:xfrm>
                <a:off x="9506893" y="4715933"/>
                <a:ext cx="1307520" cy="8683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75933" y="4684973"/>
                  <a:ext cx="1368720" cy="9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76C5B-5C41-1D45-94C8-8B0023005666}"/>
              </a:ext>
            </a:extLst>
          </p:cNvPr>
          <p:cNvGrpSpPr/>
          <p:nvPr/>
        </p:nvGrpSpPr>
        <p:grpSpPr>
          <a:xfrm>
            <a:off x="10893253" y="4710533"/>
            <a:ext cx="1185840" cy="894600"/>
            <a:chOff x="10893253" y="4710533"/>
            <a:chExt cx="1185840" cy="8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14:cNvPr>
                <p14:cNvContentPartPr/>
                <p14:nvPr/>
              </p14:nvContentPartPr>
              <p14:xfrm>
                <a:off x="11001253" y="4885133"/>
                <a:ext cx="148680" cy="243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970293" y="4854219"/>
                  <a:ext cx="20988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14:cNvPr>
                <p14:cNvContentPartPr/>
                <p14:nvPr/>
              </p14:nvContentPartPr>
              <p14:xfrm>
                <a:off x="11181253" y="4980173"/>
                <a:ext cx="122040" cy="122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50293" y="4949213"/>
                  <a:ext cx="18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14:cNvPr>
                <p14:cNvContentPartPr/>
                <p14:nvPr/>
              </p14:nvContentPartPr>
              <p14:xfrm>
                <a:off x="11318773" y="4969733"/>
                <a:ext cx="222480" cy="286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287863" y="4938734"/>
                  <a:ext cx="283581" cy="34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14:cNvPr>
                <p14:cNvContentPartPr/>
                <p14:nvPr/>
              </p14:nvContentPartPr>
              <p14:xfrm>
                <a:off x="11551693" y="4869293"/>
                <a:ext cx="137880" cy="238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520733" y="4838380"/>
                  <a:ext cx="199080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14:cNvPr>
                <p14:cNvContentPartPr/>
                <p14:nvPr/>
              </p14:nvContentPartPr>
              <p14:xfrm>
                <a:off x="11160013" y="5228933"/>
                <a:ext cx="148680" cy="238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129053" y="5197973"/>
                  <a:ext cx="209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14:cNvPr>
                <p14:cNvContentPartPr/>
                <p14:nvPr/>
              </p14:nvContentPartPr>
              <p14:xfrm>
                <a:off x="11329213" y="5340173"/>
                <a:ext cx="127440" cy="69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298165" y="5309373"/>
                  <a:ext cx="188813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14:cNvPr>
                <p14:cNvContentPartPr/>
                <p14:nvPr/>
              </p14:nvContentPartPr>
              <p14:xfrm>
                <a:off x="11498773" y="5213093"/>
                <a:ext cx="354960" cy="254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467813" y="5182089"/>
                  <a:ext cx="41616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14:cNvPr>
                <p14:cNvContentPartPr/>
                <p14:nvPr/>
              </p14:nvContentPartPr>
              <p14:xfrm>
                <a:off x="10893253" y="4710533"/>
                <a:ext cx="1185840" cy="8946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862293" y="4679573"/>
                  <a:ext cx="1247040" cy="9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14:cNvPr>
              <p14:cNvContentPartPr/>
              <p14:nvPr/>
            </p14:nvContentPartPr>
            <p14:xfrm>
              <a:off x="9993613" y="3379973"/>
              <a:ext cx="1196280" cy="12387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9963013" y="3349373"/>
                <a:ext cx="1257480" cy="12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2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16166670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1666</Words>
  <Application>Microsoft Macintosh PowerPoint</Application>
  <PresentationFormat>Widescreen</PresentationFormat>
  <Paragraphs>280</Paragraphs>
  <Slides>32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Adobe Garamond Pro</vt:lpstr>
      <vt:lpstr>Arial</vt:lpstr>
      <vt:lpstr>Calibri</vt:lpstr>
      <vt:lpstr>1_Office Theme</vt:lpstr>
      <vt:lpstr>3_Office Theme</vt:lpstr>
      <vt:lpstr>Bitmap Image</vt:lpstr>
      <vt:lpstr>PowerPoint Presentation</vt:lpstr>
      <vt:lpstr>Learning Objective</vt:lpstr>
      <vt:lpstr>Learning Objectives</vt:lpstr>
      <vt:lpstr>Unsupervised Learning</vt:lpstr>
      <vt:lpstr>Unsupervised Learning: Context and Goals</vt:lpstr>
      <vt:lpstr>Aspects of Unsupervised Learning</vt:lpstr>
      <vt:lpstr>Examples of Unsupervised Learning in Networking</vt:lpstr>
      <vt:lpstr>PowerPoint Presentation</vt:lpstr>
      <vt:lpstr>Principal Component Analysis</vt:lpstr>
      <vt:lpstr>Traffic Anomaly Detection: Motivation</vt:lpstr>
      <vt:lpstr>Network-Wide Traffic Analysis</vt:lpstr>
      <vt:lpstr>Data Representation: Origin-Destination Flows</vt:lpstr>
      <vt:lpstr>This is Complicated</vt:lpstr>
      <vt:lpstr>How to Analyze OD Flows?</vt:lpstr>
      <vt:lpstr>Approach: Dimensionality Reduction</vt:lpstr>
      <vt:lpstr>Summary</vt:lpstr>
      <vt:lpstr>Example Traffic Flows: Timeseries Data</vt:lpstr>
      <vt:lpstr>Structural Analysis</vt:lpstr>
      <vt:lpstr>Principal Component Analysis</vt:lpstr>
      <vt:lpstr>Properties of Principle Components </vt:lpstr>
      <vt:lpstr>PCA on Traffic flows</vt:lpstr>
      <vt:lpstr>PCA on Traffic Flows</vt:lpstr>
      <vt:lpstr>Network Traffic is Inherently Low Dimensional</vt:lpstr>
      <vt:lpstr>Structure of OD Flows</vt:lpstr>
      <vt:lpstr>Reasons for Low Dimensionality</vt:lpstr>
      <vt:lpstr>Approximating With Top 5 Eigenflows</vt:lpstr>
      <vt:lpstr>Types of Eigenflows</vt:lpstr>
      <vt:lpstr>Hundreds of Eigenflows But Only Three Basic Types</vt:lpstr>
      <vt:lpstr>An OD Flow, Reconstructed</vt:lpstr>
      <vt:lpstr>Application: Anomaly Detection</vt:lpstr>
      <vt:lpstr>DEMONSTRATION: Anomaly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60</cp:revision>
  <dcterms:created xsi:type="dcterms:W3CDTF">2020-10-19T14:29:47Z</dcterms:created>
  <dcterms:modified xsi:type="dcterms:W3CDTF">2020-12-07T16:13:49Z</dcterms:modified>
</cp:coreProperties>
</file>