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5"/>
  </p:notesMasterIdLst>
  <p:handoutMasterIdLst>
    <p:handoutMasterId r:id="rId6"/>
  </p:handoutMasterIdLst>
  <p:sldIdLst>
    <p:sldId id="327" r:id="rId4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3B"/>
    <a:srgbClr val="800000"/>
    <a:srgbClr val="7F0000"/>
    <a:srgbClr val="154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84"/>
    <p:restoredTop sz="93605"/>
  </p:normalViewPr>
  <p:slideViewPr>
    <p:cSldViewPr snapToGrid="0" snapToObjects="1">
      <p:cViewPr varScale="1">
        <p:scale>
          <a:sx n="110" d="100"/>
          <a:sy n="110" d="100"/>
        </p:scale>
        <p:origin x="208" y="384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8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4502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5783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8682C49-164B-EF45-9AB8-0CC87262B6A4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E86DE2-D770-0347-916D-DD0AC3062C46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Deployment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57660-43FC-8A44-8043-C10FB1545BC1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Performance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Evasion and attacks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Model drift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Impact on stakeholders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F27CD6-E966-40B3-83B6-59C01C146DA9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9F1B78-0C81-104D-B52D-DB6A0FD8453C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55A74D-D0BF-1644-95CC-85F1F54E13E8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Modeling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5D29CC-01C3-4643-96B3-42E682A7D55A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Efficiency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Accuracy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Interpretability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Adversarial resistance</a:t>
                </a:r>
              </a:p>
            </p:txBody>
          </p:sp>
        </p:grp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E59032F9-AEB3-194D-9B50-C5B0D0C27507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5807A5-7EFF-43E0-B385-F437E23B7D6C}"/>
              </a:ext>
            </a:extLst>
          </p:cNvPr>
          <p:cNvGrpSpPr/>
          <p:nvPr/>
        </p:nvGrpSpPr>
        <p:grpSpPr>
          <a:xfrm>
            <a:off x="2119974" y="157291"/>
            <a:ext cx="2823826" cy="1515506"/>
            <a:chOff x="2119974" y="316759"/>
            <a:chExt cx="2823826" cy="20150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F54D92-861F-9741-B794-3D86FAA2B2F7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Adversaries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C5FD96-E831-3A47-B9EC-A60EFE0AB863}"/>
                </a:ext>
              </a:extLst>
            </p:cNvPr>
            <p:cNvSpPr/>
            <p:nvPr/>
          </p:nvSpPr>
          <p:spPr>
            <a:xfrm>
              <a:off x="2119974" y="1084064"/>
              <a:ext cx="2823826" cy="1247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goals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capabilities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Robustness of model/feature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661297-5F5E-4B55-A21E-FC73C895E923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142F1A-6051-4215-8D30-16CD3077F60B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Ethics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19AE1D-FE36-478F-9FAF-D8C563E273D4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Privacy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Fairness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Transparency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17A21C7-DD84-4DBC-A7C8-A54CC335A8C1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4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AF923C0-BD3D-476C-8424-8B22A5EBE3DF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71B39E-184D-4E9F-B771-8ACDF8F92ED2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 2 – 4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C76E390B-CCDF-45B2-BCE9-3DF2DDC6F4AA}"/>
              </a:ext>
            </a:extLst>
          </p:cNvPr>
          <p:cNvSpPr/>
          <p:nvPr/>
        </p:nvSpPr>
        <p:spPr>
          <a:xfrm rot="5400000">
            <a:off x="3394727" y="442240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589468-6867-42EB-872B-3AF59CE6C6AF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3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096D117-F0C7-4CF4-9926-3C2F2947A46F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DB00BC62-B12C-4638-A1C5-F0780B8158B5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E6A84F17-1E70-4900-8155-7491F7D5D0AF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6C7C613-C7B6-4903-9845-373985A96211}"/>
              </a:ext>
            </a:extLst>
          </p:cNvPr>
          <p:cNvGrpSpPr/>
          <p:nvPr/>
        </p:nvGrpSpPr>
        <p:grpSpPr>
          <a:xfrm>
            <a:off x="3225650" y="3019324"/>
            <a:ext cx="2921916" cy="1837944"/>
            <a:chOff x="6174260" y="3019324"/>
            <a:chExt cx="2921916" cy="183794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F8DE7CA-C83E-4781-843B-EF3E32D21370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2EE295B-9AEE-487D-AF4F-144E589627C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Data Representation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B9A574-F17B-4038-A5BB-D8811E28346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cleaning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Missing data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Feature selection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Consider fairness</a:t>
                </a:r>
              </a:p>
            </p:txBody>
          </p:sp>
        </p:grpSp>
        <p:sp>
          <p:nvSpPr>
            <p:cNvPr id="63" name="Right Arrow 41">
              <a:extLst>
                <a:ext uri="{FF2B5EF4-FFF2-40B4-BE49-F238E27FC236}">
                  <a16:creationId xmlns:a16="http://schemas.microsoft.com/office/drawing/2014/main" id="{5D59B9AE-0E5E-402F-9AD3-803FE43F04B2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4DEE752-FA1A-4982-8412-C237B38F0AD9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0D9A305-2310-4631-9192-A1E5457FB433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24A3DD8-00F5-4FBD-AB49-B34B6DB1C6E7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Identify Goals &amp; Collect Data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0026C1-A3D6-4ADF-A713-80204DE899B6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Pinpoint needs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acquisition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labeling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exploration</a:t>
                </a:r>
              </a:p>
            </p:txBody>
          </p:sp>
        </p:grpSp>
        <p:sp>
          <p:nvSpPr>
            <p:cNvPr id="68" name="Right Arrow 41">
              <a:extLst>
                <a:ext uri="{FF2B5EF4-FFF2-40B4-BE49-F238E27FC236}">
                  <a16:creationId xmlns:a16="http://schemas.microsoft.com/office/drawing/2014/main" id="{48E81C03-4F7D-48D8-AAA2-43D65DEB762D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6691AED-A69D-4E52-B9B7-F46934A43E86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7CD63CAB-7280-4C41-8F13-5B8C4A4B7FD7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3305B9-B2A6-4CE1-8868-E225789424C8}"/>
              </a:ext>
            </a:extLst>
          </p:cNvPr>
          <p:cNvSpPr txBox="1"/>
          <p:nvPr/>
        </p:nvSpPr>
        <p:spPr>
          <a:xfrm>
            <a:off x="2368853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33FC5B2B-79A8-4EBB-889B-BB194FA5DA3F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Bent 74">
            <a:extLst>
              <a:ext uri="{FF2B5EF4-FFF2-40B4-BE49-F238E27FC236}">
                <a16:creationId xmlns:a16="http://schemas.microsoft.com/office/drawing/2014/main" id="{E059CF04-4171-4FAF-ACD7-A364D61604E6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2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66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Office Theme</vt:lpstr>
      <vt:lpstr>2_Office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Nick Feamster</cp:lastModifiedBy>
  <cp:revision>227</cp:revision>
  <cp:lastPrinted>2019-10-22T16:35:22Z</cp:lastPrinted>
  <dcterms:created xsi:type="dcterms:W3CDTF">2019-10-07T15:32:39Z</dcterms:created>
  <dcterms:modified xsi:type="dcterms:W3CDTF">2021-02-15T16:40:59Z</dcterms:modified>
</cp:coreProperties>
</file>