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76" r:id="rId2"/>
  </p:sldMasterIdLst>
  <p:notesMasterIdLst>
    <p:notesMasterId r:id="rId19"/>
  </p:notesMasterIdLst>
  <p:sldIdLst>
    <p:sldId id="2602" r:id="rId3"/>
    <p:sldId id="330" r:id="rId4"/>
    <p:sldId id="2608" r:id="rId5"/>
    <p:sldId id="2610" r:id="rId6"/>
    <p:sldId id="2611" r:id="rId7"/>
    <p:sldId id="2612" r:id="rId8"/>
    <p:sldId id="2613" r:id="rId9"/>
    <p:sldId id="2614" r:id="rId10"/>
    <p:sldId id="2606" r:id="rId11"/>
    <p:sldId id="2595" r:id="rId12"/>
    <p:sldId id="2615" r:id="rId13"/>
    <p:sldId id="2616" r:id="rId14"/>
    <p:sldId id="2617" r:id="rId15"/>
    <p:sldId id="2618" r:id="rId16"/>
    <p:sldId id="2619" r:id="rId17"/>
    <p:sldId id="26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3572-DABC-CB47-8E98-F4B982F59C9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D812-2A62-434E-B401-B9DFC63D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746a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746a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2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7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8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68894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2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3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64493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80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4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8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47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256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2910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 Network Traffic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Linear and Logistic Regression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7608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231A48-87BC-4F47-AC07-58C86D362A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2FC6C-7AAF-6F4F-BC75-6BEFB8A7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BDECB-7644-1942-97F5-FF576B70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FBCD-E611-534D-B032-D5131A1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989-39A2-6E44-B48D-51831C64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" y="0"/>
            <a:ext cx="11403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1488-864B-9C4E-9F5A-E546250C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151E3-B2DB-2047-9CB2-AFBBF6AA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43470"/>
            <a:ext cx="6934200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817DB-FB27-364E-9667-C8DFBA14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470"/>
            <a:ext cx="7277100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7E1EB-CA7E-A448-8E32-45412F740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31" y="3202170"/>
            <a:ext cx="6328719" cy="2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NaÏVe</a:t>
            </a:r>
            <a:r>
              <a:rPr lang="en-US" dirty="0"/>
              <a:t> Bayes</a:t>
            </a:r>
          </a:p>
        </p:txBody>
      </p:sp>
    </p:spTree>
    <p:extLst>
      <p:ext uri="{BB962C8B-B14F-4D97-AF65-F5344CB8AC3E}">
        <p14:creationId xmlns:p14="http://schemas.microsoft.com/office/powerpoint/2010/main" val="259476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ED230-A24E-AE40-9CA2-D05973FC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8E7A7-F4B0-D248-A7C3-46A43254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52" y="112064"/>
            <a:ext cx="8937782" cy="56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D98CEF-B449-5844-AFBA-E1A6C3F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C5600-B972-C04B-ACD4-F52D6208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09" y="112064"/>
            <a:ext cx="9378399" cy="57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4E7B6-D29E-3D46-A18D-47167235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2AD88-3902-EA46-B419-254553EB8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1" y="112064"/>
            <a:ext cx="9419906" cy="58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199AB-22AA-1448-9E40-B2BA6E2B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41046-1DDC-1A4A-B1FE-2F188342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93" y="0"/>
            <a:ext cx="9442677" cy="59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9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266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Review (simple) supervised learning machine learning models</a:t>
            </a:r>
          </a:p>
          <a:p>
            <a:pPr lvl="1"/>
            <a:r>
              <a:rPr lang="en-US" sz="3200" dirty="0"/>
              <a:t>Linear regression</a:t>
            </a:r>
          </a:p>
          <a:p>
            <a:pPr lvl="1"/>
            <a:r>
              <a:rPr lang="en-US" sz="3200" dirty="0"/>
              <a:t>Logistic regression</a:t>
            </a:r>
          </a:p>
          <a:p>
            <a:pPr lvl="1"/>
            <a:r>
              <a:rPr lang="en-US" sz="3200"/>
              <a:t>Naïve Bayes</a:t>
            </a:r>
            <a:endParaRPr lang="en-US" sz="3200" dirty="0"/>
          </a:p>
          <a:p>
            <a:endParaRPr lang="en-US" sz="3600" dirty="0"/>
          </a:p>
          <a:p>
            <a:r>
              <a:rPr lang="en-US" sz="3600" dirty="0"/>
              <a:t>Apply these models to real-world examples on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6535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200" y="347472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Examples of Supervised Learning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27656-EE3E-6F4E-8038-CCD19BE4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Linear Models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Linear regression: </a:t>
            </a:r>
            <a:r>
              <a:rPr lang="en-US" dirty="0"/>
              <a:t>Predictions of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Logistic regression: </a:t>
            </a:r>
            <a:r>
              <a:rPr lang="en-US" dirty="0"/>
              <a:t>Binary classification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Support vector machines: </a:t>
            </a:r>
            <a:r>
              <a:rPr lang="en-US" dirty="0"/>
              <a:t>Multi-class classification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Tree-Based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boosted trees</a:t>
            </a:r>
          </a:p>
          <a:p>
            <a:pPr lvl="1"/>
            <a:endParaRPr lang="en-US" dirty="0"/>
          </a:p>
          <a:p>
            <a:r>
              <a:rPr lang="en-US" dirty="0"/>
              <a:t>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8711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733E-44E1-C842-B8E5-9714A067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E176D-4F14-ED43-9C78-4649A6D5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3" y="0"/>
            <a:ext cx="9726190" cy="59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3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9BAD9-9815-C645-A56D-9B8F224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4621A-8C4D-ED45-9971-0D8AC9A4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8" y="365125"/>
            <a:ext cx="9223674" cy="54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2F89F-48EA-FE4A-8718-7AA96B4B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B4070-999A-334F-8779-96224D07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30" y="112064"/>
            <a:ext cx="6081520" cy="57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901321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95</Words>
  <Application>Microsoft Macintosh PowerPoint</Application>
  <PresentationFormat>Widescreen</PresentationFormat>
  <Paragraphs>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Examples of Supervised Learning</vt:lpstr>
      <vt:lpstr>LINEAR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NaÏVe Bayes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11</cp:revision>
  <dcterms:created xsi:type="dcterms:W3CDTF">2020-10-19T14:42:48Z</dcterms:created>
  <dcterms:modified xsi:type="dcterms:W3CDTF">2020-11-16T15:59:33Z</dcterms:modified>
</cp:coreProperties>
</file>