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1"/>
    <p:sldMasterId id="2147483676" r:id="rId2"/>
  </p:sldMasterIdLst>
  <p:notesMasterIdLst>
    <p:notesMasterId r:id="rId21"/>
  </p:notesMasterIdLst>
  <p:sldIdLst>
    <p:sldId id="2602" r:id="rId3"/>
    <p:sldId id="330" r:id="rId4"/>
    <p:sldId id="2608" r:id="rId5"/>
    <p:sldId id="2612" r:id="rId6"/>
    <p:sldId id="2610" r:id="rId7"/>
    <p:sldId id="2611" r:id="rId8"/>
    <p:sldId id="288" r:id="rId9"/>
    <p:sldId id="289" r:id="rId10"/>
    <p:sldId id="290" r:id="rId11"/>
    <p:sldId id="286" r:id="rId12"/>
    <p:sldId id="304" r:id="rId13"/>
    <p:sldId id="259" r:id="rId14"/>
    <p:sldId id="271" r:id="rId15"/>
    <p:sldId id="2606" r:id="rId16"/>
    <p:sldId id="2613" r:id="rId17"/>
    <p:sldId id="2614" r:id="rId18"/>
    <p:sldId id="2616" r:id="rId19"/>
    <p:sldId id="261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783572-DABC-CB47-8E98-F4B982F59C98}" type="datetimeFigureOut">
              <a:rPr lang="en-US" smtClean="0"/>
              <a:t>11/16/20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0ED812-2A62-434E-B401-B9DFC63D1DD9}" type="slidenum">
              <a:rPr lang="en-US" smtClean="0"/>
              <a:t>‹#›</a:t>
            </a:fld>
            <a:endParaRPr lang="en-US"/>
          </a:p>
        </p:txBody>
      </p:sp>
    </p:spTree>
    <p:extLst>
      <p:ext uri="{BB962C8B-B14F-4D97-AF65-F5344CB8AC3E}">
        <p14:creationId xmlns:p14="http://schemas.microsoft.com/office/powerpoint/2010/main" val="380650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5c746a2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5c746a26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122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96F4EE-E448-CD41-9257-2036EA1344E7}"/>
              </a:ext>
            </a:extLst>
          </p:cNvPr>
          <p:cNvSpPr>
            <a:spLocks noGrp="1" noChangeArrowheads="1"/>
          </p:cNvSpPr>
          <p:nvPr>
            <p:ph type="sldNum" sz="quarter" idx="5"/>
          </p:nvPr>
        </p:nvSpPr>
        <p:spPr>
          <a:ln/>
        </p:spPr>
        <p:txBody>
          <a:bodyPr/>
          <a:lstStyle/>
          <a:p>
            <a:fld id="{3A571363-BE90-3D4D-B9A1-B9FD3D54EFCE}" type="slidenum">
              <a:rPr lang="en-US" altLang="en-US"/>
              <a:pPr/>
              <a:t>7</a:t>
            </a:fld>
            <a:endParaRPr lang="en-US" altLang="en-US"/>
          </a:p>
        </p:txBody>
      </p:sp>
      <p:sp>
        <p:nvSpPr>
          <p:cNvPr id="70658" name="Rectangle 2">
            <a:extLst>
              <a:ext uri="{FF2B5EF4-FFF2-40B4-BE49-F238E27FC236}">
                <a16:creationId xmlns:a16="http://schemas.microsoft.com/office/drawing/2014/main" id="{9BF36FBF-4955-EC40-8CDD-5E75E9ED9136}"/>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AAC1E609-A71B-6947-A327-66225D13A929}"/>
              </a:ext>
            </a:extLst>
          </p:cNvPr>
          <p:cNvSpPr>
            <a:spLocks noGrp="1" noChangeArrowheads="1"/>
          </p:cNvSpPr>
          <p:nvPr>
            <p:ph type="body" idx="1"/>
          </p:nvPr>
        </p:nvSpPr>
        <p:spPr>
          <a:xfrm>
            <a:off x="685800" y="4344988"/>
            <a:ext cx="5486400" cy="4113212"/>
          </a:xfrm>
        </p:spPr>
        <p:txBody>
          <a:bodyPr/>
          <a:lstStyle/>
          <a:p>
            <a:r>
              <a:rPr lang="en-US" altLang="en-US"/>
              <a:t>At its heart PCA is a coordinate transformation method, best shown by an example.</a:t>
            </a:r>
          </a:p>
          <a:p>
            <a:endParaRPr lang="en-US" altLang="en-US"/>
          </a:p>
          <a:p>
            <a:r>
              <a:rPr lang="en-US" altLang="en-US"/>
              <a:t>On the left we have some data in their original axis representation, an XY axis.   The data is a set of correlated rv as defined by this ellipse here.</a:t>
            </a:r>
          </a:p>
          <a:p>
            <a:r>
              <a:rPr lang="en-US" altLang="en-US"/>
              <a:t>PCA works by finding a new set of axis to describe this data, called the pc axis.</a:t>
            </a:r>
          </a:p>
          <a:p>
            <a:endParaRPr lang="en-US" altLang="en-US"/>
          </a:p>
          <a:p>
            <a:r>
              <a:rPr lang="en-US" altLang="en-US"/>
              <a:t>These axis have two special properties:</a:t>
            </a:r>
          </a:p>
          <a:p>
            <a:r>
              <a:rPr lang="en-US" altLang="en-US"/>
              <a:t>First, each PC axis captured the max energy in the data.  And second, they are orthogonal to each other. </a:t>
            </a:r>
          </a:p>
          <a:p>
            <a:r>
              <a:rPr lang="en-US" altLang="en-US"/>
              <a:t>Ex, PC1 here basically amounts to a linear regression of the 2d data. </a:t>
            </a:r>
          </a:p>
          <a:p>
            <a:endParaRPr lang="en-US" altLang="en-US"/>
          </a:p>
          <a:p>
            <a:r>
              <a:rPr lang="en-US" altLang="en-US"/>
              <a:t>Once these axis are formed, each ponit x1 x2 in the original data can be now described in the new coordinate space, formed by the pc axis, as u1 u2.</a:t>
            </a:r>
          </a:p>
          <a:p>
            <a:endParaRPr lang="en-US" altLang="en-US"/>
          </a:p>
          <a:p>
            <a:r>
              <a:rPr lang="en-US" altLang="en-US"/>
              <a:t>All we’ve done therefore is to find a new set of axis and map the original data in the new axis. </a:t>
            </a:r>
          </a:p>
        </p:txBody>
      </p:sp>
    </p:spTree>
    <p:extLst>
      <p:ext uri="{BB962C8B-B14F-4D97-AF65-F5344CB8AC3E}">
        <p14:creationId xmlns:p14="http://schemas.microsoft.com/office/powerpoint/2010/main" val="3652591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2E990B6-A1B9-8241-AE0E-75425FF05927}"/>
              </a:ext>
            </a:extLst>
          </p:cNvPr>
          <p:cNvSpPr>
            <a:spLocks noGrp="1" noChangeArrowheads="1"/>
          </p:cNvSpPr>
          <p:nvPr>
            <p:ph type="sldNum" sz="quarter" idx="5"/>
          </p:nvPr>
        </p:nvSpPr>
        <p:spPr>
          <a:ln/>
        </p:spPr>
        <p:txBody>
          <a:bodyPr/>
          <a:lstStyle/>
          <a:p>
            <a:fld id="{1579448A-5404-F342-BED0-76BF78D6AF7A}" type="slidenum">
              <a:rPr lang="en-US" altLang="en-US"/>
              <a:pPr/>
              <a:t>8</a:t>
            </a:fld>
            <a:endParaRPr lang="en-US" altLang="en-US"/>
          </a:p>
        </p:txBody>
      </p:sp>
      <p:sp>
        <p:nvSpPr>
          <p:cNvPr id="72706" name="Rectangle 2">
            <a:extLst>
              <a:ext uri="{FF2B5EF4-FFF2-40B4-BE49-F238E27FC236}">
                <a16:creationId xmlns:a16="http://schemas.microsoft.com/office/drawing/2014/main" id="{F2972417-316E-E94C-9B8B-E42123C91C8F}"/>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C6EAFAC2-A77D-BB4B-A228-FA0A09D598B9}"/>
              </a:ext>
            </a:extLst>
          </p:cNvPr>
          <p:cNvSpPr>
            <a:spLocks noGrp="1" noChangeArrowheads="1"/>
          </p:cNvSpPr>
          <p:nvPr>
            <p:ph type="body" idx="1"/>
          </p:nvPr>
        </p:nvSpPr>
        <p:spPr>
          <a:xfrm>
            <a:off x="685800" y="4344988"/>
            <a:ext cx="5486400" cy="4113212"/>
          </a:xfrm>
        </p:spPr>
        <p:txBody>
          <a:bodyPr/>
          <a:lstStyle/>
          <a:p>
            <a:r>
              <a:rPr lang="en-US" altLang="en-US"/>
              <a:t>Generalizinig this to OD flows is as follows.</a:t>
            </a:r>
          </a:p>
          <a:p>
            <a:endParaRPr lang="en-US" altLang="en-US"/>
          </a:p>
          <a:p>
            <a:r>
              <a:rPr lang="en-US" altLang="en-US"/>
              <a:t>Each PC captures the maximum energy in the data.</a:t>
            </a:r>
          </a:p>
          <a:p>
            <a:r>
              <a:rPr lang="en-US" altLang="en-US"/>
              <a:t>In this way, the PCs are ordered by the amount of energy they capture.</a:t>
            </a:r>
          </a:p>
          <a:p>
            <a:endParaRPr lang="en-US" altLang="en-US"/>
          </a:p>
          <a:p>
            <a:r>
              <a:rPr lang="en-US" altLang="en-US"/>
              <a:t>The transformed points, the u1 u2 in the last slide, are what we call eigenflows now.  Each eigenflow is a mapping of the OD flows onto a PC.  Therefore, each eigenflow is a timeseries that captures a trend common across all OD flows.</a:t>
            </a:r>
          </a:p>
          <a:p>
            <a:endParaRPr lang="en-US" altLang="en-US"/>
          </a:p>
          <a:p>
            <a:r>
              <a:rPr lang="en-US" altLang="en-US"/>
              <a:t>Because the PCs are ordered by their energy,  the eigenflows are also ordered by importance – from the trend that’s most common to the trend that is least common in all the OD flows.</a:t>
            </a:r>
          </a:p>
        </p:txBody>
      </p:sp>
    </p:spTree>
    <p:extLst>
      <p:ext uri="{BB962C8B-B14F-4D97-AF65-F5344CB8AC3E}">
        <p14:creationId xmlns:p14="http://schemas.microsoft.com/office/powerpoint/2010/main" val="4170583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463CBE8E-42DE-2643-9839-1ACD68A2049F}"/>
              </a:ext>
            </a:extLst>
          </p:cNvPr>
          <p:cNvSpPr>
            <a:spLocks noGrp="1" noChangeArrowheads="1"/>
          </p:cNvSpPr>
          <p:nvPr>
            <p:ph type="sldNum" sz="quarter" idx="5"/>
          </p:nvPr>
        </p:nvSpPr>
        <p:spPr>
          <a:ln/>
        </p:spPr>
        <p:txBody>
          <a:bodyPr/>
          <a:lstStyle/>
          <a:p>
            <a:fld id="{708671A4-2E59-224F-BC86-6A72659DF584}" type="slidenum">
              <a:rPr lang="en-US" altLang="en-US"/>
              <a:pPr/>
              <a:t>10</a:t>
            </a:fld>
            <a:endParaRPr lang="en-US" altLang="en-US"/>
          </a:p>
        </p:txBody>
      </p:sp>
      <p:sp>
        <p:nvSpPr>
          <p:cNvPr id="66562" name="Rectangle 2">
            <a:extLst>
              <a:ext uri="{FF2B5EF4-FFF2-40B4-BE49-F238E27FC236}">
                <a16:creationId xmlns:a16="http://schemas.microsoft.com/office/drawing/2014/main" id="{3E40990E-7380-6E49-A156-D1BD568B36F4}"/>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D6A14D01-07AD-364D-BBCC-7C6EF66AAC8C}"/>
              </a:ext>
            </a:extLst>
          </p:cNvPr>
          <p:cNvSpPr>
            <a:spLocks noGrp="1" noChangeArrowheads="1"/>
          </p:cNvSpPr>
          <p:nvPr>
            <p:ph type="body" idx="1"/>
          </p:nvPr>
        </p:nvSpPr>
        <p:spPr>
          <a:xfrm>
            <a:off x="685800" y="4344988"/>
            <a:ext cx="5486400" cy="4113212"/>
          </a:xfrm>
        </p:spPr>
        <p:txBody>
          <a:bodyPr/>
          <a:lstStyle/>
          <a:p>
            <a:r>
              <a:rPr lang="en-US" altLang="en-US"/>
              <a:t>So having done all this data processing, here are example of some sample OD flows.    </a:t>
            </a:r>
          </a:p>
        </p:txBody>
      </p:sp>
    </p:spTree>
    <p:extLst>
      <p:ext uri="{BB962C8B-B14F-4D97-AF65-F5344CB8AC3E}">
        <p14:creationId xmlns:p14="http://schemas.microsoft.com/office/powerpoint/2010/main" val="3524966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9EBAB0F-11F0-864C-AB70-3C5E24AA7E22}"/>
              </a:ext>
            </a:extLst>
          </p:cNvPr>
          <p:cNvSpPr>
            <a:spLocks noGrp="1" noChangeArrowheads="1"/>
          </p:cNvSpPr>
          <p:nvPr>
            <p:ph type="sldNum" sz="quarter" idx="5"/>
          </p:nvPr>
        </p:nvSpPr>
        <p:spPr>
          <a:ln/>
        </p:spPr>
        <p:txBody>
          <a:bodyPr/>
          <a:lstStyle/>
          <a:p>
            <a:fld id="{CF0FA602-7DE6-1249-B5CE-B1991E003956}" type="slidenum">
              <a:rPr lang="en-US" altLang="en-US"/>
              <a:pPr/>
              <a:t>11</a:t>
            </a:fld>
            <a:endParaRPr lang="en-US" altLang="en-US"/>
          </a:p>
        </p:txBody>
      </p:sp>
      <p:sp>
        <p:nvSpPr>
          <p:cNvPr id="94210" name="Rectangle 2">
            <a:extLst>
              <a:ext uri="{FF2B5EF4-FFF2-40B4-BE49-F238E27FC236}">
                <a16:creationId xmlns:a16="http://schemas.microsoft.com/office/drawing/2014/main" id="{A6372F84-7A1F-D942-9479-C8DFE4A7476E}"/>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86C612BF-FE35-AB44-89D9-757F00A215D5}"/>
              </a:ext>
            </a:extLst>
          </p:cNvPr>
          <p:cNvSpPr>
            <a:spLocks noGrp="1" noChangeArrowheads="1"/>
          </p:cNvSpPr>
          <p:nvPr>
            <p:ph type="body" idx="1"/>
          </p:nvPr>
        </p:nvSpPr>
        <p:spPr>
          <a:xfrm>
            <a:off x="685800" y="4344988"/>
            <a:ext cx="5486400" cy="4113212"/>
          </a:xfrm>
        </p:spPr>
        <p:txBody>
          <a:bodyPr/>
          <a:lstStyle/>
          <a:p>
            <a:r>
              <a:rPr lang="en-US" altLang="en-US"/>
              <a:t>Here is an example of eigenflows.  After visually inspecting the set of all eigenflows, three clear patterns emerged.  </a:t>
            </a:r>
          </a:p>
          <a:p>
            <a:endParaRPr lang="en-US" altLang="en-US"/>
          </a:p>
          <a:p>
            <a:r>
              <a:rPr lang="en-US" altLang="en-US"/>
              <a:t>We have some eigenflows here that are periodic.</a:t>
            </a:r>
          </a:p>
          <a:p>
            <a:r>
              <a:rPr lang="en-US" altLang="en-US"/>
              <a:t>Some that have sharp sikes.</a:t>
            </a:r>
          </a:p>
          <a:p>
            <a:r>
              <a:rPr lang="en-US" altLang="en-US"/>
              <a:t>And these look roughly like noise.</a:t>
            </a:r>
          </a:p>
          <a:p>
            <a:endParaRPr lang="en-US" altLang="en-US"/>
          </a:p>
        </p:txBody>
      </p:sp>
    </p:spTree>
    <p:extLst>
      <p:ext uri="{BB962C8B-B14F-4D97-AF65-F5344CB8AC3E}">
        <p14:creationId xmlns:p14="http://schemas.microsoft.com/office/powerpoint/2010/main" val="3337479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DF8FFD1-26B4-6F49-8237-AD41CCD966CA}"/>
              </a:ext>
            </a:extLst>
          </p:cNvPr>
          <p:cNvSpPr>
            <a:spLocks noGrp="1" noChangeArrowheads="1"/>
          </p:cNvSpPr>
          <p:nvPr>
            <p:ph type="sldNum" sz="quarter" idx="5"/>
          </p:nvPr>
        </p:nvSpPr>
        <p:spPr>
          <a:ln/>
        </p:spPr>
        <p:txBody>
          <a:bodyPr/>
          <a:lstStyle/>
          <a:p>
            <a:fld id="{E7495FAB-F9A2-2142-82FE-3BCAC9512A48}" type="slidenum">
              <a:rPr lang="en-US" altLang="en-US"/>
              <a:pPr/>
              <a:t>12</a:t>
            </a:fld>
            <a:endParaRPr lang="en-US" altLang="en-US"/>
          </a:p>
        </p:txBody>
      </p:sp>
      <p:sp>
        <p:nvSpPr>
          <p:cNvPr id="11266" name="Rectangle 2">
            <a:extLst>
              <a:ext uri="{FF2B5EF4-FFF2-40B4-BE49-F238E27FC236}">
                <a16:creationId xmlns:a16="http://schemas.microsoft.com/office/drawing/2014/main" id="{EF0AB6E9-A757-6D4A-8830-57E563D639F5}"/>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A8A50E5F-F8E1-E141-B5F0-129A77555082}"/>
              </a:ext>
            </a:extLst>
          </p:cNvPr>
          <p:cNvSpPr>
            <a:spLocks noGrp="1" noChangeArrowheads="1"/>
          </p:cNvSpPr>
          <p:nvPr>
            <p:ph type="body" idx="1"/>
          </p:nvPr>
        </p:nvSpPr>
        <p:spPr/>
        <p:txBody>
          <a:bodyPr/>
          <a:lstStyle/>
          <a:p>
            <a:r>
              <a:rPr lang="en-US" altLang="en-US"/>
              <a:t>Our work begins with the observation that the problems I just  mentioned are all really special cases of the more basic and general question:  is my network experiencing an unusual condition.</a:t>
            </a:r>
          </a:p>
          <a:p>
            <a:endParaRPr lang="en-US" altLang="en-US"/>
          </a:p>
          <a:p>
            <a:r>
              <a:rPr lang="en-US" altLang="en-US"/>
              <a:t>This is a pretty broad and difficult question and so to answer it, we separated it into 3-steps:</a:t>
            </a:r>
          </a:p>
          <a:p>
            <a:r>
              <a:rPr lang="en-US" altLang="en-US"/>
              <a:t>The first step is to detect when something has gone wrong.  </a:t>
            </a:r>
          </a:p>
          <a:p>
            <a:r>
              <a:rPr lang="en-US" altLang="en-US"/>
              <a:t>The next step is to identify what exactly it is,  perhaps an attack or an outage.  </a:t>
            </a:r>
          </a:p>
          <a:p>
            <a:r>
              <a:rPr lang="en-US" altLang="en-US"/>
              <a:t>And the final step is to quantify its impact, and if its great, to alert operators so that the necessary mitigation steps can be taken.</a:t>
            </a:r>
          </a:p>
          <a:p>
            <a:endParaRPr lang="en-US" altLang="en-US"/>
          </a:p>
        </p:txBody>
      </p:sp>
    </p:spTree>
    <p:extLst>
      <p:ext uri="{BB962C8B-B14F-4D97-AF65-F5344CB8AC3E}">
        <p14:creationId xmlns:p14="http://schemas.microsoft.com/office/powerpoint/2010/main" val="306367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1B6313-7712-904A-A337-8E9154203BDC}"/>
              </a:ext>
            </a:extLst>
          </p:cNvPr>
          <p:cNvSpPr>
            <a:spLocks noGrp="1" noChangeArrowheads="1"/>
          </p:cNvSpPr>
          <p:nvPr>
            <p:ph type="sldNum" sz="quarter" idx="5"/>
          </p:nvPr>
        </p:nvSpPr>
        <p:spPr>
          <a:ln/>
        </p:spPr>
        <p:txBody>
          <a:bodyPr/>
          <a:lstStyle/>
          <a:p>
            <a:fld id="{F4C97F94-B030-6A41-99E3-78DAC8E30F72}" type="slidenum">
              <a:rPr lang="en-US" altLang="en-US"/>
              <a:pPr/>
              <a:t>13</a:t>
            </a:fld>
            <a:endParaRPr lang="en-US" altLang="en-US"/>
          </a:p>
        </p:txBody>
      </p:sp>
      <p:sp>
        <p:nvSpPr>
          <p:cNvPr id="35842" name="Rectangle 2">
            <a:extLst>
              <a:ext uri="{FF2B5EF4-FFF2-40B4-BE49-F238E27FC236}">
                <a16:creationId xmlns:a16="http://schemas.microsoft.com/office/drawing/2014/main" id="{10944B16-15A5-DA49-AA12-4CC771D90F65}"/>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923E531F-9FCA-254B-B274-EE8B147096E5}"/>
              </a:ext>
            </a:extLst>
          </p:cNvPr>
          <p:cNvSpPr>
            <a:spLocks noGrp="1" noChangeArrowheads="1"/>
          </p:cNvSpPr>
          <p:nvPr>
            <p:ph type="body" idx="1"/>
          </p:nvPr>
        </p:nvSpPr>
        <p:spPr/>
        <p:txBody>
          <a:bodyPr/>
          <a:lstStyle/>
          <a:p>
            <a:r>
              <a:rPr lang="en-US" altLang="en-US"/>
              <a:t>Detection involves finding the points in time when an unusual event has occurred.     As I mentioned before, detection is really a problem of finding outliers.  And I’ve also shown you before that an anomaly will tend to cause a large change in ytilde.  So really what we want to be able to do is find large values in y-tilde.  A useful statistic to detect unusual changes is to examine the squared prediction error, which is basically the squared L2 norm of y-tilde as shown here.</a:t>
            </a:r>
          </a:p>
          <a:p>
            <a:r>
              <a:rPr lang="en-US" altLang="en-US"/>
              <a:t>Jackson and Mudholkar derived thresholds for the residual vector, as captured by the SPE.  This is given by delta squared alpha.  Here delta-squared alpha denotes the threshold for the 1-alpha level confidence in the multivariate normal distribution. So if you chose alpha to be 0.1%,  then points outside this threshold will correspond to points that lie outside the 99.9% of the multivariate mean.   So essentially this is our false alarm rate under the assumption of normal traffic data.  Their result basically puts bounds on values on the residual vector, as shown in this plot for the 2dimensional case.   Any point outside these green lines, will correspond to an anomaly.  What I’ve not shown here and whats important about this test is that it does not depend on the amount of traffic in the network, and so one can apply the same test on networks of different sizes and different utilization results.  Now lets see how well this test works in practice.</a:t>
            </a:r>
          </a:p>
        </p:txBody>
      </p:sp>
    </p:spTree>
    <p:extLst>
      <p:ext uri="{BB962C8B-B14F-4D97-AF65-F5344CB8AC3E}">
        <p14:creationId xmlns:p14="http://schemas.microsoft.com/office/powerpoint/2010/main" val="3297079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57295"/>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0586834"/>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58434"/>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688946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1093325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932851"/>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4D34E-9464-774B-92B9-C62651CB6947}"/>
              </a:ext>
            </a:extLst>
          </p:cNvPr>
          <p:cNvSpPr>
            <a:spLocks noGrp="1"/>
          </p:cNvSpPr>
          <p:nvPr>
            <p:ph type="title" sz="quarter"/>
          </p:nvPr>
        </p:nvSpPr>
        <p:spPr>
          <a:xfrm>
            <a:off x="203200" y="290513"/>
            <a:ext cx="11684000" cy="11430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283563D-6663-4248-B96F-DB527A15BBBF}"/>
              </a:ext>
            </a:extLst>
          </p:cNvPr>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AE705F-D228-9E49-8D5F-5CEF4442EB36}"/>
              </a:ext>
            </a:extLst>
          </p:cNvPr>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5BBC84E1-7A33-4549-B36F-09746AE5C44B}"/>
              </a:ext>
            </a:extLst>
          </p:cNvPr>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9FE2CB4D-D2C2-2545-8B3B-AFBE210806D9}"/>
              </a:ext>
            </a:extLst>
          </p:cNvPr>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75A071-EF99-E249-8744-35E2EA32F654}"/>
              </a:ext>
            </a:extLst>
          </p:cNvPr>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52B3894-6BCC-6A47-A559-360F0ADBC996}"/>
              </a:ext>
            </a:extLst>
          </p:cNvPr>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9BD2543-D7DF-9147-8096-21FD775D018E}"/>
              </a:ext>
            </a:extLst>
          </p:cNvPr>
          <p:cNvSpPr>
            <a:spLocks noGrp="1"/>
          </p:cNvSpPr>
          <p:nvPr>
            <p:ph type="sldNum" sz="quarter" idx="12"/>
          </p:nvPr>
        </p:nvSpPr>
        <p:spPr>
          <a:xfrm>
            <a:off x="9347200" y="6477000"/>
            <a:ext cx="2844800" cy="228600"/>
          </a:xfrm>
        </p:spPr>
        <p:txBody>
          <a:bodyPr/>
          <a:lstStyle>
            <a:lvl1pPr>
              <a:defRPr/>
            </a:lvl1pPr>
          </a:lstStyle>
          <a:p>
            <a:fld id="{F2F3720C-8C85-344F-BC48-8B14537A8AF5}" type="slidenum">
              <a:rPr lang="en-US" altLang="en-US"/>
              <a:pPr/>
              <a:t>‹#›</a:t>
            </a:fld>
            <a:endParaRPr lang="en-US" altLang="en-US"/>
          </a:p>
        </p:txBody>
      </p:sp>
    </p:spTree>
    <p:extLst>
      <p:ext uri="{BB962C8B-B14F-4D97-AF65-F5344CB8AC3E}">
        <p14:creationId xmlns:p14="http://schemas.microsoft.com/office/powerpoint/2010/main" val="40309499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2644930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10515600"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10515600"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112776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980899"/>
      </p:ext>
    </p:extLst>
  </p:cSld>
  <p:clrMapOvr>
    <a:masterClrMapping/>
  </p:clrMapOvr>
  <p:extLst>
    <p:ext uri="{DCECCB84-F9BA-43D5-87BE-67443E8EF086}">
      <p15:sldGuideLst xmlns:p15="http://schemas.microsoft.com/office/powerpoint/2012/main">
        <p15:guide id="1" pos="57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E2C2-FB78-6B47-A11C-718F93A982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91FA98-F7D2-CD4B-A880-BFA630ADA4D3}"/>
              </a:ext>
            </a:extLst>
          </p:cNvPr>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2A6F908-1C03-4D46-A521-E70D2108F709}"/>
              </a:ext>
            </a:extLst>
          </p:cNvPr>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D7F626-D66F-8743-A2C3-99DC43A4B7E6}"/>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AF728811-379D-BD42-98FF-21278F8BA67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BC7FE90-ECBB-7D40-A6CE-1F6E1DA0027C}"/>
              </a:ext>
            </a:extLst>
          </p:cNvPr>
          <p:cNvSpPr>
            <a:spLocks noGrp="1"/>
          </p:cNvSpPr>
          <p:nvPr>
            <p:ph type="sldNum" sz="quarter" idx="12"/>
          </p:nvPr>
        </p:nvSpPr>
        <p:spPr/>
        <p:txBody>
          <a:bodyPr/>
          <a:lstStyle>
            <a:lvl1pPr>
              <a:defRPr/>
            </a:lvl1pPr>
          </a:lstStyle>
          <a:p>
            <a:fld id="{11E04D6F-1C4B-3D48-9362-B5D130095F6E}" type="slidenum">
              <a:rPr lang="en-US" altLang="en-US"/>
              <a:pPr/>
              <a:t>‹#›</a:t>
            </a:fld>
            <a:endParaRPr lang="en-US" altLang="en-US"/>
          </a:p>
        </p:txBody>
      </p:sp>
    </p:spTree>
    <p:extLst>
      <p:ext uri="{BB962C8B-B14F-4D97-AF65-F5344CB8AC3E}">
        <p14:creationId xmlns:p14="http://schemas.microsoft.com/office/powerpoint/2010/main" val="943624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C474A38-ED30-0D4F-A52D-63AB03838691}"/>
              </a:ext>
            </a:extLst>
          </p:cNvPr>
          <p:cNvSpPr>
            <a:spLocks noGrp="1"/>
          </p:cNvSpPr>
          <p:nvPr>
            <p:ph type="pic" sz="quarter" idx="13"/>
          </p:nvPr>
        </p:nvSpPr>
        <p:spPr>
          <a:xfrm>
            <a:off x="8178784" y="0"/>
            <a:ext cx="4013215" cy="6007381"/>
          </a:xfrm>
        </p:spPr>
        <p:txBody>
          <a:bodyPr/>
          <a:lstStyle/>
          <a:p>
            <a:endParaRPr lang="en-US" dirty="0"/>
          </a:p>
        </p:txBody>
      </p:sp>
      <p:sp>
        <p:nvSpPr>
          <p:cNvPr id="2" name="Title 1">
            <a:extLst>
              <a:ext uri="{FF2B5EF4-FFF2-40B4-BE49-F238E27FC236}">
                <a16:creationId xmlns:a16="http://schemas.microsoft.com/office/drawing/2014/main" id="{AF05BE34-7189-A344-B516-A9D086B4E0EF}"/>
              </a:ext>
            </a:extLst>
          </p:cNvPr>
          <p:cNvSpPr>
            <a:spLocks noGrp="1"/>
          </p:cNvSpPr>
          <p:nvPr>
            <p:ph type="title"/>
          </p:nvPr>
        </p:nvSpPr>
        <p:spPr>
          <a:xfrm>
            <a:off x="838199" y="0"/>
            <a:ext cx="6492368" cy="1325563"/>
          </a:xfrm>
        </p:spPr>
        <p:txBody>
          <a:bodyPr/>
          <a:lstStyle>
            <a:lvl1pPr>
              <a:defRPr b="1" i="0">
                <a:latin typeface="Arial" panose="020B0604020202020204" pitchFamily="34" charset="0"/>
                <a:cs typeface="Arial" panose="020B0604020202020204" pitchFamily="34" charset="0"/>
              </a:defRPr>
            </a:lvl1pPr>
          </a:lstStyle>
          <a:p>
            <a:r>
              <a:rPr lang="en-US" dirty="0"/>
              <a:t>Click to edit Master title</a:t>
            </a:r>
          </a:p>
        </p:txBody>
      </p:sp>
      <p:sp>
        <p:nvSpPr>
          <p:cNvPr id="3" name="Content Placeholder 2">
            <a:extLst>
              <a:ext uri="{FF2B5EF4-FFF2-40B4-BE49-F238E27FC236}">
                <a16:creationId xmlns:a16="http://schemas.microsoft.com/office/drawing/2014/main" id="{6C60D938-4304-294B-BEF8-E61AF7D54D24}"/>
              </a:ext>
            </a:extLst>
          </p:cNvPr>
          <p:cNvSpPr>
            <a:spLocks noGrp="1"/>
          </p:cNvSpPr>
          <p:nvPr>
            <p:ph idx="1"/>
          </p:nvPr>
        </p:nvSpPr>
        <p:spPr>
          <a:xfrm>
            <a:off x="838200" y="1543657"/>
            <a:ext cx="6492368" cy="4157428"/>
          </a:xfrm>
        </p:spPr>
        <p:txBody>
          <a:bodyPr/>
          <a:lstStyle>
            <a:lvl1pPr>
              <a:lnSpc>
                <a:spcPct val="100000"/>
              </a:lnSpc>
              <a:defRPr b="0" i="0">
                <a:latin typeface="Arial" panose="020B0604020202020204" pitchFamily="34" charset="0"/>
                <a:cs typeface="Arial" panose="020B0604020202020204" pitchFamily="34" charset="0"/>
              </a:defRPr>
            </a:lvl1pPr>
            <a:lvl2pPr>
              <a:lnSpc>
                <a:spcPct val="100000"/>
              </a:lnSpc>
              <a:defRPr b="0" i="0">
                <a:latin typeface="Arial" panose="020B0604020202020204" pitchFamily="34" charset="0"/>
                <a:cs typeface="Arial" panose="020B0604020202020204" pitchFamily="34" charset="0"/>
              </a:defRPr>
            </a:lvl2pPr>
            <a:lvl3pPr>
              <a:lnSpc>
                <a:spcPct val="100000"/>
              </a:lnSpc>
              <a:defRPr b="0" i="0">
                <a:latin typeface="Arial" panose="020B0604020202020204" pitchFamily="34" charset="0"/>
                <a:cs typeface="Arial" panose="020B0604020202020204" pitchFamily="34" charset="0"/>
              </a:defRPr>
            </a:lvl3pPr>
            <a:lvl4pPr>
              <a:lnSpc>
                <a:spcPct val="100000"/>
              </a:lnSpc>
              <a:defRPr b="0" i="0">
                <a:latin typeface="Arial" panose="020B0604020202020204" pitchFamily="34" charset="0"/>
                <a:cs typeface="Arial" panose="020B0604020202020204" pitchFamily="34" charset="0"/>
              </a:defRPr>
            </a:lvl4pPr>
            <a:lvl5pPr>
              <a:lnSpc>
                <a:spcPct val="100000"/>
              </a:lnSpc>
              <a:defRPr b="0" i="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cxnSp>
        <p:nvCxnSpPr>
          <p:cNvPr id="7" name="Straight Connector 6">
            <a:extLst>
              <a:ext uri="{FF2B5EF4-FFF2-40B4-BE49-F238E27FC236}">
                <a16:creationId xmlns:a16="http://schemas.microsoft.com/office/drawing/2014/main" id="{5B4E0F02-AC1F-3547-9C59-ABCD83A9480C}"/>
              </a:ext>
            </a:extLst>
          </p:cNvPr>
          <p:cNvCxnSpPr>
            <a:cxnSpLocks/>
          </p:cNvCxnSpPr>
          <p:nvPr userDrawn="1"/>
        </p:nvCxnSpPr>
        <p:spPr>
          <a:xfrm>
            <a:off x="914400" y="1344113"/>
            <a:ext cx="7239000"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1764339"/>
      </p:ext>
    </p:extLst>
  </p:cSld>
  <p:clrMapOvr>
    <a:masterClrMapping/>
  </p:clrMapOvr>
  <p:extLst>
    <p:ext uri="{DCECCB84-F9BA-43D5-87BE-67443E8EF086}">
      <p15:sldGuideLst xmlns:p15="http://schemas.microsoft.com/office/powerpoint/2012/main">
        <p15:guide id="1" pos="513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5DE5F365-BB74-B24F-AFD3-B06FB990816B}"/>
              </a:ext>
            </a:extLst>
          </p:cNvPr>
          <p:cNvSpPr>
            <a:spLocks noGrp="1"/>
          </p:cNvSpPr>
          <p:nvPr>
            <p:ph type="sldNum" sz="quarter" idx="12"/>
          </p:nvPr>
        </p:nvSpPr>
        <p:spPr/>
        <p:txBody>
          <a:bodyPr/>
          <a:lstStyle>
            <a:lvl1pPr>
              <a:defRPr b="0" i="0">
                <a:latin typeface="Arial" panose="020B0604020202020204" pitchFamily="34" charset="0"/>
                <a:cs typeface="Arial" panose="020B0604020202020204" pitchFamily="34" charset="0"/>
              </a:defRPr>
            </a:lvl1pPr>
          </a:lstStyle>
          <a:p>
            <a:fld id="{256CE055-ECFD-9048-9FD8-7E2D8656A4F7}" type="slidenum">
              <a:rPr lang="en-US" smtClean="0"/>
              <a:pPr/>
              <a:t>‹#›</a:t>
            </a:fld>
            <a:endParaRPr lang="en-US" dirty="0"/>
          </a:p>
        </p:txBody>
      </p:sp>
    </p:spTree>
    <p:extLst>
      <p:ext uri="{BB962C8B-B14F-4D97-AF65-F5344CB8AC3E}">
        <p14:creationId xmlns:p14="http://schemas.microsoft.com/office/powerpoint/2010/main" val="2491282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3D02-5D68-2446-BED9-278D181895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A08036-1B1E-5E42-8B9A-E37942779DB7}"/>
              </a:ext>
            </a:extLst>
          </p:cNvPr>
          <p:cNvSpPr>
            <a:spLocks noGrp="1"/>
          </p:cNvSpPr>
          <p:nvPr>
            <p:ph type="dt" sz="half" idx="10"/>
          </p:nvPr>
        </p:nvSpPr>
        <p:spPr/>
        <p:txBody>
          <a:bodyPr/>
          <a:lstStyle/>
          <a:p>
            <a:fld id="{2AAA8945-93FC-CD4D-85EF-05021FBA20E6}" type="datetimeFigureOut">
              <a:rPr lang="en-US" smtClean="0"/>
              <a:t>11/16/20</a:t>
            </a:fld>
            <a:endParaRPr lang="en-US"/>
          </a:p>
        </p:txBody>
      </p:sp>
      <p:sp>
        <p:nvSpPr>
          <p:cNvPr id="4" name="Footer Placeholder 3">
            <a:extLst>
              <a:ext uri="{FF2B5EF4-FFF2-40B4-BE49-F238E27FC236}">
                <a16:creationId xmlns:a16="http://schemas.microsoft.com/office/drawing/2014/main" id="{75E26A52-DAA8-9C48-A3A0-D2054EC34A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D854F-03E4-DE46-8F59-BE835B91C52A}"/>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628822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5B9CD-4A62-3F4D-AD12-EDA3029F3BF6}"/>
              </a:ext>
            </a:extLst>
          </p:cNvPr>
          <p:cNvSpPr>
            <a:spLocks noGrp="1"/>
          </p:cNvSpPr>
          <p:nvPr>
            <p:ph type="dt" sz="half" idx="10"/>
          </p:nvPr>
        </p:nvSpPr>
        <p:spPr/>
        <p:txBody>
          <a:bodyPr/>
          <a:lstStyle/>
          <a:p>
            <a:fld id="{2AAA8945-93FC-CD4D-85EF-05021FBA20E6}" type="datetimeFigureOut">
              <a:rPr lang="en-US" smtClean="0"/>
              <a:t>11/16/20</a:t>
            </a:fld>
            <a:endParaRPr lang="en-US"/>
          </a:p>
        </p:txBody>
      </p:sp>
      <p:sp>
        <p:nvSpPr>
          <p:cNvPr id="3" name="Footer Placeholder 2">
            <a:extLst>
              <a:ext uri="{FF2B5EF4-FFF2-40B4-BE49-F238E27FC236}">
                <a16:creationId xmlns:a16="http://schemas.microsoft.com/office/drawing/2014/main" id="{EEB70D28-17B4-484F-B9CF-8FB2A7D9FD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156DA1-CF47-554F-AA8D-FC1CAB4B23ED}"/>
              </a:ext>
            </a:extLst>
          </p:cNvPr>
          <p:cNvSpPr>
            <a:spLocks noGrp="1"/>
          </p:cNvSpPr>
          <p:nvPr>
            <p:ph type="sldNum" sz="quarter" idx="12"/>
          </p:nvPr>
        </p:nvSpPr>
        <p:spPr/>
        <p:txBody>
          <a:bodyPr/>
          <a:lstStyle/>
          <a:p>
            <a:fld id="{D7AA6054-60FB-8048-98AD-326CDDBBD22D}" type="slidenum">
              <a:rPr lang="en-US" smtClean="0"/>
              <a:t>‹#›</a:t>
            </a:fld>
            <a:endParaRPr lang="en-US"/>
          </a:p>
        </p:txBody>
      </p:sp>
    </p:spTree>
    <p:extLst>
      <p:ext uri="{BB962C8B-B14F-4D97-AF65-F5344CB8AC3E}">
        <p14:creationId xmlns:p14="http://schemas.microsoft.com/office/powerpoint/2010/main" val="326950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6D85BAD0-EAE7-B440-AD61-5D819097A99F}"/>
              </a:ext>
            </a:extLst>
          </p:cNvPr>
          <p:cNvPicPr>
            <a:picLocks noChangeAspect="1"/>
          </p:cNvPicPr>
          <p:nvPr userDrawn="1"/>
        </p:nvPicPr>
        <p:blipFill rotWithShape="1">
          <a:blip r:embed="rId2"/>
          <a:srcRect l="5" r="23431"/>
          <a:stretch/>
        </p:blipFill>
        <p:spPr>
          <a:xfrm>
            <a:off x="4770372" y="0"/>
            <a:ext cx="7406640" cy="6018969"/>
          </a:xfrm>
          <a:prstGeom prst="rect">
            <a:avLst/>
          </a:prstGeom>
        </p:spPr>
      </p:pic>
      <p:pic>
        <p:nvPicPr>
          <p:cNvPr id="8" name="Picture 7">
            <a:extLst>
              <a:ext uri="{FF2B5EF4-FFF2-40B4-BE49-F238E27FC236}">
                <a16:creationId xmlns:a16="http://schemas.microsoft.com/office/drawing/2014/main" id="{B2432078-29D1-D441-983C-E84A33577F66}"/>
              </a:ext>
            </a:extLst>
          </p:cNvPr>
          <p:cNvPicPr>
            <a:picLocks noChangeAspect="1"/>
          </p:cNvPicPr>
          <p:nvPr userDrawn="1"/>
        </p:nvPicPr>
        <p:blipFill rotWithShape="1">
          <a:blip r:embed="rId3"/>
          <a:srcRect l="13931" t="29788" r="-675" b="13289"/>
          <a:stretch/>
        </p:blipFill>
        <p:spPr>
          <a:xfrm>
            <a:off x="0" y="0"/>
            <a:ext cx="8229600" cy="6858000"/>
          </a:xfrm>
          <a:prstGeom prst="rect">
            <a:avLst/>
          </a:prstGeom>
        </p:spPr>
      </p:pic>
      <p:sp>
        <p:nvSpPr>
          <p:cNvPr id="9" name="Rectangle 8">
            <a:extLst>
              <a:ext uri="{FF2B5EF4-FFF2-40B4-BE49-F238E27FC236}">
                <a16:creationId xmlns:a16="http://schemas.microsoft.com/office/drawing/2014/main" id="{0D063E73-448E-2E4C-99BB-CC2E7FEE1ED4}"/>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5">
            <a:extLst>
              <a:ext uri="{FF2B5EF4-FFF2-40B4-BE49-F238E27FC236}">
                <a16:creationId xmlns:a16="http://schemas.microsoft.com/office/drawing/2014/main" id="{A859C034-EDF0-724A-B765-C705FDD3B8EB}"/>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13" name="Picture 12">
            <a:extLst>
              <a:ext uri="{FF2B5EF4-FFF2-40B4-BE49-F238E27FC236}">
                <a16:creationId xmlns:a16="http://schemas.microsoft.com/office/drawing/2014/main" id="{F492A000-348D-EB46-93B4-17FBDF0D799E}"/>
              </a:ext>
            </a:extLst>
          </p:cNvPr>
          <p:cNvPicPr>
            <a:picLocks noChangeAspect="1"/>
          </p:cNvPicPr>
          <p:nvPr userDrawn="1"/>
        </p:nvPicPr>
        <p:blipFill>
          <a:blip r:embed="rId4"/>
          <a:stretch>
            <a:fillRect/>
          </a:stretch>
        </p:blipFill>
        <p:spPr>
          <a:xfrm>
            <a:off x="949452" y="6236499"/>
            <a:ext cx="2095137" cy="420688"/>
          </a:xfrm>
          <a:prstGeom prst="rect">
            <a:avLst/>
          </a:prstGeom>
        </p:spPr>
      </p:pic>
      <p:cxnSp>
        <p:nvCxnSpPr>
          <p:cNvPr id="20" name="Straight Connector 19">
            <a:extLst>
              <a:ext uri="{FF2B5EF4-FFF2-40B4-BE49-F238E27FC236}">
                <a16:creationId xmlns:a16="http://schemas.microsoft.com/office/drawing/2014/main" id="{FDBEB809-3D09-A445-BE60-71CA746B79C1}"/>
              </a:ext>
            </a:extLst>
          </p:cNvPr>
          <p:cNvCxnSpPr>
            <a:cxnSpLocks/>
          </p:cNvCxnSpPr>
          <p:nvPr userDrawn="1"/>
        </p:nvCxnSpPr>
        <p:spPr>
          <a:xfrm>
            <a:off x="949452" y="4095948"/>
            <a:ext cx="6403848" cy="0"/>
          </a:xfrm>
          <a:prstGeom prst="line">
            <a:avLst/>
          </a:prstGeom>
          <a:ln w="381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3847356"/>
      </p:ext>
    </p:extLst>
  </p:cSld>
  <p:clrMapOvr>
    <a:masterClrMapping/>
  </p:clrMapOvr>
  <p:extLst>
    <p:ext uri="{DCECCB84-F9BA-43D5-87BE-67443E8EF086}">
      <p15:sldGuideLst xmlns:p15="http://schemas.microsoft.com/office/powerpoint/2012/main">
        <p15:guide id="1" pos="600">
          <p15:clr>
            <a:srgbClr val="FBAE40"/>
          </p15:clr>
        </p15:guide>
        <p15:guide id="2" pos="46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3125697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BA35055-56D4-C74A-A431-BA6678FFA969}" type="slidenum">
              <a:rPr lang="en-US"/>
              <a:pPr>
                <a:defRPr/>
              </a:pPr>
              <a:t>‹#›</a:t>
            </a:fld>
            <a:endParaRPr lang="en-US"/>
          </a:p>
        </p:txBody>
      </p:sp>
    </p:spTree>
    <p:extLst>
      <p:ext uri="{BB962C8B-B14F-4D97-AF65-F5344CB8AC3E}">
        <p14:creationId xmlns:p14="http://schemas.microsoft.com/office/powerpoint/2010/main" val="166488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E669E2E-04D3-654B-8400-C1AD4BA1EDBA}"/>
              </a:ext>
            </a:extLst>
          </p:cNvPr>
          <p:cNvSpPr>
            <a:spLocks noGrp="1"/>
          </p:cNvSpPr>
          <p:nvPr>
            <p:ph type="ctrTitle" hasCustomPrompt="1"/>
          </p:nvPr>
        </p:nvSpPr>
        <p:spPr>
          <a:xfrm>
            <a:off x="1760856" y="1611382"/>
            <a:ext cx="8670287" cy="3074403"/>
          </a:xfrm>
          <a:prstGeom prst="rect">
            <a:avLst/>
          </a:prstGeom>
        </p:spPr>
        <p:txBody>
          <a:bodyPr anchor="ctr" anchorCtr="0">
            <a:normAutofit/>
          </a:bodyPr>
          <a:lstStyle>
            <a:lvl1pPr algn="ctr">
              <a:lnSpc>
                <a:spcPct val="100000"/>
              </a:lnSpc>
              <a:defRPr sz="6000" b="1" i="0" cap="all" baseline="0">
                <a:solidFill>
                  <a:schemeClr val="bg1"/>
                </a:solidFill>
                <a:latin typeface="Arial" panose="020B0604020202020204" pitchFamily="34" charset="0"/>
                <a:cs typeface="Arial" panose="020B0604020202020204" pitchFamily="34" charset="0"/>
              </a:defRPr>
            </a:lvl1pPr>
          </a:lstStyle>
          <a:p>
            <a:r>
              <a:rPr lang="en-US" dirty="0"/>
              <a:t>Section Title</a:t>
            </a:r>
            <a:br>
              <a:rPr lang="en-US" dirty="0"/>
            </a:br>
            <a:r>
              <a:rPr lang="en-US" dirty="0"/>
              <a:t>Goes Here</a:t>
            </a:r>
          </a:p>
        </p:txBody>
      </p:sp>
    </p:spTree>
    <p:extLst>
      <p:ext uri="{BB962C8B-B14F-4D97-AF65-F5344CB8AC3E}">
        <p14:creationId xmlns:p14="http://schemas.microsoft.com/office/powerpoint/2010/main" val="1291046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1E21CAA-EB70-A54F-A7B2-53DD39363DCF}"/>
              </a:ext>
            </a:extLst>
          </p:cNvPr>
          <p:cNvSpPr/>
          <p:nvPr userDrawn="1"/>
        </p:nvSpPr>
        <p:spPr>
          <a:xfrm flipV="1">
            <a:off x="-1" y="6031852"/>
            <a:ext cx="12192001" cy="82613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8161F6EB-908C-494B-8ED8-132FA6ECA6A6}"/>
              </a:ext>
            </a:extLst>
          </p:cNvPr>
          <p:cNvSpPr>
            <a:spLocks noGrp="1"/>
          </p:cNvSpPr>
          <p:nvPr>
            <p:ph type="title"/>
          </p:nvPr>
        </p:nvSpPr>
        <p:spPr>
          <a:xfrm>
            <a:off x="838199" y="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CDC82D6-7EA9-5B4D-9D85-9E499C28546D}"/>
              </a:ext>
            </a:extLst>
          </p:cNvPr>
          <p:cNvSpPr>
            <a:spLocks noGrp="1"/>
          </p:cNvSpPr>
          <p:nvPr>
            <p:ph type="body" idx="1"/>
          </p:nvPr>
        </p:nvSpPr>
        <p:spPr>
          <a:xfrm>
            <a:off x="838200" y="1543657"/>
            <a:ext cx="10515600" cy="41574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D40947A0-B994-684B-9069-CB659E42A6A2}"/>
              </a:ext>
            </a:extLst>
          </p:cNvPr>
          <p:cNvSpPr>
            <a:spLocks noGrp="1"/>
          </p:cNvSpPr>
          <p:nvPr>
            <p:ph type="sldNum" sz="quarter" idx="4"/>
          </p:nvPr>
        </p:nvSpPr>
        <p:spPr>
          <a:xfrm>
            <a:off x="8610600" y="6380811"/>
            <a:ext cx="2846832" cy="365125"/>
          </a:xfrm>
          <a:prstGeom prst="rect">
            <a:avLst/>
          </a:prstGeom>
        </p:spPr>
        <p:txBody>
          <a:bodyPr vert="horz" lIns="91440" tIns="45720" rIns="91440" bIns="45720" rtlCol="0" anchor="ctr"/>
          <a:lstStyle>
            <a:lvl1pPr algn="r">
              <a:defRPr sz="1000" b="0" i="0">
                <a:solidFill>
                  <a:schemeClr val="bg1"/>
                </a:solidFill>
                <a:latin typeface="Arial" panose="020B0604020202020204" pitchFamily="34" charset="0"/>
                <a:cs typeface="Arial" panose="020B0604020202020204" pitchFamily="34" charset="0"/>
              </a:defRPr>
            </a:lvl1pPr>
          </a:lstStyle>
          <a:p>
            <a:fld id="{8B4864EB-539C-3D47-AD29-245514BFE515}" type="slidenum">
              <a:rPr lang="en-US" smtClean="0"/>
              <a:pPr/>
              <a:t>‹#›</a:t>
            </a:fld>
            <a:endParaRPr lang="en-US" dirty="0"/>
          </a:p>
        </p:txBody>
      </p:sp>
      <p:pic>
        <p:nvPicPr>
          <p:cNvPr id="9" name="Picture 8">
            <a:extLst>
              <a:ext uri="{FF2B5EF4-FFF2-40B4-BE49-F238E27FC236}">
                <a16:creationId xmlns:a16="http://schemas.microsoft.com/office/drawing/2014/main" id="{B0E25925-9301-F84B-928D-FA6618766EA2}"/>
              </a:ext>
            </a:extLst>
          </p:cNvPr>
          <p:cNvPicPr>
            <a:picLocks noChangeAspect="1"/>
          </p:cNvPicPr>
          <p:nvPr userDrawn="1"/>
        </p:nvPicPr>
        <p:blipFill>
          <a:blip r:embed="rId17"/>
          <a:stretch>
            <a:fillRect/>
          </a:stretch>
        </p:blipFill>
        <p:spPr>
          <a:xfrm>
            <a:off x="949452" y="6236499"/>
            <a:ext cx="2095137" cy="420688"/>
          </a:xfrm>
          <a:prstGeom prst="rect">
            <a:avLst/>
          </a:prstGeom>
        </p:spPr>
      </p:pic>
    </p:spTree>
    <p:extLst>
      <p:ext uri="{BB962C8B-B14F-4D97-AF65-F5344CB8AC3E}">
        <p14:creationId xmlns:p14="http://schemas.microsoft.com/office/powerpoint/2010/main" val="33055749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60" r:id="rId11"/>
    <p:sldLayoutId id="2147483661" r:id="rId12"/>
    <p:sldLayoutId id="2147483662" r:id="rId13"/>
    <p:sldLayoutId id="2147483663" r:id="rId14"/>
    <p:sldLayoutId id="2147483680" r:id="rId15"/>
  </p:sldLayoutIdLst>
  <p:hf hdr="0" ftr="0" dt="0"/>
  <p:txStyles>
    <p:titleStyle>
      <a:lvl1pPr algn="l" defTabSz="914400" rtl="0" eaLnBrk="1" latinLnBrk="0" hangingPunct="1">
        <a:lnSpc>
          <a:spcPct val="100000"/>
        </a:lnSpc>
        <a:spcBef>
          <a:spcPct val="0"/>
        </a:spcBef>
        <a:buNone/>
        <a:defRPr sz="3600" b="1" i="0" kern="1200">
          <a:solidFill>
            <a:schemeClr val="accent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chemeClr val="accent1"/>
        </a:buClr>
        <a:buFont typeface="Arial" panose="020B0604020202020204" pitchFamily="34" charset="0"/>
        <a:buChar char="•"/>
        <a:defRPr sz="2800" b="0" i="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chemeClr val="accent1"/>
        </a:buClr>
        <a:buFont typeface="Arial" panose="020B0604020202020204" pitchFamily="34" charset="0"/>
        <a:buChar char="•"/>
        <a:defRPr sz="2400" b="0" i="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chemeClr val="accent1"/>
        </a:buClr>
        <a:buFont typeface="Arial" panose="020B0604020202020204" pitchFamily="34" charset="0"/>
        <a:buChar char="•"/>
        <a:defRPr sz="2000" b="0" i="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chemeClr val="accent1"/>
        </a:buClr>
        <a:buFont typeface="Arial" panose="020B0604020202020204" pitchFamily="34" charset="0"/>
        <a:buChar char="•"/>
        <a:defRPr sz="18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176">
          <p15:clr>
            <a:srgbClr val="F26B43"/>
          </p15:clr>
        </p15:guide>
        <p15:guide id="2" pos="52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E77D-224D-8648-B3B1-DE9C90AFF508}"/>
              </a:ext>
            </a:extLst>
          </p:cNvPr>
          <p:cNvPicPr>
            <a:picLocks noChangeAspect="1"/>
          </p:cNvPicPr>
          <p:nvPr userDrawn="1"/>
        </p:nvPicPr>
        <p:blipFill>
          <a:blip r:embed="rId5"/>
          <a:stretch>
            <a:fillRect/>
          </a:stretch>
        </p:blipFill>
        <p:spPr>
          <a:xfrm>
            <a:off x="4559200" y="1477264"/>
            <a:ext cx="3073600" cy="3903472"/>
          </a:xfrm>
          <a:prstGeom prst="rect">
            <a:avLst/>
          </a:prstGeom>
        </p:spPr>
      </p:pic>
    </p:spTree>
    <p:extLst>
      <p:ext uri="{BB962C8B-B14F-4D97-AF65-F5344CB8AC3E}">
        <p14:creationId xmlns:p14="http://schemas.microsoft.com/office/powerpoint/2010/main" val="124795687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p:hf hdr="0" ftr="0" dt="0"/>
  <p:txStyles>
    <p:titleStyle>
      <a:lvl1pPr algn="l" defTabSz="914400" rtl="0" eaLnBrk="1" latinLnBrk="0" hangingPunct="1">
        <a:lnSpc>
          <a:spcPct val="90000"/>
        </a:lnSpc>
        <a:spcBef>
          <a:spcPct val="0"/>
        </a:spcBef>
        <a:buNone/>
        <a:defRPr sz="3600" b="1" kern="1200">
          <a:solidFill>
            <a:schemeClr val="accent1"/>
          </a:solidFill>
          <a:latin typeface="+mn-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0">
          <p15:clr>
            <a:srgbClr val="F26B43"/>
          </p15:clr>
        </p15:guide>
        <p15:guide id="2" pos="52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1.emf"/><Relationship Id="rId13" Type="http://schemas.openxmlformats.org/officeDocument/2006/relationships/image" Target="../media/image16.emf"/><Relationship Id="rId3" Type="http://schemas.openxmlformats.org/officeDocument/2006/relationships/image" Target="../media/image6.emf"/><Relationship Id="rId7" Type="http://schemas.openxmlformats.org/officeDocument/2006/relationships/image" Target="../media/image10.emf"/><Relationship Id="rId12" Type="http://schemas.openxmlformats.org/officeDocument/2006/relationships/image" Target="../media/image15.emf"/><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9.emf"/><Relationship Id="rId11" Type="http://schemas.openxmlformats.org/officeDocument/2006/relationships/image" Target="../media/image14.emf"/><Relationship Id="rId5" Type="http://schemas.openxmlformats.org/officeDocument/2006/relationships/image" Target="../media/image8.emf"/><Relationship Id="rId10" Type="http://schemas.openxmlformats.org/officeDocument/2006/relationships/image" Target="../media/image13.emf"/><Relationship Id="rId4" Type="http://schemas.openxmlformats.org/officeDocument/2006/relationships/image" Target="../media/image7.emf"/><Relationship Id="rId9" Type="http://schemas.openxmlformats.org/officeDocument/2006/relationships/image" Target="../media/image12.emf"/><Relationship Id="rId1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D82BB-9BAC-9D4E-8430-29669667E359}"/>
              </a:ext>
            </a:extLst>
          </p:cNvPr>
          <p:cNvSpPr>
            <a:spLocks noGrp="1"/>
          </p:cNvSpPr>
          <p:nvPr>
            <p:ph type="sldNum" sz="quarter" idx="4"/>
          </p:nvPr>
        </p:nvSpPr>
        <p:spPr/>
        <p:txBody>
          <a:bodyPr/>
          <a:lstStyle/>
          <a:p>
            <a:fld id="{8B4864EB-539C-3D47-AD29-245514BFE515}" type="slidenum">
              <a:rPr lang="en-US" smtClean="0"/>
              <a:pPr/>
              <a:t>1</a:t>
            </a:fld>
            <a:endParaRPr lang="en-US" dirty="0"/>
          </a:p>
        </p:txBody>
      </p:sp>
      <p:sp>
        <p:nvSpPr>
          <p:cNvPr id="3" name="Title 1">
            <a:extLst>
              <a:ext uri="{FF2B5EF4-FFF2-40B4-BE49-F238E27FC236}">
                <a16:creationId xmlns:a16="http://schemas.microsoft.com/office/drawing/2014/main" id="{4EE89C89-777F-7041-8A97-0E30E8C96679}"/>
              </a:ext>
            </a:extLst>
          </p:cNvPr>
          <p:cNvSpPr txBox="1">
            <a:spLocks/>
          </p:cNvSpPr>
          <p:nvPr/>
        </p:nvSpPr>
        <p:spPr>
          <a:xfrm>
            <a:off x="762953" y="1041399"/>
            <a:ext cx="8362422" cy="2874617"/>
          </a:xfrm>
          <a:prstGeom prst="rect">
            <a:avLst/>
          </a:prstGeom>
        </p:spPr>
        <p:txBody>
          <a:bodyPr anchor="b">
            <a:normAutofit/>
          </a:bodyPr>
          <a:lstStyle>
            <a:lvl1pPr algn="ctr" defTabSz="914400" rtl="0" eaLnBrk="1" latinLnBrk="0" hangingPunct="1">
              <a:lnSpc>
                <a:spcPct val="100000"/>
              </a:lnSpc>
              <a:spcBef>
                <a:spcPct val="0"/>
              </a:spcBef>
              <a:buNone/>
              <a:defRPr sz="6000" b="1" i="0" kern="1200">
                <a:solidFill>
                  <a:schemeClr val="accent1"/>
                </a:solidFill>
                <a:latin typeface="Gotham Bold" pitchFamily="2" charset="0"/>
                <a:ea typeface="+mj-ea"/>
                <a:cs typeface="Gotham Bold" pitchFamily="2" charset="0"/>
              </a:defRPr>
            </a:lvl1pPr>
          </a:lstStyle>
          <a:p>
            <a:pPr algn="l">
              <a:lnSpc>
                <a:spcPct val="100000"/>
              </a:lnSpc>
            </a:pPr>
            <a:r>
              <a:rPr lang="en-US" sz="3600" dirty="0">
                <a:latin typeface="Arial" panose="020B0604020202020204" pitchFamily="34" charset="0"/>
                <a:cs typeface="Arial" panose="020B0604020202020204" pitchFamily="34" charset="0"/>
              </a:rPr>
              <a:t>Module 2:</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Unsupervised Learning </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on Network Traffic</a:t>
            </a:r>
          </a:p>
          <a:p>
            <a:pPr algn="l"/>
            <a:r>
              <a:rPr lang="en-US" sz="3600" b="0" dirty="0">
                <a:latin typeface="Arial" panose="020B0604020202020204" pitchFamily="34" charset="0"/>
                <a:cs typeface="Arial" panose="020B0604020202020204" pitchFamily="34" charset="0"/>
              </a:rPr>
              <a:t>Principal Component Analysis and</a:t>
            </a:r>
            <a:br>
              <a:rPr lang="en-US" sz="3600" b="0" dirty="0">
                <a:latin typeface="Arial" panose="020B0604020202020204" pitchFamily="34" charset="0"/>
                <a:cs typeface="Arial" panose="020B0604020202020204" pitchFamily="34" charset="0"/>
              </a:rPr>
            </a:br>
            <a:r>
              <a:rPr lang="en-US" sz="3600" b="0" dirty="0">
                <a:latin typeface="Arial" panose="020B0604020202020204" pitchFamily="34" charset="0"/>
                <a:cs typeface="Arial" panose="020B0604020202020204" pitchFamily="34" charset="0"/>
              </a:rPr>
              <a:t>Clustering</a:t>
            </a:r>
          </a:p>
          <a:p>
            <a:pPr algn="l">
              <a:lnSpc>
                <a:spcPct val="100000"/>
              </a:lnSpc>
            </a:pPr>
            <a:endParaRPr lang="en-US" sz="3600" dirty="0">
              <a:latin typeface="Arial" panose="020B0604020202020204" pitchFamily="34" charset="0"/>
              <a:cs typeface="Arial" panose="020B0604020202020204" pitchFamily="34" charset="0"/>
            </a:endParaRPr>
          </a:p>
        </p:txBody>
      </p:sp>
      <p:sp>
        <p:nvSpPr>
          <p:cNvPr id="4" name="Subtitle 2">
            <a:extLst>
              <a:ext uri="{FF2B5EF4-FFF2-40B4-BE49-F238E27FC236}">
                <a16:creationId xmlns:a16="http://schemas.microsoft.com/office/drawing/2014/main" id="{6E05EA78-0EF3-D340-950A-92657C70A162}"/>
              </a:ext>
            </a:extLst>
          </p:cNvPr>
          <p:cNvSpPr txBox="1">
            <a:spLocks/>
          </p:cNvSpPr>
          <p:nvPr/>
        </p:nvSpPr>
        <p:spPr>
          <a:xfrm>
            <a:off x="875908" y="4231394"/>
            <a:ext cx="6747934" cy="1207871"/>
          </a:xfrm>
          <a:prstGeom prst="rect">
            <a:avLst/>
          </a:prstGeom>
        </p:spPr>
        <p:txBody>
          <a:bodyPr/>
          <a:lstStyle>
            <a:lvl1pPr marL="0" indent="0" algn="ctr" defTabSz="914400" rtl="0" eaLnBrk="1" latinLnBrk="0" hangingPunct="1">
              <a:lnSpc>
                <a:spcPct val="100000"/>
              </a:lnSpc>
              <a:spcBef>
                <a:spcPts val="1000"/>
              </a:spcBef>
              <a:buClr>
                <a:schemeClr val="accent1"/>
              </a:buClr>
              <a:buFont typeface="Arial" panose="020B0604020202020204" pitchFamily="34" charset="0"/>
              <a:buNone/>
              <a:defRPr sz="2400" b="0" i="0" kern="1200">
                <a:solidFill>
                  <a:schemeClr val="tx1"/>
                </a:solidFill>
                <a:latin typeface="Gotham Book" pitchFamily="2" charset="0"/>
                <a:ea typeface="+mn-ea"/>
                <a:cs typeface="Gotham Book" pitchFamily="2" charset="0"/>
              </a:defRPr>
            </a:lvl1pPr>
            <a:lvl2pPr marL="457200" indent="0" algn="ctr" defTabSz="914400" rtl="0" eaLnBrk="1" latinLnBrk="0" hangingPunct="1">
              <a:lnSpc>
                <a:spcPct val="10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5000"/>
              </a:lnSpc>
              <a:spcBef>
                <a:spcPts val="0"/>
              </a:spcBef>
            </a:pPr>
            <a:r>
              <a:rPr lang="en-US" sz="2200" b="1" dirty="0">
                <a:solidFill>
                  <a:schemeClr val="accent1"/>
                </a:solidFill>
                <a:latin typeface="Adobe Garamond Pro" panose="02020502060506020403" pitchFamily="18" charset="77"/>
                <a:cs typeface="Gotham Bold" pitchFamily="2" charset="0"/>
              </a:rPr>
              <a:t>ML for Cybersecurity</a:t>
            </a:r>
            <a:endParaRPr lang="en-US" sz="2200" b="1" i="0" kern="1200" dirty="0">
              <a:solidFill>
                <a:schemeClr val="accent1"/>
              </a:solidFill>
              <a:latin typeface="Adobe Garamond Pro" panose="02020502060506020403" pitchFamily="18" charset="77"/>
              <a:ea typeface="+mn-ea"/>
              <a:cs typeface="Gotham Bold" pitchFamily="2" charset="0"/>
            </a:endParaRPr>
          </a:p>
          <a:p>
            <a:pPr algn="l">
              <a:lnSpc>
                <a:spcPct val="125000"/>
              </a:lnSpc>
              <a:spcBef>
                <a:spcPts val="0"/>
              </a:spcBef>
            </a:pPr>
            <a:r>
              <a:rPr lang="en-US" sz="1800" b="0" i="0" kern="1200" dirty="0">
                <a:solidFill>
                  <a:schemeClr val="accent1"/>
                </a:solidFill>
                <a:latin typeface="Adobe Garamond Pro" panose="02020502060506020403" pitchFamily="18" charset="77"/>
                <a:ea typeface="+mn-ea"/>
                <a:cs typeface="Gotham Bold" pitchFamily="2" charset="0"/>
              </a:rPr>
              <a:t>Fall 2020</a:t>
            </a:r>
          </a:p>
        </p:txBody>
      </p:sp>
    </p:spTree>
    <p:extLst>
      <p:ext uri="{BB962C8B-B14F-4D97-AF65-F5344CB8AC3E}">
        <p14:creationId xmlns:p14="http://schemas.microsoft.com/office/powerpoint/2010/main" val="2760880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8">
            <a:extLst>
              <a:ext uri="{FF2B5EF4-FFF2-40B4-BE49-F238E27FC236}">
                <a16:creationId xmlns:a16="http://schemas.microsoft.com/office/drawing/2014/main" id="{B24CB9AF-967F-FF4C-9653-088D96C5ADED}"/>
              </a:ext>
            </a:extLst>
          </p:cNvPr>
          <p:cNvSpPr>
            <a:spLocks noGrp="1"/>
          </p:cNvSpPr>
          <p:nvPr>
            <p:ph type="sldNum" sz="quarter" idx="12"/>
          </p:nvPr>
        </p:nvSpPr>
        <p:spPr/>
        <p:txBody>
          <a:bodyPr/>
          <a:lstStyle/>
          <a:p>
            <a:fld id="{15EB0140-50D9-4D41-A4FD-FD6E478F35AB}" type="slidenum">
              <a:rPr lang="en-US" altLang="en-US"/>
              <a:pPr/>
              <a:t>10</a:t>
            </a:fld>
            <a:endParaRPr lang="en-US" altLang="en-US"/>
          </a:p>
        </p:txBody>
      </p:sp>
      <p:sp>
        <p:nvSpPr>
          <p:cNvPr id="65538" name="Rectangle 2">
            <a:extLst>
              <a:ext uri="{FF2B5EF4-FFF2-40B4-BE49-F238E27FC236}">
                <a16:creationId xmlns:a16="http://schemas.microsoft.com/office/drawing/2014/main" id="{BC03AA16-EAAF-A440-AA4B-D0B16CA4CA07}"/>
              </a:ext>
            </a:extLst>
          </p:cNvPr>
          <p:cNvSpPr>
            <a:spLocks noGrp="1" noChangeArrowheads="1"/>
          </p:cNvSpPr>
          <p:nvPr>
            <p:ph type="title" sz="quarter"/>
          </p:nvPr>
        </p:nvSpPr>
        <p:spPr>
          <a:xfrm>
            <a:off x="1971676" y="290514"/>
            <a:ext cx="8467725" cy="839787"/>
          </a:xfrm>
          <a:noFill/>
          <a:ln/>
        </p:spPr>
        <p:txBody>
          <a:bodyPr/>
          <a:lstStyle/>
          <a:p>
            <a:r>
              <a:rPr lang="en-US" altLang="en-US" dirty="0"/>
              <a:t>Example Traffic Flows</a:t>
            </a:r>
          </a:p>
        </p:txBody>
      </p:sp>
      <p:pic>
        <p:nvPicPr>
          <p:cNvPr id="65539" name="Picture 3">
            <a:extLst>
              <a:ext uri="{FF2B5EF4-FFF2-40B4-BE49-F238E27FC236}">
                <a16:creationId xmlns:a16="http://schemas.microsoft.com/office/drawing/2014/main" id="{537D3F55-7421-1743-B76B-73EF79069C53}"/>
              </a:ext>
            </a:extLst>
          </p:cNvPr>
          <p:cNvPicPr>
            <a:picLocks noGrp="1" noChangeArrowheads="1"/>
          </p:cNvPicPr>
          <p:nvPr>
            <p:ph sz="quarter" idx="1"/>
          </p:nvPr>
        </p:nvPicPr>
        <p:blipFill>
          <a:blip r:embed="rId3">
            <a:extLst>
              <a:ext uri="{28A0092B-C50C-407E-A947-70E740481C1C}">
                <a14:useLocalDpi xmlns:a14="http://schemas.microsoft.com/office/drawing/2010/main" val="0"/>
              </a:ext>
            </a:extLst>
          </a:blip>
          <a:srcRect/>
          <a:stretch>
            <a:fillRect/>
          </a:stretch>
        </p:blipFill>
        <p:spPr>
          <a:xfrm>
            <a:off x="5999163" y="1120775"/>
            <a:ext cx="1858962"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0" name="Picture 4">
            <a:extLst>
              <a:ext uri="{FF2B5EF4-FFF2-40B4-BE49-F238E27FC236}">
                <a16:creationId xmlns:a16="http://schemas.microsoft.com/office/drawing/2014/main" id="{2865F392-7F69-5A49-8F9B-DB4019F13E0C}"/>
              </a:ext>
            </a:extLst>
          </p:cNvPr>
          <p:cNvPicPr>
            <a:picLocks noGrp="1" noChangeArrowheads="1"/>
          </p:cNvPicPr>
          <p:nvPr>
            <p:ph sz="quarter" idx="2"/>
          </p:nvPr>
        </p:nvPicPr>
        <p:blipFill>
          <a:blip r:embed="rId4">
            <a:extLst>
              <a:ext uri="{28A0092B-C50C-407E-A947-70E740481C1C}">
                <a14:useLocalDpi xmlns:a14="http://schemas.microsoft.com/office/drawing/2010/main" val="0"/>
              </a:ext>
            </a:extLst>
          </a:blip>
          <a:srcRect/>
          <a:stretch>
            <a:fillRect/>
          </a:stretch>
        </p:blipFill>
        <p:spPr>
          <a:xfrm>
            <a:off x="2079626" y="1120775"/>
            <a:ext cx="18589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1" name="Picture 5">
            <a:extLst>
              <a:ext uri="{FF2B5EF4-FFF2-40B4-BE49-F238E27FC236}">
                <a16:creationId xmlns:a16="http://schemas.microsoft.com/office/drawing/2014/main" id="{A6D9799F-876A-3347-AC9F-693B0C16E332}"/>
              </a:ext>
            </a:extLst>
          </p:cNvPr>
          <p:cNvPicPr>
            <a:picLocks noGrp="1" noChangeArrowheads="1"/>
          </p:cNvPicPr>
          <p:nvPr>
            <p:ph sz="quarter" idx="3"/>
          </p:nvPr>
        </p:nvPicPr>
        <p:blipFill>
          <a:blip r:embed="rId5">
            <a:extLst>
              <a:ext uri="{28A0092B-C50C-407E-A947-70E740481C1C}">
                <a14:useLocalDpi xmlns:a14="http://schemas.microsoft.com/office/drawing/2010/main" val="0"/>
              </a:ext>
            </a:extLst>
          </a:blip>
          <a:srcRect/>
          <a:stretch>
            <a:fillRect/>
          </a:stretch>
        </p:blipFill>
        <p:spPr>
          <a:xfrm>
            <a:off x="4356101" y="2692400"/>
            <a:ext cx="1820863" cy="14938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5543" name="Picture 7">
            <a:extLst>
              <a:ext uri="{FF2B5EF4-FFF2-40B4-BE49-F238E27FC236}">
                <a16:creationId xmlns:a16="http://schemas.microsoft.com/office/drawing/2014/main" id="{62BAB968-1026-B644-BEA6-BCC174F7CD62}"/>
              </a:ext>
            </a:extLst>
          </p:cNvPr>
          <p:cNvPicPr>
            <a:picLocks noGrp="1" noChangeArrowheads="1"/>
          </p:cNvPicPr>
          <p:nvPr>
            <p:ph sz="quarter" idx="4"/>
          </p:nvPr>
        </p:nvPicPr>
        <p:blipFill>
          <a:blip r:embed="rId6">
            <a:extLst>
              <a:ext uri="{28A0092B-C50C-407E-A947-70E740481C1C}">
                <a14:useLocalDpi xmlns:a14="http://schemas.microsoft.com/office/drawing/2010/main" val="0"/>
              </a:ext>
            </a:extLst>
          </a:blip>
          <a:srcRect/>
          <a:stretch>
            <a:fillRect/>
          </a:stretch>
        </p:blipFill>
        <p:spPr>
          <a:xfrm>
            <a:off x="2384426" y="2692400"/>
            <a:ext cx="1858963" cy="1493838"/>
          </a:xfrm>
          <a:ln/>
        </p:spPr>
      </p:pic>
      <p:pic>
        <p:nvPicPr>
          <p:cNvPr id="65544" name="Picture 8">
            <a:extLst>
              <a:ext uri="{FF2B5EF4-FFF2-40B4-BE49-F238E27FC236}">
                <a16:creationId xmlns:a16="http://schemas.microsoft.com/office/drawing/2014/main" id="{9149649F-37A4-E04C-BB4D-6020FD7BBABE}"/>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78776" y="1106489"/>
            <a:ext cx="1858963" cy="149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9">
            <a:extLst>
              <a:ext uri="{FF2B5EF4-FFF2-40B4-BE49-F238E27FC236}">
                <a16:creationId xmlns:a16="http://schemas.microsoft.com/office/drawing/2014/main" id="{378B07E3-83CC-654C-8B51-E6F7138E6E7B}"/>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37263" y="2692400"/>
            <a:ext cx="18208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6" name="Picture 10">
            <a:extLst>
              <a:ext uri="{FF2B5EF4-FFF2-40B4-BE49-F238E27FC236}">
                <a16:creationId xmlns:a16="http://schemas.microsoft.com/office/drawing/2014/main" id="{999FAB7E-2A90-E244-A168-0D00FDE7F298}"/>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0113" y="4289425"/>
            <a:ext cx="188595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1">
            <a:extLst>
              <a:ext uri="{FF2B5EF4-FFF2-40B4-BE49-F238E27FC236}">
                <a16:creationId xmlns:a16="http://schemas.microsoft.com/office/drawing/2014/main" id="{0F62A11C-9D86-5F4A-879C-55E205D57556}"/>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12113" y="2701925"/>
            <a:ext cx="1858962"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2">
            <a:extLst>
              <a:ext uri="{FF2B5EF4-FFF2-40B4-BE49-F238E27FC236}">
                <a16:creationId xmlns:a16="http://schemas.microsoft.com/office/drawing/2014/main" id="{60F0C75D-0AD1-B148-9582-793078F0182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79626" y="427355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49" name="Picture 13">
            <a:extLst>
              <a:ext uri="{FF2B5EF4-FFF2-40B4-BE49-F238E27FC236}">
                <a16:creationId xmlns:a16="http://schemas.microsoft.com/office/drawing/2014/main" id="{907F22BC-2650-974D-9962-0F9EFB54B36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964488" y="4287839"/>
            <a:ext cx="1858962" cy="1493837"/>
          </a:xfrm>
          <a:prstGeom prst="rect">
            <a:avLst/>
          </a:prstGeom>
          <a:noFill/>
          <a:extLst>
            <a:ext uri="{909E8E84-426E-40DD-AFC4-6F175D3DCCD1}">
              <a14:hiddenFill xmlns:a14="http://schemas.microsoft.com/office/drawing/2010/main">
                <a:solidFill>
                  <a:srgbClr val="FFFFFF"/>
                </a:solidFill>
              </a14:hiddenFill>
            </a:ext>
          </a:extLst>
        </p:spPr>
      </p:pic>
      <p:pic>
        <p:nvPicPr>
          <p:cNvPr id="65550" name="Picture 14">
            <a:extLst>
              <a:ext uri="{FF2B5EF4-FFF2-40B4-BE49-F238E27FC236}">
                <a16:creationId xmlns:a16="http://schemas.microsoft.com/office/drawing/2014/main" id="{BAFF40FE-200B-B74F-85B5-75E78CD2BDD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60826" y="4279900"/>
            <a:ext cx="1858963" cy="1493838"/>
          </a:xfrm>
          <a:prstGeom prst="rect">
            <a:avLst/>
          </a:prstGeom>
          <a:noFill/>
          <a:extLst>
            <a:ext uri="{909E8E84-426E-40DD-AFC4-6F175D3DCCD1}">
              <a14:hiddenFill xmlns:a14="http://schemas.microsoft.com/office/drawing/2010/main">
                <a:solidFill>
                  <a:srgbClr val="FFFFFF"/>
                </a:solidFill>
              </a14:hiddenFill>
            </a:ext>
          </a:extLst>
        </p:spPr>
      </p:pic>
      <p:pic>
        <p:nvPicPr>
          <p:cNvPr id="65551" name="Picture 15">
            <a:extLst>
              <a:ext uri="{FF2B5EF4-FFF2-40B4-BE49-F238E27FC236}">
                <a16:creationId xmlns:a16="http://schemas.microsoft.com/office/drawing/2014/main" id="{803D95D6-8A0E-3249-BA5A-AB5A5CA17D1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22726" y="1120775"/>
            <a:ext cx="1858963" cy="149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371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50562C8B-C20A-C64B-A375-D0D7CCE149DB}"/>
              </a:ext>
            </a:extLst>
          </p:cNvPr>
          <p:cNvSpPr>
            <a:spLocks noGrp="1"/>
          </p:cNvSpPr>
          <p:nvPr>
            <p:ph type="sldNum" sz="quarter" idx="12"/>
          </p:nvPr>
        </p:nvSpPr>
        <p:spPr/>
        <p:txBody>
          <a:bodyPr/>
          <a:lstStyle/>
          <a:p>
            <a:fld id="{A654F7F9-6D07-E24A-B7CF-BABC3DE3051C}" type="slidenum">
              <a:rPr lang="en-US" altLang="en-US"/>
              <a:pPr/>
              <a:t>11</a:t>
            </a:fld>
            <a:endParaRPr lang="en-US" altLang="en-US"/>
          </a:p>
        </p:txBody>
      </p:sp>
      <p:sp>
        <p:nvSpPr>
          <p:cNvPr id="93186" name="Rectangle 2">
            <a:extLst>
              <a:ext uri="{FF2B5EF4-FFF2-40B4-BE49-F238E27FC236}">
                <a16:creationId xmlns:a16="http://schemas.microsoft.com/office/drawing/2014/main" id="{B3F22F4C-3976-AB4E-9D78-2FF8F1874903}"/>
              </a:ext>
            </a:extLst>
          </p:cNvPr>
          <p:cNvSpPr>
            <a:spLocks noGrp="1" noChangeArrowheads="1"/>
          </p:cNvSpPr>
          <p:nvPr>
            <p:ph type="title"/>
          </p:nvPr>
        </p:nvSpPr>
        <p:spPr>
          <a:xfrm>
            <a:off x="684857" y="196502"/>
            <a:ext cx="8531225" cy="1143000"/>
          </a:xfrm>
        </p:spPr>
        <p:txBody>
          <a:bodyPr/>
          <a:lstStyle/>
          <a:p>
            <a:r>
              <a:rPr lang="en-US" altLang="en-US" sz="3200" dirty="0"/>
              <a:t>Dimensionality Reduction on Traffic Flows</a:t>
            </a:r>
          </a:p>
        </p:txBody>
      </p:sp>
      <p:pic>
        <p:nvPicPr>
          <p:cNvPr id="93187" name="Picture 3">
            <a:extLst>
              <a:ext uri="{FF2B5EF4-FFF2-40B4-BE49-F238E27FC236}">
                <a16:creationId xmlns:a16="http://schemas.microsoft.com/office/drawing/2014/main" id="{0C6430C8-5ECC-8641-B70C-FB0C740C96F6}"/>
              </a:ext>
            </a:extLst>
          </p:cNvPr>
          <p:cNvPicPr>
            <a:picLocks noGrp="1" noChangeAspect="1" noChangeArrowheads="1"/>
          </p:cNvPicPr>
          <p:nvPr>
            <p:ph idx="1"/>
          </p:nvPr>
        </p:nvPicPr>
        <p:blipFill>
          <a:blip r:embed="rId3">
            <a:lum contrast="40000"/>
            <a:extLst>
              <a:ext uri="{28A0092B-C50C-407E-A947-70E740481C1C}">
                <a14:useLocalDpi xmlns:a14="http://schemas.microsoft.com/office/drawing/2010/main" val="0"/>
              </a:ext>
            </a:extLst>
          </a:blip>
          <a:srcRect/>
          <a:stretch>
            <a:fillRect/>
          </a:stretch>
        </p:blipFill>
        <p:spPr>
          <a:xfrm>
            <a:off x="1905000" y="1524000"/>
            <a:ext cx="7311082" cy="4407507"/>
          </a:xfrm>
          <a:noFill/>
          <a:ln/>
        </p:spPr>
      </p:pic>
    </p:spTree>
    <p:extLst>
      <p:ext uri="{BB962C8B-B14F-4D97-AF65-F5344CB8AC3E}">
        <p14:creationId xmlns:p14="http://schemas.microsoft.com/office/powerpoint/2010/main" val="1007544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90AAE99-B348-FE43-A4D7-9045CD2FB19D}"/>
              </a:ext>
            </a:extLst>
          </p:cNvPr>
          <p:cNvSpPr>
            <a:spLocks noGrp="1"/>
          </p:cNvSpPr>
          <p:nvPr>
            <p:ph type="sldNum" sz="quarter" idx="12"/>
          </p:nvPr>
        </p:nvSpPr>
        <p:spPr/>
        <p:txBody>
          <a:bodyPr/>
          <a:lstStyle/>
          <a:p>
            <a:fld id="{706444D7-BFE7-6843-89F5-A43A93C3D545}" type="slidenum">
              <a:rPr lang="en-US" altLang="en-US"/>
              <a:pPr/>
              <a:t>12</a:t>
            </a:fld>
            <a:endParaRPr lang="en-US" altLang="en-US"/>
          </a:p>
        </p:txBody>
      </p:sp>
      <p:sp>
        <p:nvSpPr>
          <p:cNvPr id="10242" name="Rectangle 2">
            <a:extLst>
              <a:ext uri="{FF2B5EF4-FFF2-40B4-BE49-F238E27FC236}">
                <a16:creationId xmlns:a16="http://schemas.microsoft.com/office/drawing/2014/main" id="{442506A2-7F23-4248-A4C9-C1E3B4706727}"/>
              </a:ext>
            </a:extLst>
          </p:cNvPr>
          <p:cNvSpPr>
            <a:spLocks noGrp="1" noChangeArrowheads="1"/>
          </p:cNvSpPr>
          <p:nvPr>
            <p:ph type="title"/>
          </p:nvPr>
        </p:nvSpPr>
        <p:spPr>
          <a:xfrm>
            <a:off x="1828800" y="619125"/>
            <a:ext cx="8153400" cy="685800"/>
          </a:xfrm>
        </p:spPr>
        <p:txBody>
          <a:bodyPr/>
          <a:lstStyle/>
          <a:p>
            <a:r>
              <a:rPr lang="en-US" altLang="en-US"/>
              <a:t>Application: Anomaly Detection</a:t>
            </a:r>
          </a:p>
        </p:txBody>
      </p:sp>
      <p:sp>
        <p:nvSpPr>
          <p:cNvPr id="10243" name="Rectangle 3">
            <a:extLst>
              <a:ext uri="{FF2B5EF4-FFF2-40B4-BE49-F238E27FC236}">
                <a16:creationId xmlns:a16="http://schemas.microsoft.com/office/drawing/2014/main" id="{5EC6056D-3D17-3B40-B6FA-3623692EA2A9}"/>
              </a:ext>
            </a:extLst>
          </p:cNvPr>
          <p:cNvSpPr>
            <a:spLocks noGrp="1" noChangeArrowheads="1"/>
          </p:cNvSpPr>
          <p:nvPr>
            <p:ph type="body" idx="1"/>
          </p:nvPr>
        </p:nvSpPr>
        <p:spPr>
          <a:xfrm>
            <a:off x="1816100" y="1568450"/>
            <a:ext cx="8851900" cy="4648200"/>
          </a:xfrm>
        </p:spPr>
        <p:txBody>
          <a:bodyPr/>
          <a:lstStyle/>
          <a:p>
            <a:pPr marL="533400" indent="-533400">
              <a:lnSpc>
                <a:spcPct val="90000"/>
              </a:lnSpc>
            </a:pPr>
            <a:r>
              <a:rPr lang="en-US" altLang="en-US" sz="2400" b="1"/>
              <a:t>Is my network experiencing </a:t>
            </a:r>
            <a:r>
              <a:rPr lang="en-US" altLang="en-US" sz="2400" b="1">
                <a:solidFill>
                  <a:srgbClr val="0000FF"/>
                </a:solidFill>
              </a:rPr>
              <a:t>unusual</a:t>
            </a:r>
            <a:r>
              <a:rPr lang="en-US" altLang="en-US" sz="2400" b="1"/>
              <a:t> conditions?</a:t>
            </a:r>
            <a:br>
              <a:rPr lang="en-US" altLang="en-US" sz="2400" b="1"/>
            </a:br>
            <a:endParaRPr lang="en-US" altLang="en-US" sz="2400" b="1"/>
          </a:p>
          <a:p>
            <a:pPr marL="533400" indent="-533400">
              <a:lnSpc>
                <a:spcPct val="90000"/>
              </a:lnSpc>
            </a:pPr>
            <a:r>
              <a:rPr lang="en-US" altLang="en-US" sz="2400"/>
              <a:t>Then, adopt the following framework</a:t>
            </a:r>
          </a:p>
          <a:p>
            <a:pPr marL="533400" indent="-533400">
              <a:lnSpc>
                <a:spcPct val="90000"/>
              </a:lnSpc>
            </a:pPr>
            <a:endParaRPr lang="en-US" altLang="en-US" sz="2400"/>
          </a:p>
          <a:p>
            <a:pPr marL="1295400" lvl="2" indent="-381000">
              <a:lnSpc>
                <a:spcPct val="90000"/>
              </a:lnSpc>
              <a:buFont typeface="Arial" panose="020B0604020202020204" pitchFamily="34" charset="0"/>
              <a:buChar char="–"/>
            </a:pPr>
            <a:r>
              <a:rPr lang="en-US" altLang="en-US" b="1">
                <a:solidFill>
                  <a:srgbClr val="FF0000"/>
                </a:solidFill>
              </a:rPr>
              <a:t>Detection</a:t>
            </a:r>
            <a:br>
              <a:rPr lang="en-US" altLang="en-US" b="1">
                <a:solidFill>
                  <a:srgbClr val="FF0000"/>
                </a:solidFill>
              </a:rPr>
            </a:br>
            <a:r>
              <a:rPr lang="en-US" altLang="en-US"/>
              <a:t>Is there an unusual event? </a:t>
            </a:r>
          </a:p>
          <a:p>
            <a:pPr marL="1295400" lvl="2" indent="-381000">
              <a:lnSpc>
                <a:spcPct val="90000"/>
              </a:lnSpc>
              <a:buFont typeface="Arial" panose="020B0604020202020204" pitchFamily="34" charset="0"/>
              <a:buChar char="–"/>
            </a:pPr>
            <a:endParaRPr lang="en-US" altLang="en-US"/>
          </a:p>
          <a:p>
            <a:pPr marL="1295400" lvl="2" indent="-381000">
              <a:lnSpc>
                <a:spcPct val="90000"/>
              </a:lnSpc>
              <a:buFont typeface="Arial" panose="020B0604020202020204" pitchFamily="34" charset="0"/>
              <a:buChar char="–"/>
            </a:pPr>
            <a:r>
              <a:rPr lang="en-US" altLang="en-US" b="1">
                <a:solidFill>
                  <a:srgbClr val="FF0000"/>
                </a:solidFill>
              </a:rPr>
              <a:t>Identification</a:t>
            </a:r>
            <a:br>
              <a:rPr lang="en-US" altLang="en-US" b="1"/>
            </a:br>
            <a:r>
              <a:rPr lang="en-US" altLang="en-US"/>
              <a:t>Which of the possible explanations fits best?</a:t>
            </a:r>
          </a:p>
          <a:p>
            <a:pPr marL="1295400" lvl="2" indent="-381000">
              <a:lnSpc>
                <a:spcPct val="90000"/>
              </a:lnSpc>
              <a:buFont typeface="Arial" panose="020B0604020202020204" pitchFamily="34" charset="0"/>
              <a:buChar char="–"/>
            </a:pPr>
            <a:endParaRPr lang="en-US" altLang="en-US"/>
          </a:p>
          <a:p>
            <a:pPr marL="1295400" lvl="2" indent="-381000">
              <a:lnSpc>
                <a:spcPct val="90000"/>
              </a:lnSpc>
              <a:buFont typeface="Arial" panose="020B0604020202020204" pitchFamily="34" charset="0"/>
              <a:buChar char="–"/>
            </a:pPr>
            <a:r>
              <a:rPr lang="en-US" altLang="en-US" b="1">
                <a:solidFill>
                  <a:srgbClr val="FF0000"/>
                </a:solidFill>
              </a:rPr>
              <a:t>Quantification</a:t>
            </a:r>
            <a:br>
              <a:rPr lang="en-US" altLang="en-US" b="1"/>
            </a:br>
            <a:r>
              <a:rPr lang="en-US" altLang="en-US"/>
              <a:t>How serious is the problem?</a:t>
            </a:r>
          </a:p>
        </p:txBody>
      </p:sp>
    </p:spTree>
    <p:extLst>
      <p:ext uri="{BB962C8B-B14F-4D97-AF65-F5344CB8AC3E}">
        <p14:creationId xmlns:p14="http://schemas.microsoft.com/office/powerpoint/2010/main" val="4257071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33AED6A5-C3A8-104F-A6F0-21C97017FC47}"/>
              </a:ext>
            </a:extLst>
          </p:cNvPr>
          <p:cNvSpPr>
            <a:spLocks noGrp="1"/>
          </p:cNvSpPr>
          <p:nvPr>
            <p:ph type="sldNum" sz="quarter" idx="12"/>
          </p:nvPr>
        </p:nvSpPr>
        <p:spPr/>
        <p:txBody>
          <a:bodyPr/>
          <a:lstStyle/>
          <a:p>
            <a:fld id="{43F60B86-E189-BF41-8A30-82A336CB6B85}" type="slidenum">
              <a:rPr lang="en-US" altLang="en-US"/>
              <a:pPr/>
              <a:t>13</a:t>
            </a:fld>
            <a:endParaRPr lang="en-US" altLang="en-US"/>
          </a:p>
        </p:txBody>
      </p:sp>
      <p:sp>
        <p:nvSpPr>
          <p:cNvPr id="34818" name="Rectangle 2">
            <a:extLst>
              <a:ext uri="{FF2B5EF4-FFF2-40B4-BE49-F238E27FC236}">
                <a16:creationId xmlns:a16="http://schemas.microsoft.com/office/drawing/2014/main" id="{27BDB99D-03D6-DC49-8F67-5D1F31951CC7}"/>
              </a:ext>
            </a:extLst>
          </p:cNvPr>
          <p:cNvSpPr>
            <a:spLocks noGrp="1" noChangeArrowheads="1"/>
          </p:cNvSpPr>
          <p:nvPr>
            <p:ph type="title"/>
          </p:nvPr>
        </p:nvSpPr>
        <p:spPr/>
        <p:txBody>
          <a:bodyPr/>
          <a:lstStyle/>
          <a:p>
            <a:r>
              <a:rPr lang="en-US" altLang="en-US"/>
              <a:t>Subspace Method: Detection</a:t>
            </a:r>
          </a:p>
        </p:txBody>
      </p:sp>
      <p:grpSp>
        <p:nvGrpSpPr>
          <p:cNvPr id="34819" name="Group 3">
            <a:extLst>
              <a:ext uri="{FF2B5EF4-FFF2-40B4-BE49-F238E27FC236}">
                <a16:creationId xmlns:a16="http://schemas.microsoft.com/office/drawing/2014/main" id="{03DC60EF-C35C-854B-B742-626F7BF59950}"/>
              </a:ext>
            </a:extLst>
          </p:cNvPr>
          <p:cNvGrpSpPr>
            <a:grpSpLocks/>
          </p:cNvGrpSpPr>
          <p:nvPr/>
        </p:nvGrpSpPr>
        <p:grpSpPr bwMode="auto">
          <a:xfrm>
            <a:off x="7225403" y="1699890"/>
            <a:ext cx="4192587" cy="3244850"/>
            <a:chOff x="2939" y="858"/>
            <a:chExt cx="2641" cy="2044"/>
          </a:xfrm>
        </p:grpSpPr>
        <p:pic>
          <p:nvPicPr>
            <p:cNvPr id="34820" name="Picture 4">
              <a:extLst>
                <a:ext uri="{FF2B5EF4-FFF2-40B4-BE49-F238E27FC236}">
                  <a16:creationId xmlns:a16="http://schemas.microsoft.com/office/drawing/2014/main" id="{DE7E2542-6C55-F646-A59A-D962440C8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235" t="25000" r="5882" b="23636"/>
            <a:stretch>
              <a:fillRect/>
            </a:stretch>
          </p:blipFill>
          <p:spPr bwMode="auto">
            <a:xfrm>
              <a:off x="2939" y="858"/>
              <a:ext cx="2641" cy="20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4821" name="Line 5">
              <a:extLst>
                <a:ext uri="{FF2B5EF4-FFF2-40B4-BE49-F238E27FC236}">
                  <a16:creationId xmlns:a16="http://schemas.microsoft.com/office/drawing/2014/main" id="{1438EA05-CE0C-7949-A4DB-C7EAB0424F6C}"/>
                </a:ext>
              </a:extLst>
            </p:cNvPr>
            <p:cNvSpPr>
              <a:spLocks noChangeShapeType="1"/>
            </p:cNvSpPr>
            <p:nvPr/>
          </p:nvSpPr>
          <p:spPr bwMode="auto">
            <a:xfrm flipV="1">
              <a:off x="4133" y="1307"/>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22" name="Line 6">
              <a:extLst>
                <a:ext uri="{FF2B5EF4-FFF2-40B4-BE49-F238E27FC236}">
                  <a16:creationId xmlns:a16="http://schemas.microsoft.com/office/drawing/2014/main" id="{69F5D833-AE47-464D-A74A-114D87BCBA68}"/>
                </a:ext>
              </a:extLst>
            </p:cNvPr>
            <p:cNvSpPr>
              <a:spLocks noChangeShapeType="1"/>
            </p:cNvSpPr>
            <p:nvPr/>
          </p:nvSpPr>
          <p:spPr bwMode="auto">
            <a:xfrm flipV="1">
              <a:off x="3736" y="973"/>
              <a:ext cx="996" cy="1098"/>
            </a:xfrm>
            <a:prstGeom prst="line">
              <a:avLst/>
            </a:prstGeom>
            <a:noFill/>
            <a:ln w="22225">
              <a:solidFill>
                <a:srgbClr val="3399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4823" name="Rectangle 7">
            <a:extLst>
              <a:ext uri="{FF2B5EF4-FFF2-40B4-BE49-F238E27FC236}">
                <a16:creationId xmlns:a16="http://schemas.microsoft.com/office/drawing/2014/main" id="{0B521F18-4C95-2A41-9821-B017A0C4AA14}"/>
              </a:ext>
            </a:extLst>
          </p:cNvPr>
          <p:cNvSpPr>
            <a:spLocks noGrp="1" noChangeArrowheads="1"/>
          </p:cNvSpPr>
          <p:nvPr>
            <p:ph type="body" idx="1"/>
          </p:nvPr>
        </p:nvSpPr>
        <p:spPr>
          <a:xfrm>
            <a:off x="1129506" y="1422724"/>
            <a:ext cx="4721225" cy="4525963"/>
          </a:xfrm>
          <a:noFill/>
          <a:ln/>
        </p:spPr>
        <p:txBody>
          <a:bodyPr>
            <a:normAutofit lnSpcReduction="10000"/>
          </a:bodyPr>
          <a:lstStyle/>
          <a:p>
            <a:r>
              <a:rPr lang="en-US" altLang="en-US" sz="2400" dirty="0"/>
              <a:t>Error Bounds on Squared Prediction Error:</a:t>
            </a:r>
          </a:p>
          <a:p>
            <a:endParaRPr lang="en-US" altLang="en-US" sz="2400" dirty="0"/>
          </a:p>
          <a:p>
            <a:endParaRPr lang="en-US" altLang="en-US" sz="2400" dirty="0"/>
          </a:p>
          <a:p>
            <a:r>
              <a:rPr lang="en-US" altLang="en-US" sz="2400" dirty="0"/>
              <a:t>Assuming multivariate Gaussian data, traffic is normal when,</a:t>
            </a:r>
          </a:p>
          <a:p>
            <a:endParaRPr lang="en-US" altLang="en-US" sz="2400" dirty="0"/>
          </a:p>
          <a:p>
            <a:endParaRPr lang="en-US" altLang="en-US" sz="2400" dirty="0"/>
          </a:p>
          <a:p>
            <a:pPr>
              <a:buFontTx/>
              <a:buNone/>
            </a:pPr>
            <a:r>
              <a:rPr lang="en-US" altLang="en-US" sz="2400" dirty="0"/>
              <a:t>	Result due to </a:t>
            </a:r>
            <a:br>
              <a:rPr lang="en-US" altLang="en-US" sz="2400" dirty="0"/>
            </a:br>
            <a:r>
              <a:rPr lang="en-US" altLang="en-US" sz="1800" dirty="0"/>
              <a:t>[Jackson and </a:t>
            </a:r>
            <a:r>
              <a:rPr lang="en-US" altLang="en-US" sz="1800" dirty="0" err="1"/>
              <a:t>Mudholkar</a:t>
            </a:r>
            <a:r>
              <a:rPr lang="en-US" altLang="en-US" sz="1800" dirty="0"/>
              <a:t>, 1979]</a:t>
            </a:r>
            <a:r>
              <a:rPr lang="en-US" altLang="en-US" sz="2400" dirty="0"/>
              <a:t> </a:t>
            </a:r>
          </a:p>
        </p:txBody>
      </p:sp>
      <p:pic>
        <p:nvPicPr>
          <p:cNvPr id="34824" name="Picture 8">
            <a:extLst>
              <a:ext uri="{FF2B5EF4-FFF2-40B4-BE49-F238E27FC236}">
                <a16:creationId xmlns:a16="http://schemas.microsoft.com/office/drawing/2014/main" id="{EBC9D1B0-10A3-CB45-A9CB-3918CDEF14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8806" t="21019" r="4404" b="21019"/>
          <a:stretch>
            <a:fillRect/>
          </a:stretch>
        </p:blipFill>
        <p:spPr bwMode="auto">
          <a:xfrm>
            <a:off x="2789239" y="2598738"/>
            <a:ext cx="3271837" cy="449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825" name="Picture 9">
            <a:extLst>
              <a:ext uri="{FF2B5EF4-FFF2-40B4-BE49-F238E27FC236}">
                <a16:creationId xmlns:a16="http://schemas.microsoft.com/office/drawing/2014/main" id="{290A4397-4A91-3646-A202-BCF954F1DAC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11537" t="30798" r="23074" b="30798"/>
          <a:stretch>
            <a:fillRect/>
          </a:stretch>
        </p:blipFill>
        <p:spPr bwMode="auto">
          <a:xfrm>
            <a:off x="3273425" y="4454526"/>
            <a:ext cx="1893888"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26" name="Rectangle 10">
            <a:extLst>
              <a:ext uri="{FF2B5EF4-FFF2-40B4-BE49-F238E27FC236}">
                <a16:creationId xmlns:a16="http://schemas.microsoft.com/office/drawing/2014/main" id="{6221B9C8-F4D3-8449-B26C-AEE16D25F38B}"/>
              </a:ext>
            </a:extLst>
          </p:cNvPr>
          <p:cNvSpPr>
            <a:spLocks noChangeArrowheads="1"/>
          </p:cNvSpPr>
          <p:nvPr/>
        </p:nvSpPr>
        <p:spPr bwMode="auto">
          <a:xfrm>
            <a:off x="6488113" y="5849939"/>
            <a:ext cx="3816350" cy="217487"/>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7" name="Rectangle 11">
            <a:extLst>
              <a:ext uri="{FF2B5EF4-FFF2-40B4-BE49-F238E27FC236}">
                <a16:creationId xmlns:a16="http://schemas.microsoft.com/office/drawing/2014/main" id="{C309EA5A-6716-D543-8014-697D8C26FBC4}"/>
              </a:ext>
            </a:extLst>
          </p:cNvPr>
          <p:cNvSpPr>
            <a:spLocks noChangeArrowheads="1"/>
          </p:cNvSpPr>
          <p:nvPr/>
        </p:nvSpPr>
        <p:spPr bwMode="auto">
          <a:xfrm>
            <a:off x="6272214" y="2844801"/>
            <a:ext cx="319087" cy="3192463"/>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28" name="Text Box 12">
            <a:extLst>
              <a:ext uri="{FF2B5EF4-FFF2-40B4-BE49-F238E27FC236}">
                <a16:creationId xmlns:a16="http://schemas.microsoft.com/office/drawing/2014/main" id="{8B411500-90FE-C444-AA49-968A024CE169}"/>
              </a:ext>
            </a:extLst>
          </p:cNvPr>
          <p:cNvSpPr txBox="1">
            <a:spLocks noChangeArrowheads="1"/>
          </p:cNvSpPr>
          <p:nvPr/>
        </p:nvSpPr>
        <p:spPr bwMode="auto">
          <a:xfrm>
            <a:off x="7856538" y="4865219"/>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Traffic on Link 1</a:t>
            </a:r>
          </a:p>
        </p:txBody>
      </p:sp>
      <p:sp>
        <p:nvSpPr>
          <p:cNvPr id="34829" name="Text Box 13">
            <a:extLst>
              <a:ext uri="{FF2B5EF4-FFF2-40B4-BE49-F238E27FC236}">
                <a16:creationId xmlns:a16="http://schemas.microsoft.com/office/drawing/2014/main" id="{468BF935-A22E-5644-831A-B65A74D95740}"/>
              </a:ext>
            </a:extLst>
          </p:cNvPr>
          <p:cNvSpPr txBox="1">
            <a:spLocks noChangeArrowheads="1"/>
          </p:cNvSpPr>
          <p:nvPr/>
        </p:nvSpPr>
        <p:spPr bwMode="auto">
          <a:xfrm rot="16200000">
            <a:off x="6122195" y="3235650"/>
            <a:ext cx="1809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Traffic on Link 2</a:t>
            </a:r>
          </a:p>
        </p:txBody>
      </p:sp>
    </p:spTree>
    <p:extLst>
      <p:ext uri="{BB962C8B-B14F-4D97-AF65-F5344CB8AC3E}">
        <p14:creationId xmlns:p14="http://schemas.microsoft.com/office/powerpoint/2010/main" val="57215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Clustering</a:t>
            </a:r>
          </a:p>
        </p:txBody>
      </p:sp>
    </p:spTree>
    <p:extLst>
      <p:ext uri="{BB962C8B-B14F-4D97-AF65-F5344CB8AC3E}">
        <p14:creationId xmlns:p14="http://schemas.microsoft.com/office/powerpoint/2010/main" val="2190132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1C15A29-59D6-864A-BD38-489743517A64}"/>
              </a:ext>
            </a:extLst>
          </p:cNvPr>
          <p:cNvSpPr>
            <a:spLocks noGrp="1"/>
          </p:cNvSpPr>
          <p:nvPr>
            <p:ph type="sldNum" sz="quarter" idx="12"/>
          </p:nvPr>
        </p:nvSpPr>
        <p:spPr/>
        <p:txBody>
          <a:bodyPr/>
          <a:lstStyle/>
          <a:p>
            <a:fld id="{256CE055-ECFD-9048-9FD8-7E2D8656A4F7}" type="slidenum">
              <a:rPr lang="en-US" smtClean="0"/>
              <a:pPr/>
              <a:t>15</a:t>
            </a:fld>
            <a:endParaRPr lang="en-US" dirty="0"/>
          </a:p>
        </p:txBody>
      </p:sp>
      <p:pic>
        <p:nvPicPr>
          <p:cNvPr id="5" name="Picture 4">
            <a:extLst>
              <a:ext uri="{FF2B5EF4-FFF2-40B4-BE49-F238E27FC236}">
                <a16:creationId xmlns:a16="http://schemas.microsoft.com/office/drawing/2014/main" id="{9E21AD3B-7AB0-D64F-BD27-FA888EE79CB9}"/>
              </a:ext>
            </a:extLst>
          </p:cNvPr>
          <p:cNvPicPr>
            <a:picLocks noChangeAspect="1"/>
          </p:cNvPicPr>
          <p:nvPr/>
        </p:nvPicPr>
        <p:blipFill>
          <a:blip r:embed="rId2"/>
          <a:stretch>
            <a:fillRect/>
          </a:stretch>
        </p:blipFill>
        <p:spPr>
          <a:xfrm>
            <a:off x="1023550" y="0"/>
            <a:ext cx="10144900" cy="5960216"/>
          </a:xfrm>
          <a:prstGeom prst="rect">
            <a:avLst/>
          </a:prstGeom>
        </p:spPr>
      </p:pic>
    </p:spTree>
    <p:extLst>
      <p:ext uri="{BB962C8B-B14F-4D97-AF65-F5344CB8AC3E}">
        <p14:creationId xmlns:p14="http://schemas.microsoft.com/office/powerpoint/2010/main" val="26964480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0D9552-A253-CC4F-BA22-C04EAD10B75B}"/>
              </a:ext>
            </a:extLst>
          </p:cNvPr>
          <p:cNvSpPr>
            <a:spLocks noGrp="1"/>
          </p:cNvSpPr>
          <p:nvPr>
            <p:ph type="sldNum" sz="quarter" idx="12"/>
          </p:nvPr>
        </p:nvSpPr>
        <p:spPr/>
        <p:txBody>
          <a:bodyPr/>
          <a:lstStyle/>
          <a:p>
            <a:fld id="{256CE055-ECFD-9048-9FD8-7E2D8656A4F7}" type="slidenum">
              <a:rPr lang="en-US" smtClean="0"/>
              <a:pPr/>
              <a:t>16</a:t>
            </a:fld>
            <a:endParaRPr lang="en-US" dirty="0"/>
          </a:p>
        </p:txBody>
      </p:sp>
      <p:pic>
        <p:nvPicPr>
          <p:cNvPr id="3" name="Picture 2">
            <a:extLst>
              <a:ext uri="{FF2B5EF4-FFF2-40B4-BE49-F238E27FC236}">
                <a16:creationId xmlns:a16="http://schemas.microsoft.com/office/drawing/2014/main" id="{E08BA319-BC26-2B44-9814-B49968F41AB3}"/>
              </a:ext>
            </a:extLst>
          </p:cNvPr>
          <p:cNvPicPr>
            <a:picLocks noChangeAspect="1"/>
          </p:cNvPicPr>
          <p:nvPr/>
        </p:nvPicPr>
        <p:blipFill>
          <a:blip r:embed="rId2"/>
          <a:stretch>
            <a:fillRect/>
          </a:stretch>
        </p:blipFill>
        <p:spPr>
          <a:xfrm>
            <a:off x="1224675" y="112064"/>
            <a:ext cx="9377422" cy="5703858"/>
          </a:xfrm>
          <a:prstGeom prst="rect">
            <a:avLst/>
          </a:prstGeom>
        </p:spPr>
      </p:pic>
    </p:spTree>
    <p:extLst>
      <p:ext uri="{BB962C8B-B14F-4D97-AF65-F5344CB8AC3E}">
        <p14:creationId xmlns:p14="http://schemas.microsoft.com/office/powerpoint/2010/main" val="1711266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F4177-BB9D-4E41-9F87-016146AE5CFE}"/>
              </a:ext>
            </a:extLst>
          </p:cNvPr>
          <p:cNvSpPr>
            <a:spLocks noGrp="1"/>
          </p:cNvSpPr>
          <p:nvPr>
            <p:ph type="sldNum" sz="quarter" idx="12"/>
          </p:nvPr>
        </p:nvSpPr>
        <p:spPr/>
        <p:txBody>
          <a:bodyPr/>
          <a:lstStyle/>
          <a:p>
            <a:fld id="{256CE055-ECFD-9048-9FD8-7E2D8656A4F7}" type="slidenum">
              <a:rPr lang="en-US" smtClean="0"/>
              <a:pPr/>
              <a:t>17</a:t>
            </a:fld>
            <a:endParaRPr lang="en-US" dirty="0"/>
          </a:p>
        </p:txBody>
      </p:sp>
      <p:pic>
        <p:nvPicPr>
          <p:cNvPr id="3" name="Picture 2">
            <a:extLst>
              <a:ext uri="{FF2B5EF4-FFF2-40B4-BE49-F238E27FC236}">
                <a16:creationId xmlns:a16="http://schemas.microsoft.com/office/drawing/2014/main" id="{8EAE9E66-8C5A-5944-91FA-24E7D7DC9410}"/>
              </a:ext>
            </a:extLst>
          </p:cNvPr>
          <p:cNvPicPr>
            <a:picLocks noChangeAspect="1"/>
          </p:cNvPicPr>
          <p:nvPr/>
        </p:nvPicPr>
        <p:blipFill>
          <a:blip r:embed="rId2"/>
          <a:stretch>
            <a:fillRect/>
          </a:stretch>
        </p:blipFill>
        <p:spPr>
          <a:xfrm>
            <a:off x="568411" y="71852"/>
            <a:ext cx="10565027" cy="5924040"/>
          </a:xfrm>
          <a:prstGeom prst="rect">
            <a:avLst/>
          </a:prstGeom>
        </p:spPr>
      </p:pic>
    </p:spTree>
    <p:extLst>
      <p:ext uri="{BB962C8B-B14F-4D97-AF65-F5344CB8AC3E}">
        <p14:creationId xmlns:p14="http://schemas.microsoft.com/office/powerpoint/2010/main" val="834925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ACD119-AB72-9D4F-B0C4-F70D401387ED}"/>
              </a:ext>
            </a:extLst>
          </p:cNvPr>
          <p:cNvSpPr>
            <a:spLocks noGrp="1"/>
          </p:cNvSpPr>
          <p:nvPr>
            <p:ph type="sldNum" sz="quarter" idx="12"/>
          </p:nvPr>
        </p:nvSpPr>
        <p:spPr/>
        <p:txBody>
          <a:bodyPr/>
          <a:lstStyle/>
          <a:p>
            <a:fld id="{256CE055-ECFD-9048-9FD8-7E2D8656A4F7}" type="slidenum">
              <a:rPr lang="en-US" smtClean="0"/>
              <a:pPr/>
              <a:t>18</a:t>
            </a:fld>
            <a:endParaRPr lang="en-US" dirty="0"/>
          </a:p>
        </p:txBody>
      </p:sp>
      <p:pic>
        <p:nvPicPr>
          <p:cNvPr id="3" name="Picture 2">
            <a:extLst>
              <a:ext uri="{FF2B5EF4-FFF2-40B4-BE49-F238E27FC236}">
                <a16:creationId xmlns:a16="http://schemas.microsoft.com/office/drawing/2014/main" id="{899077F9-BDF1-B346-BA27-8D92AD32B1C0}"/>
              </a:ext>
            </a:extLst>
          </p:cNvPr>
          <p:cNvPicPr>
            <a:picLocks noChangeAspect="1"/>
          </p:cNvPicPr>
          <p:nvPr/>
        </p:nvPicPr>
        <p:blipFill>
          <a:blip r:embed="rId2"/>
          <a:stretch>
            <a:fillRect/>
          </a:stretch>
        </p:blipFill>
        <p:spPr>
          <a:xfrm>
            <a:off x="1330508" y="0"/>
            <a:ext cx="9840001" cy="5889244"/>
          </a:xfrm>
          <a:prstGeom prst="rect">
            <a:avLst/>
          </a:prstGeom>
        </p:spPr>
      </p:pic>
    </p:spTree>
    <p:extLst>
      <p:ext uri="{BB962C8B-B14F-4D97-AF65-F5344CB8AC3E}">
        <p14:creationId xmlns:p14="http://schemas.microsoft.com/office/powerpoint/2010/main" val="140090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Learning Objective</a:t>
            </a:r>
          </a:p>
        </p:txBody>
      </p:sp>
    </p:spTree>
    <p:extLst>
      <p:ext uri="{BB962C8B-B14F-4D97-AF65-F5344CB8AC3E}">
        <p14:creationId xmlns:p14="http://schemas.microsoft.com/office/powerpoint/2010/main" val="331315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22242B-B691-304A-B52D-5B4E075F760F}"/>
              </a:ext>
            </a:extLst>
          </p:cNvPr>
          <p:cNvSpPr>
            <a:spLocks noGrp="1"/>
          </p:cNvSpPr>
          <p:nvPr>
            <p:ph type="title"/>
          </p:nvPr>
        </p:nvSpPr>
        <p:spPr/>
        <p:txBody>
          <a:bodyPr/>
          <a:lstStyle/>
          <a:p>
            <a:r>
              <a:rPr lang="en-US" dirty="0"/>
              <a:t>Learning Objectives</a:t>
            </a:r>
          </a:p>
        </p:txBody>
      </p:sp>
      <p:sp>
        <p:nvSpPr>
          <p:cNvPr id="4" name="Content Placeholder 3">
            <a:extLst>
              <a:ext uri="{FF2B5EF4-FFF2-40B4-BE49-F238E27FC236}">
                <a16:creationId xmlns:a16="http://schemas.microsoft.com/office/drawing/2014/main" id="{77FFC429-6A4C-BF40-9A71-BE3BD84EA317}"/>
              </a:ext>
            </a:extLst>
          </p:cNvPr>
          <p:cNvSpPr>
            <a:spLocks noGrp="1"/>
          </p:cNvSpPr>
          <p:nvPr>
            <p:ph idx="1"/>
          </p:nvPr>
        </p:nvSpPr>
        <p:spPr/>
        <p:txBody>
          <a:bodyPr>
            <a:normAutofit fontScale="77500" lnSpcReduction="20000"/>
          </a:bodyPr>
          <a:lstStyle/>
          <a:p>
            <a:r>
              <a:rPr lang="en-US" sz="3600" dirty="0"/>
              <a:t>Review unsupervised learning concepts</a:t>
            </a:r>
          </a:p>
          <a:p>
            <a:endParaRPr lang="en-US" sz="3600" dirty="0"/>
          </a:p>
          <a:p>
            <a:r>
              <a:rPr lang="en-US" sz="3600" dirty="0"/>
              <a:t>Learn when unsupervised learning is appropriate in networking contexts (e.g., anomaly detection)</a:t>
            </a:r>
          </a:p>
          <a:p>
            <a:endParaRPr lang="en-US" sz="3600" dirty="0"/>
          </a:p>
          <a:p>
            <a:r>
              <a:rPr lang="en-US" sz="3600" dirty="0"/>
              <a:t>Apply unsupervised learning to a simple networking example</a:t>
            </a:r>
          </a:p>
          <a:p>
            <a:endParaRPr lang="en-US" sz="3600" dirty="0"/>
          </a:p>
          <a:p>
            <a:r>
              <a:rPr lang="en-US" sz="3600" dirty="0"/>
              <a:t>Learn about clustering and its applications </a:t>
            </a:r>
            <a:r>
              <a:rPr lang="en-US" sz="3600"/>
              <a:t>to network data</a:t>
            </a:r>
            <a:endParaRPr lang="en-US" sz="3600" dirty="0"/>
          </a:p>
        </p:txBody>
      </p:sp>
    </p:spTree>
    <p:extLst>
      <p:ext uri="{BB962C8B-B14F-4D97-AF65-F5344CB8AC3E}">
        <p14:creationId xmlns:p14="http://schemas.microsoft.com/office/powerpoint/2010/main" val="3995971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B7C58C-3BB0-6345-9EBF-9CC4C79B9845}"/>
              </a:ext>
            </a:extLst>
          </p:cNvPr>
          <p:cNvSpPr>
            <a:spLocks noGrp="1"/>
          </p:cNvSpPr>
          <p:nvPr>
            <p:ph type="sldNum" sz="quarter" idx="12"/>
          </p:nvPr>
        </p:nvSpPr>
        <p:spPr/>
        <p:txBody>
          <a:bodyPr/>
          <a:lstStyle/>
          <a:p>
            <a:fld id="{8B4864EB-539C-3D47-AD29-245514BFE515}" type="slidenum">
              <a:rPr lang="en-US" smtClean="0"/>
              <a:pPr/>
              <a:t>4</a:t>
            </a:fld>
            <a:endParaRPr lang="en-US" dirty="0"/>
          </a:p>
        </p:txBody>
      </p:sp>
      <p:pic>
        <p:nvPicPr>
          <p:cNvPr id="3" name="Picture 2">
            <a:extLst>
              <a:ext uri="{FF2B5EF4-FFF2-40B4-BE49-F238E27FC236}">
                <a16:creationId xmlns:a16="http://schemas.microsoft.com/office/drawing/2014/main" id="{EE517441-E1DD-EA4B-90F8-4779A3D31BCC}"/>
              </a:ext>
            </a:extLst>
          </p:cNvPr>
          <p:cNvPicPr>
            <a:picLocks noChangeAspect="1"/>
          </p:cNvPicPr>
          <p:nvPr/>
        </p:nvPicPr>
        <p:blipFill>
          <a:blip r:embed="rId2"/>
          <a:stretch>
            <a:fillRect/>
          </a:stretch>
        </p:blipFill>
        <p:spPr>
          <a:xfrm>
            <a:off x="869338" y="0"/>
            <a:ext cx="10173036" cy="5970222"/>
          </a:xfrm>
          <a:prstGeom prst="rect">
            <a:avLst/>
          </a:prstGeom>
        </p:spPr>
      </p:pic>
    </p:spTree>
    <p:extLst>
      <p:ext uri="{BB962C8B-B14F-4D97-AF65-F5344CB8AC3E}">
        <p14:creationId xmlns:p14="http://schemas.microsoft.com/office/powerpoint/2010/main" val="672276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38200" y="347472"/>
            <a:ext cx="10515600" cy="1325563"/>
          </a:xfrm>
          <a:prstGeom prst="rect">
            <a:avLst/>
          </a:prstGeom>
        </p:spPr>
        <p:txBody>
          <a:bodyPr spcFirstLastPara="1" vert="horz" wrap="square" lIns="121900" tIns="121900" rIns="121900" bIns="121900" numCol="1" anchor="t" anchorCtr="0" compatLnSpc="1">
            <a:prstTxWarp prst="textNoShape">
              <a:avLst/>
            </a:prstTxWarp>
            <a:noAutofit/>
          </a:bodyPr>
          <a:lstStyle/>
          <a:p>
            <a:r>
              <a:rPr lang="en" dirty="0"/>
              <a:t>Applications of Unsupervised Learning</a:t>
            </a:r>
            <a:endParaRPr dirty="0"/>
          </a:p>
        </p:txBody>
      </p:sp>
      <p:sp>
        <p:nvSpPr>
          <p:cNvPr id="2" name="Content Placeholder 1">
            <a:extLst>
              <a:ext uri="{FF2B5EF4-FFF2-40B4-BE49-F238E27FC236}">
                <a16:creationId xmlns:a16="http://schemas.microsoft.com/office/drawing/2014/main" id="{C6427656-EE3E-6F4E-8038-CCD19BE44D52}"/>
              </a:ext>
            </a:extLst>
          </p:cNvPr>
          <p:cNvSpPr>
            <a:spLocks noGrp="1"/>
          </p:cNvSpPr>
          <p:nvPr>
            <p:ph idx="1"/>
          </p:nvPr>
        </p:nvSpPr>
        <p:spPr/>
        <p:txBody>
          <a:bodyPr>
            <a:normAutofit/>
          </a:bodyPr>
          <a:lstStyle/>
          <a:p>
            <a:r>
              <a:rPr lang="en-US" dirty="0"/>
              <a:t>Clustering</a:t>
            </a:r>
          </a:p>
          <a:p>
            <a:endParaRPr lang="en-US" dirty="0"/>
          </a:p>
          <a:p>
            <a:r>
              <a:rPr lang="en-US" dirty="0"/>
              <a:t>Dimensionality Reduction</a:t>
            </a:r>
          </a:p>
          <a:p>
            <a:endParaRPr lang="en-US" dirty="0"/>
          </a:p>
          <a:p>
            <a:r>
              <a:rPr lang="en-US" dirty="0"/>
              <a:t>Visualization</a:t>
            </a:r>
          </a:p>
        </p:txBody>
      </p:sp>
    </p:spTree>
    <p:extLst>
      <p:ext uri="{BB962C8B-B14F-4D97-AF65-F5344CB8AC3E}">
        <p14:creationId xmlns:p14="http://schemas.microsoft.com/office/powerpoint/2010/main" val="487114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C485A7A-6D4C-6449-95D3-D40C9E876BB6}"/>
              </a:ext>
            </a:extLst>
          </p:cNvPr>
          <p:cNvSpPr>
            <a:spLocks noGrp="1"/>
          </p:cNvSpPr>
          <p:nvPr>
            <p:ph type="ctrTitle"/>
          </p:nvPr>
        </p:nvSpPr>
        <p:spPr/>
        <p:txBody>
          <a:bodyPr/>
          <a:lstStyle/>
          <a:p>
            <a:r>
              <a:rPr lang="en-US" dirty="0"/>
              <a:t>Principal Component Analysis</a:t>
            </a:r>
          </a:p>
        </p:txBody>
      </p:sp>
    </p:spTree>
    <p:extLst>
      <p:ext uri="{BB962C8B-B14F-4D97-AF65-F5344CB8AC3E}">
        <p14:creationId xmlns:p14="http://schemas.microsoft.com/office/powerpoint/2010/main" val="736196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a:extLst>
              <a:ext uri="{FF2B5EF4-FFF2-40B4-BE49-F238E27FC236}">
                <a16:creationId xmlns:a16="http://schemas.microsoft.com/office/drawing/2014/main" id="{37847864-2B24-0E46-B721-73683F5EB713}"/>
              </a:ext>
            </a:extLst>
          </p:cNvPr>
          <p:cNvSpPr>
            <a:spLocks noGrp="1" noChangeArrowheads="1"/>
          </p:cNvSpPr>
          <p:nvPr>
            <p:ph type="title"/>
          </p:nvPr>
        </p:nvSpPr>
        <p:spPr/>
        <p:txBody>
          <a:bodyPr/>
          <a:lstStyle/>
          <a:p>
            <a:r>
              <a:rPr lang="en-US" altLang="en-US"/>
              <a:t>Principal Component Analysis</a:t>
            </a:r>
          </a:p>
        </p:txBody>
      </p:sp>
      <p:sp>
        <p:nvSpPr>
          <p:cNvPr id="58" name="Slide Number Placeholder 5">
            <a:extLst>
              <a:ext uri="{FF2B5EF4-FFF2-40B4-BE49-F238E27FC236}">
                <a16:creationId xmlns:a16="http://schemas.microsoft.com/office/drawing/2014/main" id="{C3F163F5-3220-2342-AFE3-704B688047E7}"/>
              </a:ext>
            </a:extLst>
          </p:cNvPr>
          <p:cNvSpPr>
            <a:spLocks noGrp="1"/>
          </p:cNvSpPr>
          <p:nvPr>
            <p:ph type="sldNum" sz="quarter" idx="12"/>
          </p:nvPr>
        </p:nvSpPr>
        <p:spPr/>
        <p:txBody>
          <a:bodyPr/>
          <a:lstStyle/>
          <a:p>
            <a:fld id="{DAA1FF91-AA1D-6C4A-B1C2-B5C685684112}" type="slidenum">
              <a:rPr lang="en-US" altLang="en-US"/>
              <a:pPr/>
              <a:t>7</a:t>
            </a:fld>
            <a:endParaRPr lang="en-US" altLang="en-US"/>
          </a:p>
        </p:txBody>
      </p:sp>
      <p:sp>
        <p:nvSpPr>
          <p:cNvPr id="69634" name="Line 2">
            <a:extLst>
              <a:ext uri="{FF2B5EF4-FFF2-40B4-BE49-F238E27FC236}">
                <a16:creationId xmlns:a16="http://schemas.microsoft.com/office/drawing/2014/main" id="{F268FCCC-7C71-0A4A-B0F4-4684192FCB88}"/>
              </a:ext>
            </a:extLst>
          </p:cNvPr>
          <p:cNvSpPr>
            <a:spLocks noChangeShapeType="1"/>
          </p:cNvSpPr>
          <p:nvPr/>
        </p:nvSpPr>
        <p:spPr bwMode="auto">
          <a:xfrm>
            <a:off x="3780183" y="3114951"/>
            <a:ext cx="0" cy="1600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5" name="Line 3">
            <a:extLst>
              <a:ext uri="{FF2B5EF4-FFF2-40B4-BE49-F238E27FC236}">
                <a16:creationId xmlns:a16="http://schemas.microsoft.com/office/drawing/2014/main" id="{B101149C-27BA-8D42-A5B9-CFF2E74DBDD2}"/>
              </a:ext>
            </a:extLst>
          </p:cNvPr>
          <p:cNvSpPr>
            <a:spLocks noChangeShapeType="1"/>
          </p:cNvSpPr>
          <p:nvPr/>
        </p:nvSpPr>
        <p:spPr bwMode="auto">
          <a:xfrm flipH="1">
            <a:off x="2179983" y="3038751"/>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7" name="Rectangle 5">
            <a:extLst>
              <a:ext uri="{FF2B5EF4-FFF2-40B4-BE49-F238E27FC236}">
                <a16:creationId xmlns:a16="http://schemas.microsoft.com/office/drawing/2014/main" id="{C0F81EF0-43AF-FD47-B1CC-FCCACCE6291F}"/>
              </a:ext>
            </a:extLst>
          </p:cNvPr>
          <p:cNvSpPr>
            <a:spLocks noChangeArrowheads="1"/>
          </p:cNvSpPr>
          <p:nvPr/>
        </p:nvSpPr>
        <p:spPr bwMode="auto">
          <a:xfrm>
            <a:off x="1798983" y="997226"/>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b="1">
                <a:solidFill>
                  <a:schemeClr val="accent2"/>
                </a:solidFill>
              </a:rPr>
              <a:t>Coordinate transformation method</a:t>
            </a:r>
          </a:p>
        </p:txBody>
      </p:sp>
      <p:sp>
        <p:nvSpPr>
          <p:cNvPr id="69638" name="Line 6">
            <a:extLst>
              <a:ext uri="{FF2B5EF4-FFF2-40B4-BE49-F238E27FC236}">
                <a16:creationId xmlns:a16="http://schemas.microsoft.com/office/drawing/2014/main" id="{C79481CA-0546-284D-B6F6-32705BE11BFA}"/>
              </a:ext>
            </a:extLst>
          </p:cNvPr>
          <p:cNvSpPr>
            <a:spLocks noChangeShapeType="1"/>
          </p:cNvSpPr>
          <p:nvPr/>
        </p:nvSpPr>
        <p:spPr bwMode="auto">
          <a:xfrm>
            <a:off x="2132358" y="2424390"/>
            <a:ext cx="0" cy="231457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39" name="Line 7">
            <a:extLst>
              <a:ext uri="{FF2B5EF4-FFF2-40B4-BE49-F238E27FC236}">
                <a16:creationId xmlns:a16="http://schemas.microsoft.com/office/drawing/2014/main" id="{A1650222-2706-224B-9D0D-A39EFABA5DED}"/>
              </a:ext>
            </a:extLst>
          </p:cNvPr>
          <p:cNvSpPr>
            <a:spLocks noChangeShapeType="1"/>
          </p:cNvSpPr>
          <p:nvPr/>
        </p:nvSpPr>
        <p:spPr bwMode="auto">
          <a:xfrm flipV="1">
            <a:off x="2132359" y="4715152"/>
            <a:ext cx="2562225" cy="238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0" name="WordArt 8">
            <a:extLst>
              <a:ext uri="{FF2B5EF4-FFF2-40B4-BE49-F238E27FC236}">
                <a16:creationId xmlns:a16="http://schemas.microsoft.com/office/drawing/2014/main" id="{DF942EC1-0A34-9D4C-AC53-409F998B7062}"/>
              </a:ext>
            </a:extLst>
          </p:cNvPr>
          <p:cNvSpPr>
            <a:spLocks noChangeArrowheads="1" noChangeShapeType="1" noTextEdit="1"/>
          </p:cNvSpPr>
          <p:nvPr/>
        </p:nvSpPr>
        <p:spPr bwMode="auto">
          <a:xfrm>
            <a:off x="3780184" y="4791351"/>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x1</a:t>
            </a:r>
          </a:p>
        </p:txBody>
      </p:sp>
      <p:sp>
        <p:nvSpPr>
          <p:cNvPr id="69641" name="WordArt 9">
            <a:extLst>
              <a:ext uri="{FF2B5EF4-FFF2-40B4-BE49-F238E27FC236}">
                <a16:creationId xmlns:a16="http://schemas.microsoft.com/office/drawing/2014/main" id="{C321C0F7-88AD-6248-A225-CA64574035C3}"/>
              </a:ext>
            </a:extLst>
          </p:cNvPr>
          <p:cNvSpPr>
            <a:spLocks noChangeArrowheads="1" noChangeShapeType="1" noTextEdit="1"/>
          </p:cNvSpPr>
          <p:nvPr/>
        </p:nvSpPr>
        <p:spPr bwMode="auto">
          <a:xfrm>
            <a:off x="1951384" y="2962551"/>
            <a:ext cx="74613" cy="15875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accent2"/>
                  </a:solidFill>
                  <a:round/>
                  <a:headEnd/>
                  <a:tailEnd/>
                </a:ln>
                <a:cs typeface="Arial" panose="020B0604020202020204" pitchFamily="34" charset="0"/>
              </a:rPr>
              <a:t>x2</a:t>
            </a:r>
          </a:p>
        </p:txBody>
      </p:sp>
      <p:sp>
        <p:nvSpPr>
          <p:cNvPr id="69642" name="Oval 10">
            <a:extLst>
              <a:ext uri="{FF2B5EF4-FFF2-40B4-BE49-F238E27FC236}">
                <a16:creationId xmlns:a16="http://schemas.microsoft.com/office/drawing/2014/main" id="{5B69C2D1-7F1F-CF44-8EAA-DEEC5B3BA0B2}"/>
              </a:ext>
            </a:extLst>
          </p:cNvPr>
          <p:cNvSpPr>
            <a:spLocks noChangeArrowheads="1"/>
          </p:cNvSpPr>
          <p:nvPr/>
        </p:nvSpPr>
        <p:spPr bwMode="auto">
          <a:xfrm rot="19478134">
            <a:off x="2591147" y="3099077"/>
            <a:ext cx="2001837" cy="982663"/>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3" name="Line 11">
            <a:extLst>
              <a:ext uri="{FF2B5EF4-FFF2-40B4-BE49-F238E27FC236}">
                <a16:creationId xmlns:a16="http://schemas.microsoft.com/office/drawing/2014/main" id="{3024B475-1A53-4E40-82E4-38F06187C666}"/>
              </a:ext>
            </a:extLst>
          </p:cNvPr>
          <p:cNvSpPr>
            <a:spLocks noChangeShapeType="1"/>
          </p:cNvSpPr>
          <p:nvPr/>
        </p:nvSpPr>
        <p:spPr bwMode="auto">
          <a:xfrm rot="19478134">
            <a:off x="2372071" y="3530876"/>
            <a:ext cx="260191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44" name="Oval 12">
            <a:extLst>
              <a:ext uri="{FF2B5EF4-FFF2-40B4-BE49-F238E27FC236}">
                <a16:creationId xmlns:a16="http://schemas.microsoft.com/office/drawing/2014/main" id="{ED2CA703-B065-BF42-AC46-E59C131CFC0D}"/>
              </a:ext>
            </a:extLst>
          </p:cNvPr>
          <p:cNvSpPr>
            <a:spLocks noChangeArrowheads="1"/>
          </p:cNvSpPr>
          <p:nvPr/>
        </p:nvSpPr>
        <p:spPr bwMode="auto">
          <a:xfrm rot="19478134">
            <a:off x="3729384" y="3046689"/>
            <a:ext cx="66675" cy="698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45" name="WordArt 13">
            <a:extLst>
              <a:ext uri="{FF2B5EF4-FFF2-40B4-BE49-F238E27FC236}">
                <a16:creationId xmlns:a16="http://schemas.microsoft.com/office/drawing/2014/main" id="{0F3ABCEC-DA8C-CD4B-B911-F316477FF744}"/>
              </a:ext>
            </a:extLst>
          </p:cNvPr>
          <p:cNvSpPr>
            <a:spLocks noChangeArrowheads="1" noChangeShapeType="1" noTextEdit="1"/>
          </p:cNvSpPr>
          <p:nvPr/>
        </p:nvSpPr>
        <p:spPr bwMode="auto">
          <a:xfrm rot="19478134">
            <a:off x="3986558" y="3368952"/>
            <a:ext cx="115888"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46" name="WordArt 14">
            <a:extLst>
              <a:ext uri="{FF2B5EF4-FFF2-40B4-BE49-F238E27FC236}">
                <a16:creationId xmlns:a16="http://schemas.microsoft.com/office/drawing/2014/main" id="{E837BBB7-E511-8648-B1BC-2DF97A1F49CB}"/>
              </a:ext>
            </a:extLst>
          </p:cNvPr>
          <p:cNvSpPr>
            <a:spLocks noChangeArrowheads="1" noChangeShapeType="1" noTextEdit="1"/>
          </p:cNvSpPr>
          <p:nvPr/>
        </p:nvSpPr>
        <p:spPr bwMode="auto">
          <a:xfrm rot="19478134">
            <a:off x="3211859" y="3316564"/>
            <a:ext cx="117475"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47" name="WordArt 15">
            <a:extLst>
              <a:ext uri="{FF2B5EF4-FFF2-40B4-BE49-F238E27FC236}">
                <a16:creationId xmlns:a16="http://schemas.microsoft.com/office/drawing/2014/main" id="{593B137E-7FBA-BE4B-8353-040161BCE63D}"/>
              </a:ext>
            </a:extLst>
          </p:cNvPr>
          <p:cNvSpPr>
            <a:spLocks noChangeArrowheads="1" noChangeShapeType="1" noTextEdit="1"/>
          </p:cNvSpPr>
          <p:nvPr/>
        </p:nvSpPr>
        <p:spPr bwMode="auto">
          <a:xfrm>
            <a:off x="4800946" y="2564089"/>
            <a:ext cx="207962"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48" name="WordArt 16">
            <a:extLst>
              <a:ext uri="{FF2B5EF4-FFF2-40B4-BE49-F238E27FC236}">
                <a16:creationId xmlns:a16="http://schemas.microsoft.com/office/drawing/2014/main" id="{B3A4CC26-59C9-2C47-9345-549118D3F9AD}"/>
              </a:ext>
            </a:extLst>
          </p:cNvPr>
          <p:cNvSpPr>
            <a:spLocks noChangeArrowheads="1" noChangeShapeType="1" noTextEdit="1"/>
          </p:cNvSpPr>
          <p:nvPr/>
        </p:nvSpPr>
        <p:spPr bwMode="auto">
          <a:xfrm>
            <a:off x="2932458" y="2352951"/>
            <a:ext cx="209550" cy="139700"/>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49" name="Line 17">
            <a:extLst>
              <a:ext uri="{FF2B5EF4-FFF2-40B4-BE49-F238E27FC236}">
                <a16:creationId xmlns:a16="http://schemas.microsoft.com/office/drawing/2014/main" id="{3CB96109-D2D4-9F4B-AC0C-06573179995F}"/>
              </a:ext>
            </a:extLst>
          </p:cNvPr>
          <p:cNvSpPr>
            <a:spLocks noChangeShapeType="1"/>
          </p:cNvSpPr>
          <p:nvPr/>
        </p:nvSpPr>
        <p:spPr bwMode="auto">
          <a:xfrm rot="2010439">
            <a:off x="7350471" y="2276751"/>
            <a:ext cx="0" cy="191770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0" name="Line 18">
            <a:extLst>
              <a:ext uri="{FF2B5EF4-FFF2-40B4-BE49-F238E27FC236}">
                <a16:creationId xmlns:a16="http://schemas.microsoft.com/office/drawing/2014/main" id="{0E730C65-FC06-B043-A937-1EF4B6979D5F}"/>
              </a:ext>
            </a:extLst>
          </p:cNvPr>
          <p:cNvSpPr>
            <a:spLocks noChangeShapeType="1"/>
          </p:cNvSpPr>
          <p:nvPr/>
        </p:nvSpPr>
        <p:spPr bwMode="auto">
          <a:xfrm rot="2010439">
            <a:off x="6612283" y="4705626"/>
            <a:ext cx="2438400" cy="1905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1" name="WordArt 19">
            <a:extLst>
              <a:ext uri="{FF2B5EF4-FFF2-40B4-BE49-F238E27FC236}">
                <a16:creationId xmlns:a16="http://schemas.microsoft.com/office/drawing/2014/main" id="{D16C27A1-ED8D-C343-A151-8EA84D3CCC11}"/>
              </a:ext>
            </a:extLst>
          </p:cNvPr>
          <p:cNvSpPr>
            <a:spLocks noChangeArrowheads="1" noChangeShapeType="1" noTextEdit="1"/>
          </p:cNvSpPr>
          <p:nvPr/>
        </p:nvSpPr>
        <p:spPr bwMode="auto">
          <a:xfrm rot="2010439">
            <a:off x="8091833" y="4983439"/>
            <a:ext cx="69850" cy="131762"/>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x1</a:t>
            </a:r>
          </a:p>
        </p:txBody>
      </p:sp>
      <p:sp>
        <p:nvSpPr>
          <p:cNvPr id="69652" name="WordArt 20">
            <a:extLst>
              <a:ext uri="{FF2B5EF4-FFF2-40B4-BE49-F238E27FC236}">
                <a16:creationId xmlns:a16="http://schemas.microsoft.com/office/drawing/2014/main" id="{8AD2D9CE-1892-CE40-A95E-12A3FC8A188B}"/>
              </a:ext>
            </a:extLst>
          </p:cNvPr>
          <p:cNvSpPr>
            <a:spLocks noChangeArrowheads="1" noChangeShapeType="1" noTextEdit="1"/>
          </p:cNvSpPr>
          <p:nvPr/>
        </p:nvSpPr>
        <p:spPr bwMode="auto">
          <a:xfrm rot="2010439">
            <a:off x="7393333" y="2778402"/>
            <a:ext cx="69850" cy="1317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bg2"/>
                  </a:solidFill>
                  <a:round/>
                  <a:headEnd/>
                  <a:tailEnd/>
                </a:ln>
                <a:solidFill>
                  <a:schemeClr val="bg2"/>
                </a:solidFill>
                <a:cs typeface="Arial" panose="020B0604020202020204" pitchFamily="34" charset="0"/>
              </a:rPr>
              <a:t>x2</a:t>
            </a:r>
          </a:p>
        </p:txBody>
      </p:sp>
      <p:sp>
        <p:nvSpPr>
          <p:cNvPr id="69653" name="Oval 21">
            <a:extLst>
              <a:ext uri="{FF2B5EF4-FFF2-40B4-BE49-F238E27FC236}">
                <a16:creationId xmlns:a16="http://schemas.microsoft.com/office/drawing/2014/main" id="{3871B437-0E72-7A4F-BE52-A39D33C4FA20}"/>
              </a:ext>
            </a:extLst>
          </p:cNvPr>
          <p:cNvSpPr>
            <a:spLocks noChangeArrowheads="1"/>
          </p:cNvSpPr>
          <p:nvPr/>
        </p:nvSpPr>
        <p:spPr bwMode="auto">
          <a:xfrm rot="21488573">
            <a:off x="7540972" y="3586440"/>
            <a:ext cx="1862137" cy="81438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4" name="Line 22">
            <a:extLst>
              <a:ext uri="{FF2B5EF4-FFF2-40B4-BE49-F238E27FC236}">
                <a16:creationId xmlns:a16="http://schemas.microsoft.com/office/drawing/2014/main" id="{304DD0E2-4DB4-1F43-8D37-F6F02596DD91}"/>
              </a:ext>
            </a:extLst>
          </p:cNvPr>
          <p:cNvSpPr>
            <a:spLocks noChangeShapeType="1"/>
          </p:cNvSpPr>
          <p:nvPr/>
        </p:nvSpPr>
        <p:spPr bwMode="auto">
          <a:xfrm rot="21488573">
            <a:off x="8469658" y="3005414"/>
            <a:ext cx="0" cy="186055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5" name="Line 23">
            <a:extLst>
              <a:ext uri="{FF2B5EF4-FFF2-40B4-BE49-F238E27FC236}">
                <a16:creationId xmlns:a16="http://schemas.microsoft.com/office/drawing/2014/main" id="{E10753FA-6A8C-4641-A922-095D599E4953}"/>
              </a:ext>
            </a:extLst>
          </p:cNvPr>
          <p:cNvSpPr>
            <a:spLocks noChangeShapeType="1"/>
          </p:cNvSpPr>
          <p:nvPr/>
        </p:nvSpPr>
        <p:spPr bwMode="auto">
          <a:xfrm rot="21488573">
            <a:off x="7353647" y="3992839"/>
            <a:ext cx="2255837" cy="2540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Oval 24">
            <a:extLst>
              <a:ext uri="{FF2B5EF4-FFF2-40B4-BE49-F238E27FC236}">
                <a16:creationId xmlns:a16="http://schemas.microsoft.com/office/drawing/2014/main" id="{04914669-4186-D841-A3BE-34409963AEAB}"/>
              </a:ext>
            </a:extLst>
          </p:cNvPr>
          <p:cNvSpPr>
            <a:spLocks noChangeArrowheads="1"/>
          </p:cNvSpPr>
          <p:nvPr/>
        </p:nvSpPr>
        <p:spPr bwMode="auto">
          <a:xfrm rot="21488573">
            <a:off x="8834784" y="3691214"/>
            <a:ext cx="61913" cy="571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57" name="WordArt 25">
            <a:extLst>
              <a:ext uri="{FF2B5EF4-FFF2-40B4-BE49-F238E27FC236}">
                <a16:creationId xmlns:a16="http://schemas.microsoft.com/office/drawing/2014/main" id="{1E6800E2-3214-B048-B1E1-34FE043E1FE3}"/>
              </a:ext>
            </a:extLst>
          </p:cNvPr>
          <p:cNvSpPr>
            <a:spLocks noChangeArrowheads="1" noChangeShapeType="1" noTextEdit="1"/>
          </p:cNvSpPr>
          <p:nvPr/>
        </p:nvSpPr>
        <p:spPr bwMode="auto">
          <a:xfrm rot="21488573">
            <a:off x="8847483" y="4038876"/>
            <a:ext cx="107950" cy="1095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u1</a:t>
            </a:r>
          </a:p>
        </p:txBody>
      </p:sp>
      <p:sp>
        <p:nvSpPr>
          <p:cNvPr id="69658" name="WordArt 26">
            <a:extLst>
              <a:ext uri="{FF2B5EF4-FFF2-40B4-BE49-F238E27FC236}">
                <a16:creationId xmlns:a16="http://schemas.microsoft.com/office/drawing/2014/main" id="{9129ED70-AE31-9648-A533-AD466D6EB417}"/>
              </a:ext>
            </a:extLst>
          </p:cNvPr>
          <p:cNvSpPr>
            <a:spLocks noChangeArrowheads="1" noChangeShapeType="1" noTextEdit="1"/>
          </p:cNvSpPr>
          <p:nvPr/>
        </p:nvSpPr>
        <p:spPr bwMode="auto">
          <a:xfrm rot="21488573">
            <a:off x="8275983" y="3649940"/>
            <a:ext cx="109538" cy="10953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900" kern="10">
                <a:ln w="9525">
                  <a:solidFill>
                    <a:srgbClr val="FF0000"/>
                  </a:solidFill>
                  <a:round/>
                  <a:headEnd/>
                  <a:tailEnd/>
                </a:ln>
                <a:solidFill>
                  <a:srgbClr val="A50021"/>
                </a:solidFill>
                <a:cs typeface="Arial" panose="020B0604020202020204" pitchFamily="34" charset="0"/>
              </a:rPr>
              <a:t>u2</a:t>
            </a:r>
          </a:p>
        </p:txBody>
      </p:sp>
      <p:sp>
        <p:nvSpPr>
          <p:cNvPr id="69659" name="WordArt 27">
            <a:extLst>
              <a:ext uri="{FF2B5EF4-FFF2-40B4-BE49-F238E27FC236}">
                <a16:creationId xmlns:a16="http://schemas.microsoft.com/office/drawing/2014/main" id="{5708D34A-D1DA-FB4F-9753-7D755D4A387C}"/>
              </a:ext>
            </a:extLst>
          </p:cNvPr>
          <p:cNvSpPr>
            <a:spLocks noChangeArrowheads="1" noChangeShapeType="1" noTextEdit="1"/>
          </p:cNvSpPr>
          <p:nvPr/>
        </p:nvSpPr>
        <p:spPr bwMode="auto">
          <a:xfrm>
            <a:off x="9763472" y="3865840"/>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PC1</a:t>
            </a:r>
          </a:p>
        </p:txBody>
      </p:sp>
      <p:sp>
        <p:nvSpPr>
          <p:cNvPr id="69660" name="WordArt 28">
            <a:extLst>
              <a:ext uri="{FF2B5EF4-FFF2-40B4-BE49-F238E27FC236}">
                <a16:creationId xmlns:a16="http://schemas.microsoft.com/office/drawing/2014/main" id="{000920F3-6725-1145-818C-4928B23EF2AD}"/>
              </a:ext>
            </a:extLst>
          </p:cNvPr>
          <p:cNvSpPr>
            <a:spLocks noChangeArrowheads="1" noChangeShapeType="1" noTextEdit="1"/>
          </p:cNvSpPr>
          <p:nvPr/>
        </p:nvSpPr>
        <p:spPr bwMode="auto">
          <a:xfrm>
            <a:off x="8468072" y="2799040"/>
            <a:ext cx="193675" cy="115887"/>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en-US" sz="1000" kern="10">
                <a:ln w="9525">
                  <a:solidFill>
                    <a:schemeClr val="folHlink"/>
                  </a:solidFill>
                  <a:round/>
                  <a:headEnd/>
                  <a:tailEnd/>
                </a:ln>
                <a:solidFill>
                  <a:srgbClr val="A50021"/>
                </a:solidFill>
                <a:cs typeface="Arial" panose="020B0604020202020204" pitchFamily="34" charset="0"/>
              </a:rPr>
              <a:t>PC2</a:t>
            </a:r>
          </a:p>
        </p:txBody>
      </p:sp>
      <p:sp>
        <p:nvSpPr>
          <p:cNvPr id="69661" name="Line 29">
            <a:extLst>
              <a:ext uri="{FF2B5EF4-FFF2-40B4-BE49-F238E27FC236}">
                <a16:creationId xmlns:a16="http://schemas.microsoft.com/office/drawing/2014/main" id="{82FF575F-640D-A749-A165-53B6CEB98590}"/>
              </a:ext>
            </a:extLst>
          </p:cNvPr>
          <p:cNvSpPr>
            <a:spLocks noChangeShapeType="1"/>
          </p:cNvSpPr>
          <p:nvPr/>
        </p:nvSpPr>
        <p:spPr bwMode="auto">
          <a:xfrm flipH="1">
            <a:off x="8504583" y="3724551"/>
            <a:ext cx="304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2" name="Line 30">
            <a:extLst>
              <a:ext uri="{FF2B5EF4-FFF2-40B4-BE49-F238E27FC236}">
                <a16:creationId xmlns:a16="http://schemas.microsoft.com/office/drawing/2014/main" id="{7FA36C01-5835-EC46-8D1C-3AAA1EBA67DC}"/>
              </a:ext>
            </a:extLst>
          </p:cNvPr>
          <p:cNvSpPr>
            <a:spLocks noChangeShapeType="1"/>
          </p:cNvSpPr>
          <p:nvPr/>
        </p:nvSpPr>
        <p:spPr bwMode="auto">
          <a:xfrm>
            <a:off x="8885583" y="3800751"/>
            <a:ext cx="0" cy="15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3" name="Rectangle 31">
            <a:extLst>
              <a:ext uri="{FF2B5EF4-FFF2-40B4-BE49-F238E27FC236}">
                <a16:creationId xmlns:a16="http://schemas.microsoft.com/office/drawing/2014/main" id="{73A3C916-676D-2F4B-96F3-A9D0FA264661}"/>
              </a:ext>
            </a:extLst>
          </p:cNvPr>
          <p:cNvSpPr>
            <a:spLocks noChangeArrowheads="1"/>
          </p:cNvSpPr>
          <p:nvPr/>
        </p:nvSpPr>
        <p:spPr bwMode="auto">
          <a:xfrm>
            <a:off x="2408583" y="1667152"/>
            <a:ext cx="1606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chemeClr val="accent2"/>
                </a:solidFill>
              </a:rPr>
              <a:t>Original Data</a:t>
            </a:r>
          </a:p>
        </p:txBody>
      </p:sp>
      <p:sp>
        <p:nvSpPr>
          <p:cNvPr id="69664" name="Rectangle 32">
            <a:extLst>
              <a:ext uri="{FF2B5EF4-FFF2-40B4-BE49-F238E27FC236}">
                <a16:creationId xmlns:a16="http://schemas.microsoft.com/office/drawing/2014/main" id="{E6F6B498-E9A5-FB4E-BDCD-4623B440CE54}"/>
              </a:ext>
            </a:extLst>
          </p:cNvPr>
          <p:cNvSpPr>
            <a:spLocks noChangeArrowheads="1"/>
          </p:cNvSpPr>
          <p:nvPr/>
        </p:nvSpPr>
        <p:spPr bwMode="auto">
          <a:xfrm>
            <a:off x="7666383" y="1667152"/>
            <a:ext cx="213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Transformed Data</a:t>
            </a:r>
          </a:p>
        </p:txBody>
      </p:sp>
      <p:sp>
        <p:nvSpPr>
          <p:cNvPr id="69665" name="Line 33">
            <a:extLst>
              <a:ext uri="{FF2B5EF4-FFF2-40B4-BE49-F238E27FC236}">
                <a16:creationId xmlns:a16="http://schemas.microsoft.com/office/drawing/2014/main" id="{0C0B2BD3-6F24-CB4F-A523-928FECCC5CA8}"/>
              </a:ext>
            </a:extLst>
          </p:cNvPr>
          <p:cNvSpPr>
            <a:spLocks noChangeShapeType="1"/>
          </p:cNvSpPr>
          <p:nvPr/>
        </p:nvSpPr>
        <p:spPr bwMode="auto">
          <a:xfrm rot="19478134">
            <a:off x="3549996" y="2411690"/>
            <a:ext cx="0" cy="2244725"/>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6" name="AutoShape 34">
            <a:extLst>
              <a:ext uri="{FF2B5EF4-FFF2-40B4-BE49-F238E27FC236}">
                <a16:creationId xmlns:a16="http://schemas.microsoft.com/office/drawing/2014/main" id="{79CFB789-13AE-4E4F-9FAD-AAD5A7A348DE}"/>
              </a:ext>
            </a:extLst>
          </p:cNvPr>
          <p:cNvSpPr>
            <a:spLocks noChangeArrowheads="1"/>
          </p:cNvSpPr>
          <p:nvPr/>
        </p:nvSpPr>
        <p:spPr bwMode="auto">
          <a:xfrm>
            <a:off x="5761383" y="5553351"/>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667" name="AutoShape 35">
            <a:extLst>
              <a:ext uri="{FF2B5EF4-FFF2-40B4-BE49-F238E27FC236}">
                <a16:creationId xmlns:a16="http://schemas.microsoft.com/office/drawing/2014/main" id="{1945C85D-3B58-6B40-BCF5-B38D381FB0A8}"/>
              </a:ext>
            </a:extLst>
          </p:cNvPr>
          <p:cNvSpPr>
            <a:spLocks noChangeArrowheads="1"/>
          </p:cNvSpPr>
          <p:nvPr/>
        </p:nvSpPr>
        <p:spPr bwMode="auto">
          <a:xfrm>
            <a:off x="5761383" y="3267351"/>
            <a:ext cx="609600" cy="381000"/>
          </a:xfrm>
          <a:prstGeom prst="rightArrow">
            <a:avLst>
              <a:gd name="adj1" fmla="val 50000"/>
              <a:gd name="adj2" fmla="val 40000"/>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69668" name="Group 36">
            <a:extLst>
              <a:ext uri="{FF2B5EF4-FFF2-40B4-BE49-F238E27FC236}">
                <a16:creationId xmlns:a16="http://schemas.microsoft.com/office/drawing/2014/main" id="{896452EA-65D0-EE4F-A041-E32958293D27}"/>
              </a:ext>
            </a:extLst>
          </p:cNvPr>
          <p:cNvGrpSpPr>
            <a:grpSpLocks/>
          </p:cNvGrpSpPr>
          <p:nvPr/>
        </p:nvGrpSpPr>
        <p:grpSpPr bwMode="auto">
          <a:xfrm>
            <a:off x="4161183" y="5553352"/>
            <a:ext cx="1219200" cy="396875"/>
            <a:chOff x="1440" y="3504"/>
            <a:chExt cx="768" cy="250"/>
          </a:xfrm>
        </p:grpSpPr>
        <p:sp>
          <p:nvSpPr>
            <p:cNvPr id="69669" name="Rectangle 37">
              <a:extLst>
                <a:ext uri="{FF2B5EF4-FFF2-40B4-BE49-F238E27FC236}">
                  <a16:creationId xmlns:a16="http://schemas.microsoft.com/office/drawing/2014/main" id="{807ADE37-3DB9-D941-85FA-8490D3BC2049}"/>
                </a:ext>
              </a:extLst>
            </p:cNvPr>
            <p:cNvSpPr>
              <a:spLocks noChangeArrowheads="1"/>
            </p:cNvSpPr>
            <p:nvPr/>
          </p:nvSpPr>
          <p:spPr bwMode="auto">
            <a:xfrm>
              <a:off x="1488" y="350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chemeClr val="accent2"/>
                  </a:solidFill>
                </a:rPr>
                <a:t>x1 , x2</a:t>
              </a:r>
            </a:p>
          </p:txBody>
        </p:sp>
        <p:grpSp>
          <p:nvGrpSpPr>
            <p:cNvPr id="69670" name="Group 38">
              <a:extLst>
                <a:ext uri="{FF2B5EF4-FFF2-40B4-BE49-F238E27FC236}">
                  <a16:creationId xmlns:a16="http://schemas.microsoft.com/office/drawing/2014/main" id="{2E2C38A4-57BB-934A-9132-6FE9629D4D75}"/>
                </a:ext>
              </a:extLst>
            </p:cNvPr>
            <p:cNvGrpSpPr>
              <a:grpSpLocks/>
            </p:cNvGrpSpPr>
            <p:nvPr/>
          </p:nvGrpSpPr>
          <p:grpSpPr bwMode="auto">
            <a:xfrm>
              <a:off x="1440" y="3504"/>
              <a:ext cx="48" cy="240"/>
              <a:chOff x="816" y="3072"/>
              <a:chExt cx="48" cy="384"/>
            </a:xfrm>
          </p:grpSpPr>
          <p:sp>
            <p:nvSpPr>
              <p:cNvPr id="69671" name="Line 39">
                <a:extLst>
                  <a:ext uri="{FF2B5EF4-FFF2-40B4-BE49-F238E27FC236}">
                    <a16:creationId xmlns:a16="http://schemas.microsoft.com/office/drawing/2014/main" id="{8D493C84-C037-844B-9234-A1B63B5DE46B}"/>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2" name="Line 40">
                <a:extLst>
                  <a:ext uri="{FF2B5EF4-FFF2-40B4-BE49-F238E27FC236}">
                    <a16:creationId xmlns:a16="http://schemas.microsoft.com/office/drawing/2014/main" id="{2D774E4F-FA81-694C-9C65-278A9DD48863}"/>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3" name="Line 41">
                <a:extLst>
                  <a:ext uri="{FF2B5EF4-FFF2-40B4-BE49-F238E27FC236}">
                    <a16:creationId xmlns:a16="http://schemas.microsoft.com/office/drawing/2014/main" id="{C8B339AF-1379-3544-8565-5A91AD71DC00}"/>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74" name="Group 42">
              <a:extLst>
                <a:ext uri="{FF2B5EF4-FFF2-40B4-BE49-F238E27FC236}">
                  <a16:creationId xmlns:a16="http://schemas.microsoft.com/office/drawing/2014/main" id="{AB6B962F-1118-7F41-819B-1E9EA301DF43}"/>
                </a:ext>
              </a:extLst>
            </p:cNvPr>
            <p:cNvGrpSpPr>
              <a:grpSpLocks/>
            </p:cNvGrpSpPr>
            <p:nvPr/>
          </p:nvGrpSpPr>
          <p:grpSpPr bwMode="auto">
            <a:xfrm rot="-10800000">
              <a:off x="2064" y="3504"/>
              <a:ext cx="48" cy="240"/>
              <a:chOff x="816" y="3072"/>
              <a:chExt cx="48" cy="384"/>
            </a:xfrm>
          </p:grpSpPr>
          <p:sp>
            <p:nvSpPr>
              <p:cNvPr id="69675" name="Line 43">
                <a:extLst>
                  <a:ext uri="{FF2B5EF4-FFF2-40B4-BE49-F238E27FC236}">
                    <a16:creationId xmlns:a16="http://schemas.microsoft.com/office/drawing/2014/main" id="{70D76DB3-A591-084C-9E19-B2A0F8467FE5}"/>
                  </a:ext>
                </a:extLst>
              </p:cNvPr>
              <p:cNvSpPr>
                <a:spLocks noChangeShapeType="1"/>
              </p:cNvSpPr>
              <p:nvPr/>
            </p:nvSpPr>
            <p:spPr bwMode="auto">
              <a:xfrm>
                <a:off x="816" y="307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6" name="Line 44">
                <a:extLst>
                  <a:ext uri="{FF2B5EF4-FFF2-40B4-BE49-F238E27FC236}">
                    <a16:creationId xmlns:a16="http://schemas.microsoft.com/office/drawing/2014/main" id="{A613A34F-FCD6-784F-97BE-78A7A03CA113}"/>
                  </a:ext>
                </a:extLst>
              </p:cNvPr>
              <p:cNvSpPr>
                <a:spLocks noChangeShapeType="1"/>
              </p:cNvSpPr>
              <p:nvPr/>
            </p:nvSpPr>
            <p:spPr bwMode="auto">
              <a:xfrm>
                <a:off x="816" y="3072"/>
                <a:ext cx="0" cy="38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7" name="Line 45">
                <a:extLst>
                  <a:ext uri="{FF2B5EF4-FFF2-40B4-BE49-F238E27FC236}">
                    <a16:creationId xmlns:a16="http://schemas.microsoft.com/office/drawing/2014/main" id="{AB405F45-B243-EE4E-91B5-6DC9A922C8BB}"/>
                  </a:ext>
                </a:extLst>
              </p:cNvPr>
              <p:cNvSpPr>
                <a:spLocks noChangeShapeType="1"/>
              </p:cNvSpPr>
              <p:nvPr/>
            </p:nvSpPr>
            <p:spPr bwMode="auto">
              <a:xfrm>
                <a:off x="816" y="3456"/>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nvGrpSpPr>
          <p:cNvPr id="69678" name="Group 46">
            <a:extLst>
              <a:ext uri="{FF2B5EF4-FFF2-40B4-BE49-F238E27FC236}">
                <a16:creationId xmlns:a16="http://schemas.microsoft.com/office/drawing/2014/main" id="{D97BF451-C3D2-A944-8101-2289E0050C3B}"/>
              </a:ext>
            </a:extLst>
          </p:cNvPr>
          <p:cNvGrpSpPr>
            <a:grpSpLocks/>
          </p:cNvGrpSpPr>
          <p:nvPr/>
        </p:nvGrpSpPr>
        <p:grpSpPr bwMode="auto">
          <a:xfrm>
            <a:off x="6904383" y="5553352"/>
            <a:ext cx="1066800" cy="396875"/>
            <a:chOff x="3408" y="3504"/>
            <a:chExt cx="672" cy="250"/>
          </a:xfrm>
        </p:grpSpPr>
        <p:sp>
          <p:nvSpPr>
            <p:cNvPr id="69679" name="Rectangle 47">
              <a:extLst>
                <a:ext uri="{FF2B5EF4-FFF2-40B4-BE49-F238E27FC236}">
                  <a16:creationId xmlns:a16="http://schemas.microsoft.com/office/drawing/2014/main" id="{92569D10-51E7-CB4A-94BE-3832094DDBBD}"/>
                </a:ext>
              </a:extLst>
            </p:cNvPr>
            <p:cNvSpPr>
              <a:spLocks noChangeArrowheads="1"/>
            </p:cNvSpPr>
            <p:nvPr/>
          </p:nvSpPr>
          <p:spPr bwMode="auto">
            <a:xfrm>
              <a:off x="3456" y="35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solidFill>
                    <a:srgbClr val="FF0000"/>
                  </a:solidFill>
                </a:rPr>
                <a:t>u1 , u2</a:t>
              </a:r>
            </a:p>
          </p:txBody>
        </p:sp>
        <p:grpSp>
          <p:nvGrpSpPr>
            <p:cNvPr id="69680" name="Group 48">
              <a:extLst>
                <a:ext uri="{FF2B5EF4-FFF2-40B4-BE49-F238E27FC236}">
                  <a16:creationId xmlns:a16="http://schemas.microsoft.com/office/drawing/2014/main" id="{B0935E90-E906-6940-821C-98B926EDE095}"/>
                </a:ext>
              </a:extLst>
            </p:cNvPr>
            <p:cNvGrpSpPr>
              <a:grpSpLocks/>
            </p:cNvGrpSpPr>
            <p:nvPr/>
          </p:nvGrpSpPr>
          <p:grpSpPr bwMode="auto">
            <a:xfrm>
              <a:off x="3408" y="3504"/>
              <a:ext cx="48" cy="240"/>
              <a:chOff x="3264" y="3744"/>
              <a:chExt cx="48" cy="240"/>
            </a:xfrm>
          </p:grpSpPr>
          <p:sp>
            <p:nvSpPr>
              <p:cNvPr id="69681" name="Line 49">
                <a:extLst>
                  <a:ext uri="{FF2B5EF4-FFF2-40B4-BE49-F238E27FC236}">
                    <a16:creationId xmlns:a16="http://schemas.microsoft.com/office/drawing/2014/main" id="{C5AA9ABC-C5AE-964B-BC6F-DBAD1512B831}"/>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2" name="Line 50">
                <a:extLst>
                  <a:ext uri="{FF2B5EF4-FFF2-40B4-BE49-F238E27FC236}">
                    <a16:creationId xmlns:a16="http://schemas.microsoft.com/office/drawing/2014/main" id="{9F95DCFC-A470-5A48-A837-0AD9B9240F6F}"/>
                  </a:ext>
                </a:extLst>
              </p:cNvPr>
              <p:cNvSpPr>
                <a:spLocks noChangeShapeType="1"/>
              </p:cNvSpPr>
              <p:nvPr/>
            </p:nvSpPr>
            <p:spPr bwMode="auto">
              <a:xfrm>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3" name="Line 51">
                <a:extLst>
                  <a:ext uri="{FF2B5EF4-FFF2-40B4-BE49-F238E27FC236}">
                    <a16:creationId xmlns:a16="http://schemas.microsoft.com/office/drawing/2014/main" id="{659B6278-569D-C04B-BB95-C9BE2B7E266F}"/>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9684" name="Group 52">
              <a:extLst>
                <a:ext uri="{FF2B5EF4-FFF2-40B4-BE49-F238E27FC236}">
                  <a16:creationId xmlns:a16="http://schemas.microsoft.com/office/drawing/2014/main" id="{9851DEB5-12C5-8D40-81DC-E96B433B4345}"/>
                </a:ext>
              </a:extLst>
            </p:cNvPr>
            <p:cNvGrpSpPr>
              <a:grpSpLocks/>
            </p:cNvGrpSpPr>
            <p:nvPr/>
          </p:nvGrpSpPr>
          <p:grpSpPr bwMode="auto">
            <a:xfrm rot="-10800000">
              <a:off x="4032" y="3504"/>
              <a:ext cx="48" cy="240"/>
              <a:chOff x="3264" y="3744"/>
              <a:chExt cx="48" cy="240"/>
            </a:xfrm>
          </p:grpSpPr>
          <p:sp>
            <p:nvSpPr>
              <p:cNvPr id="69685" name="Line 53">
                <a:extLst>
                  <a:ext uri="{FF2B5EF4-FFF2-40B4-BE49-F238E27FC236}">
                    <a16:creationId xmlns:a16="http://schemas.microsoft.com/office/drawing/2014/main" id="{2335A12D-7D89-1945-981B-081B0F6C3237}"/>
                  </a:ext>
                </a:extLst>
              </p:cNvPr>
              <p:cNvSpPr>
                <a:spLocks noChangeShapeType="1"/>
              </p:cNvSpPr>
              <p:nvPr/>
            </p:nvSpPr>
            <p:spPr bwMode="auto">
              <a:xfrm>
                <a:off x="3264" y="374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6" name="Line 54">
                <a:extLst>
                  <a:ext uri="{FF2B5EF4-FFF2-40B4-BE49-F238E27FC236}">
                    <a16:creationId xmlns:a16="http://schemas.microsoft.com/office/drawing/2014/main" id="{892DF8F5-A7A4-2C4D-BED8-B3DB49523F72}"/>
                  </a:ext>
                </a:extLst>
              </p:cNvPr>
              <p:cNvSpPr>
                <a:spLocks noChangeShapeType="1"/>
              </p:cNvSpPr>
              <p:nvPr/>
            </p:nvSpPr>
            <p:spPr bwMode="auto">
              <a:xfrm flipV="1">
                <a:off x="3264" y="3744"/>
                <a:ext cx="0" cy="24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7" name="Line 55">
                <a:extLst>
                  <a:ext uri="{FF2B5EF4-FFF2-40B4-BE49-F238E27FC236}">
                    <a16:creationId xmlns:a16="http://schemas.microsoft.com/office/drawing/2014/main" id="{7FE2CD36-66A9-DF41-AB46-19668514ADD4}"/>
                  </a:ext>
                </a:extLst>
              </p:cNvPr>
              <p:cNvSpPr>
                <a:spLocks noChangeShapeType="1"/>
              </p:cNvSpPr>
              <p:nvPr/>
            </p:nvSpPr>
            <p:spPr bwMode="auto">
              <a:xfrm>
                <a:off x="3264" y="3984"/>
                <a:ext cx="48" cy="0"/>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spTree>
    <p:extLst>
      <p:ext uri="{BB962C8B-B14F-4D97-AF65-F5344CB8AC3E}">
        <p14:creationId xmlns:p14="http://schemas.microsoft.com/office/powerpoint/2010/main" val="386680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4271A0F-C543-7843-9E82-841821367275}"/>
              </a:ext>
            </a:extLst>
          </p:cNvPr>
          <p:cNvSpPr>
            <a:spLocks noGrp="1" noChangeArrowheads="1"/>
          </p:cNvSpPr>
          <p:nvPr>
            <p:ph type="title"/>
          </p:nvPr>
        </p:nvSpPr>
        <p:spPr/>
        <p:txBody>
          <a:bodyPr/>
          <a:lstStyle/>
          <a:p>
            <a:r>
              <a:rPr lang="en-US" altLang="en-US" dirty="0"/>
              <a:t>Properties of Principal Components </a:t>
            </a:r>
          </a:p>
        </p:txBody>
      </p:sp>
      <p:sp>
        <p:nvSpPr>
          <p:cNvPr id="6" name="Slide Number Placeholder 6">
            <a:extLst>
              <a:ext uri="{FF2B5EF4-FFF2-40B4-BE49-F238E27FC236}">
                <a16:creationId xmlns:a16="http://schemas.microsoft.com/office/drawing/2014/main" id="{6F6A81D1-19C7-DB4C-B84A-6E6EC24AB967}"/>
              </a:ext>
            </a:extLst>
          </p:cNvPr>
          <p:cNvSpPr>
            <a:spLocks noGrp="1"/>
          </p:cNvSpPr>
          <p:nvPr>
            <p:ph type="sldNum" sz="quarter" idx="12"/>
          </p:nvPr>
        </p:nvSpPr>
        <p:spPr/>
        <p:txBody>
          <a:bodyPr/>
          <a:lstStyle/>
          <a:p>
            <a:fld id="{5120297E-D988-9A4C-9C00-13E28E597A9D}" type="slidenum">
              <a:rPr lang="en-US" altLang="en-US"/>
              <a:pPr/>
              <a:t>8</a:t>
            </a:fld>
            <a:endParaRPr lang="en-US" altLang="en-US"/>
          </a:p>
        </p:txBody>
      </p:sp>
      <p:sp>
        <p:nvSpPr>
          <p:cNvPr id="71683" name="Rectangle 3">
            <a:extLst>
              <a:ext uri="{FF2B5EF4-FFF2-40B4-BE49-F238E27FC236}">
                <a16:creationId xmlns:a16="http://schemas.microsoft.com/office/drawing/2014/main" id="{A8CAE511-60A6-0243-AB03-5D7F6DA877B5}"/>
              </a:ext>
            </a:extLst>
          </p:cNvPr>
          <p:cNvSpPr>
            <a:spLocks noChangeArrowheads="1"/>
          </p:cNvSpPr>
          <p:nvPr/>
        </p:nvSpPr>
        <p:spPr bwMode="auto">
          <a:xfrm>
            <a:off x="1676400" y="1828801"/>
            <a:ext cx="8534400" cy="3141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defRPr>
            </a:lvl1pPr>
            <a:lvl2pPr marL="800100" indent="-342900">
              <a:defRPr>
                <a:solidFill>
                  <a:schemeClr val="tx1"/>
                </a:solidFill>
                <a:latin typeface="Arial" panose="020B0604020202020204" pitchFamily="34" charset="0"/>
              </a:defRPr>
            </a:lvl2pPr>
            <a:lvl3pPr marL="1257300" indent="-342900">
              <a:defRPr>
                <a:solidFill>
                  <a:schemeClr val="tx1"/>
                </a:solidFill>
                <a:latin typeface="Arial" panose="020B0604020202020204" pitchFamily="34" charset="0"/>
              </a:defRPr>
            </a:lvl3pPr>
            <a:lvl4pPr marL="1714500" indent="-342900">
              <a:defRPr>
                <a:solidFill>
                  <a:schemeClr val="tx1"/>
                </a:solidFill>
                <a:latin typeface="Arial" panose="020B0604020202020204" pitchFamily="34" charset="0"/>
              </a:defRPr>
            </a:lvl4pPr>
            <a:lvl5pPr marL="2171700" indent="-342900">
              <a:defRPr>
                <a:solidFill>
                  <a:schemeClr val="tx1"/>
                </a:solidFill>
                <a:latin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defRPr>
            </a:lvl9pPr>
          </a:lstStyle>
          <a:p>
            <a:pPr>
              <a:buFontTx/>
              <a:buChar char="•"/>
            </a:pPr>
            <a:r>
              <a:rPr lang="en-US" altLang="en-US" sz="2800"/>
              <a:t>Each PC in the direction of maximum (remaining) energy in the set of OD flows</a:t>
            </a:r>
          </a:p>
          <a:p>
            <a:pPr lvl="1">
              <a:buFontTx/>
              <a:buChar char="•"/>
            </a:pPr>
            <a:r>
              <a:rPr lang="en-US" altLang="en-US" sz="2800"/>
              <a:t>Ordered by amount of energy they capture</a:t>
            </a:r>
          </a:p>
          <a:p>
            <a:pPr>
              <a:buFontTx/>
              <a:buChar char="•"/>
            </a:pPr>
            <a:endParaRPr lang="en-US" altLang="en-US" sz="3200"/>
          </a:p>
          <a:p>
            <a:pPr>
              <a:buFontTx/>
              <a:buChar char="•"/>
            </a:pPr>
            <a:r>
              <a:rPr lang="en-US" altLang="en-US" sz="2800" b="1">
                <a:solidFill>
                  <a:srgbClr val="FF0000"/>
                </a:solidFill>
              </a:rPr>
              <a:t>Eigenflow:</a:t>
            </a:r>
            <a:r>
              <a:rPr lang="en-US" altLang="en-US" sz="2800" b="1"/>
              <a:t> </a:t>
            </a:r>
            <a:r>
              <a:rPr lang="en-US" altLang="en-US" sz="2800"/>
              <a:t> set of OD flows mapped onto a PC;   a common trend</a:t>
            </a:r>
          </a:p>
          <a:p>
            <a:pPr lvl="1">
              <a:buFontTx/>
              <a:buChar char="•"/>
            </a:pPr>
            <a:r>
              <a:rPr lang="en-US" altLang="en-US" sz="2800"/>
              <a:t>Ordered by most common to least common</a:t>
            </a:r>
          </a:p>
        </p:txBody>
      </p:sp>
    </p:spTree>
    <p:extLst>
      <p:ext uri="{BB962C8B-B14F-4D97-AF65-F5344CB8AC3E}">
        <p14:creationId xmlns:p14="http://schemas.microsoft.com/office/powerpoint/2010/main" val="2724900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lide Number Placeholder 6">
            <a:extLst>
              <a:ext uri="{FF2B5EF4-FFF2-40B4-BE49-F238E27FC236}">
                <a16:creationId xmlns:a16="http://schemas.microsoft.com/office/drawing/2014/main" id="{D8319849-3F65-4546-BC86-EE114CCE48AB}"/>
              </a:ext>
            </a:extLst>
          </p:cNvPr>
          <p:cNvSpPr>
            <a:spLocks noGrp="1"/>
          </p:cNvSpPr>
          <p:nvPr>
            <p:ph type="sldNum" sz="quarter" idx="12"/>
          </p:nvPr>
        </p:nvSpPr>
        <p:spPr/>
        <p:txBody>
          <a:bodyPr/>
          <a:lstStyle/>
          <a:p>
            <a:fld id="{BD540FFB-358A-334B-AD69-3C79CE71A68A}" type="slidenum">
              <a:rPr lang="en-US" altLang="en-US"/>
              <a:pPr/>
              <a:t>9</a:t>
            </a:fld>
            <a:endParaRPr lang="en-US" altLang="en-US"/>
          </a:p>
        </p:txBody>
      </p:sp>
      <p:sp>
        <p:nvSpPr>
          <p:cNvPr id="73730" name="Rectangle 2">
            <a:extLst>
              <a:ext uri="{FF2B5EF4-FFF2-40B4-BE49-F238E27FC236}">
                <a16:creationId xmlns:a16="http://schemas.microsoft.com/office/drawing/2014/main" id="{9838BF4D-911C-B34F-BB3A-BDDD160293E9}"/>
              </a:ext>
            </a:extLst>
          </p:cNvPr>
          <p:cNvSpPr>
            <a:spLocks noGrp="1" noChangeArrowheads="1"/>
          </p:cNvSpPr>
          <p:nvPr>
            <p:ph type="title"/>
          </p:nvPr>
        </p:nvSpPr>
        <p:spPr>
          <a:xfrm>
            <a:off x="1989138" y="228600"/>
            <a:ext cx="8145462" cy="1143000"/>
          </a:xfrm>
        </p:spPr>
        <p:txBody>
          <a:bodyPr/>
          <a:lstStyle/>
          <a:p>
            <a:r>
              <a:rPr lang="en-US" altLang="en-US"/>
              <a:t>PCA on OD flows</a:t>
            </a:r>
          </a:p>
        </p:txBody>
      </p:sp>
      <p:grpSp>
        <p:nvGrpSpPr>
          <p:cNvPr id="73731" name="Group 3">
            <a:extLst>
              <a:ext uri="{FF2B5EF4-FFF2-40B4-BE49-F238E27FC236}">
                <a16:creationId xmlns:a16="http://schemas.microsoft.com/office/drawing/2014/main" id="{8CEB2733-3AE1-0849-A3D6-95E859B92F42}"/>
              </a:ext>
            </a:extLst>
          </p:cNvPr>
          <p:cNvGrpSpPr>
            <a:grpSpLocks/>
          </p:cNvGrpSpPr>
          <p:nvPr/>
        </p:nvGrpSpPr>
        <p:grpSpPr bwMode="auto">
          <a:xfrm>
            <a:off x="2438400" y="2209800"/>
            <a:ext cx="152400" cy="1447800"/>
            <a:chOff x="288" y="1632"/>
            <a:chExt cx="96" cy="912"/>
          </a:xfrm>
        </p:grpSpPr>
        <p:sp>
          <p:nvSpPr>
            <p:cNvPr id="73732" name="Line 4">
              <a:extLst>
                <a:ext uri="{FF2B5EF4-FFF2-40B4-BE49-F238E27FC236}">
                  <a16:creationId xmlns:a16="http://schemas.microsoft.com/office/drawing/2014/main" id="{A91D796B-53FB-B449-8E50-862F7509F69E}"/>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3" name="Line 5">
              <a:extLst>
                <a:ext uri="{FF2B5EF4-FFF2-40B4-BE49-F238E27FC236}">
                  <a16:creationId xmlns:a16="http://schemas.microsoft.com/office/drawing/2014/main" id="{5FFBE62A-7898-E545-8CF2-8149C8E666A2}"/>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4" name="Line 6">
              <a:extLst>
                <a:ext uri="{FF2B5EF4-FFF2-40B4-BE49-F238E27FC236}">
                  <a16:creationId xmlns:a16="http://schemas.microsoft.com/office/drawing/2014/main" id="{BFEADC46-BD72-0046-B485-DB22FA8C8160}"/>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5" name="Group 7">
            <a:extLst>
              <a:ext uri="{FF2B5EF4-FFF2-40B4-BE49-F238E27FC236}">
                <a16:creationId xmlns:a16="http://schemas.microsoft.com/office/drawing/2014/main" id="{7762F921-D021-1848-ABB8-5D43F13BCAF6}"/>
              </a:ext>
            </a:extLst>
          </p:cNvPr>
          <p:cNvGrpSpPr>
            <a:grpSpLocks/>
          </p:cNvGrpSpPr>
          <p:nvPr/>
        </p:nvGrpSpPr>
        <p:grpSpPr bwMode="auto">
          <a:xfrm>
            <a:off x="5588000" y="2198688"/>
            <a:ext cx="152400" cy="1447800"/>
            <a:chOff x="288" y="1632"/>
            <a:chExt cx="96" cy="912"/>
          </a:xfrm>
        </p:grpSpPr>
        <p:sp>
          <p:nvSpPr>
            <p:cNvPr id="73736" name="Line 8">
              <a:extLst>
                <a:ext uri="{FF2B5EF4-FFF2-40B4-BE49-F238E27FC236}">
                  <a16:creationId xmlns:a16="http://schemas.microsoft.com/office/drawing/2014/main" id="{522E9771-1D5E-E54A-80E5-F15035A7FD0E}"/>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7" name="Line 9">
              <a:extLst>
                <a:ext uri="{FF2B5EF4-FFF2-40B4-BE49-F238E27FC236}">
                  <a16:creationId xmlns:a16="http://schemas.microsoft.com/office/drawing/2014/main" id="{1ECE72B4-E192-8246-8610-12B12131590F}"/>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38" name="Line 10">
              <a:extLst>
                <a:ext uri="{FF2B5EF4-FFF2-40B4-BE49-F238E27FC236}">
                  <a16:creationId xmlns:a16="http://schemas.microsoft.com/office/drawing/2014/main" id="{92EF9CDF-7EE2-AE45-9DE3-DA8677FEBB80}"/>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39" name="Group 11">
            <a:extLst>
              <a:ext uri="{FF2B5EF4-FFF2-40B4-BE49-F238E27FC236}">
                <a16:creationId xmlns:a16="http://schemas.microsoft.com/office/drawing/2014/main" id="{63941B42-B2DE-AA4E-8A7D-32899A540EDF}"/>
              </a:ext>
            </a:extLst>
          </p:cNvPr>
          <p:cNvGrpSpPr>
            <a:grpSpLocks/>
          </p:cNvGrpSpPr>
          <p:nvPr/>
        </p:nvGrpSpPr>
        <p:grpSpPr bwMode="auto">
          <a:xfrm flipH="1">
            <a:off x="3581400" y="2209800"/>
            <a:ext cx="152400" cy="1447800"/>
            <a:chOff x="288" y="1632"/>
            <a:chExt cx="96" cy="912"/>
          </a:xfrm>
        </p:grpSpPr>
        <p:sp>
          <p:nvSpPr>
            <p:cNvPr id="73740" name="Line 12">
              <a:extLst>
                <a:ext uri="{FF2B5EF4-FFF2-40B4-BE49-F238E27FC236}">
                  <a16:creationId xmlns:a16="http://schemas.microsoft.com/office/drawing/2014/main" id="{1F8B2363-7999-5443-BB45-2FEB780902E1}"/>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1" name="Line 13">
              <a:extLst>
                <a:ext uri="{FF2B5EF4-FFF2-40B4-BE49-F238E27FC236}">
                  <a16:creationId xmlns:a16="http://schemas.microsoft.com/office/drawing/2014/main" id="{3006B1E5-D45B-C64E-89C9-178618CDD9B1}"/>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2" name="Line 14">
              <a:extLst>
                <a:ext uri="{FF2B5EF4-FFF2-40B4-BE49-F238E27FC236}">
                  <a16:creationId xmlns:a16="http://schemas.microsoft.com/office/drawing/2014/main" id="{F412FECE-7D81-064A-8799-348C90D64B5B}"/>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43" name="Group 15">
            <a:extLst>
              <a:ext uri="{FF2B5EF4-FFF2-40B4-BE49-F238E27FC236}">
                <a16:creationId xmlns:a16="http://schemas.microsoft.com/office/drawing/2014/main" id="{6D7A7433-AEDD-2B43-B717-0DF716C820A3}"/>
              </a:ext>
            </a:extLst>
          </p:cNvPr>
          <p:cNvGrpSpPr>
            <a:grpSpLocks/>
          </p:cNvGrpSpPr>
          <p:nvPr/>
        </p:nvGrpSpPr>
        <p:grpSpPr bwMode="auto">
          <a:xfrm flipH="1">
            <a:off x="6731000" y="2198688"/>
            <a:ext cx="152400" cy="1447800"/>
            <a:chOff x="288" y="1632"/>
            <a:chExt cx="96" cy="912"/>
          </a:xfrm>
        </p:grpSpPr>
        <p:sp>
          <p:nvSpPr>
            <p:cNvPr id="73744" name="Line 16">
              <a:extLst>
                <a:ext uri="{FF2B5EF4-FFF2-40B4-BE49-F238E27FC236}">
                  <a16:creationId xmlns:a16="http://schemas.microsoft.com/office/drawing/2014/main" id="{D8556446-C364-B84A-9510-18BA0ABC62AD}"/>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5" name="Line 17">
              <a:extLst>
                <a:ext uri="{FF2B5EF4-FFF2-40B4-BE49-F238E27FC236}">
                  <a16:creationId xmlns:a16="http://schemas.microsoft.com/office/drawing/2014/main" id="{05CFF2B9-0E12-1D42-8481-BC99C9C84C94}"/>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6" name="Line 18">
              <a:extLst>
                <a:ext uri="{FF2B5EF4-FFF2-40B4-BE49-F238E27FC236}">
                  <a16:creationId xmlns:a16="http://schemas.microsoft.com/office/drawing/2014/main" id="{4CCA9B04-6BA4-144B-9902-8F0798642995}"/>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47" name="Freeform 19">
            <a:extLst>
              <a:ext uri="{FF2B5EF4-FFF2-40B4-BE49-F238E27FC236}">
                <a16:creationId xmlns:a16="http://schemas.microsoft.com/office/drawing/2014/main" id="{82718DA8-8B88-4E4E-BADA-F55CCFA7DECC}"/>
              </a:ext>
            </a:extLst>
          </p:cNvPr>
          <p:cNvSpPr>
            <a:spLocks/>
          </p:cNvSpPr>
          <p:nvPr/>
        </p:nvSpPr>
        <p:spPr bwMode="auto">
          <a:xfrm>
            <a:off x="31242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8" name="Freeform 20">
            <a:extLst>
              <a:ext uri="{FF2B5EF4-FFF2-40B4-BE49-F238E27FC236}">
                <a16:creationId xmlns:a16="http://schemas.microsoft.com/office/drawing/2014/main" id="{070B346B-8360-C24D-A8E9-8BE2C1ACD784}"/>
              </a:ext>
            </a:extLst>
          </p:cNvPr>
          <p:cNvSpPr>
            <a:spLocks/>
          </p:cNvSpPr>
          <p:nvPr/>
        </p:nvSpPr>
        <p:spPr bwMode="auto">
          <a:xfrm>
            <a:off x="2819400" y="2286000"/>
            <a:ext cx="1524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49" name="Line 21">
            <a:extLst>
              <a:ext uri="{FF2B5EF4-FFF2-40B4-BE49-F238E27FC236}">
                <a16:creationId xmlns:a16="http://schemas.microsoft.com/office/drawing/2014/main" id="{5B58B573-6590-DD4F-8FE6-84C81223022B}"/>
              </a:ext>
            </a:extLst>
          </p:cNvPr>
          <p:cNvSpPr>
            <a:spLocks noChangeShapeType="1"/>
          </p:cNvSpPr>
          <p:nvPr/>
        </p:nvSpPr>
        <p:spPr bwMode="auto">
          <a:xfrm flipH="1" flipV="1">
            <a:off x="3200400" y="3505200"/>
            <a:ext cx="762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73750" name="Group 22">
            <a:extLst>
              <a:ext uri="{FF2B5EF4-FFF2-40B4-BE49-F238E27FC236}">
                <a16:creationId xmlns:a16="http://schemas.microsoft.com/office/drawing/2014/main" id="{4DC80408-69C6-2C4F-997C-93B1F5E7F687}"/>
              </a:ext>
            </a:extLst>
          </p:cNvPr>
          <p:cNvGrpSpPr>
            <a:grpSpLocks/>
          </p:cNvGrpSpPr>
          <p:nvPr/>
        </p:nvGrpSpPr>
        <p:grpSpPr bwMode="auto">
          <a:xfrm>
            <a:off x="2667000" y="3657600"/>
            <a:ext cx="1250950" cy="412750"/>
            <a:chOff x="768" y="2592"/>
            <a:chExt cx="788" cy="260"/>
          </a:xfrm>
        </p:grpSpPr>
        <p:sp>
          <p:nvSpPr>
            <p:cNvPr id="73751" name="Rectangle 23">
              <a:extLst>
                <a:ext uri="{FF2B5EF4-FFF2-40B4-BE49-F238E27FC236}">
                  <a16:creationId xmlns:a16="http://schemas.microsoft.com/office/drawing/2014/main" id="{7E015B4A-E9FD-F049-98B9-AA352695CB73}"/>
                </a:ext>
              </a:extLst>
            </p:cNvPr>
            <p:cNvSpPr>
              <a:spLocks noChangeArrowheads="1"/>
            </p:cNvSpPr>
            <p:nvPr/>
          </p:nvSpPr>
          <p:spPr bwMode="auto">
            <a:xfrm>
              <a:off x="768" y="2592"/>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OD flow</a:t>
              </a:r>
            </a:p>
          </p:txBody>
        </p:sp>
        <p:sp>
          <p:nvSpPr>
            <p:cNvPr id="73752" name="Rectangle 24">
              <a:extLst>
                <a:ext uri="{FF2B5EF4-FFF2-40B4-BE49-F238E27FC236}">
                  <a16:creationId xmlns:a16="http://schemas.microsoft.com/office/drawing/2014/main" id="{4154181C-2E20-EC46-B9AC-A0DC706B20B8}"/>
                </a:ext>
              </a:extLst>
            </p:cNvPr>
            <p:cNvSpPr>
              <a:spLocks noChangeArrowheads="1"/>
            </p:cNvSpPr>
            <p:nvPr/>
          </p:nvSpPr>
          <p:spPr bwMode="auto">
            <a:xfrm>
              <a:off x="1440" y="2640"/>
              <a:ext cx="1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600" i="1">
                <a:solidFill>
                  <a:schemeClr val="bg2"/>
                </a:solidFill>
              </a:endParaRPr>
            </a:p>
          </p:txBody>
        </p:sp>
      </p:grpSp>
      <p:sp>
        <p:nvSpPr>
          <p:cNvPr id="73753" name="Freeform 25">
            <a:extLst>
              <a:ext uri="{FF2B5EF4-FFF2-40B4-BE49-F238E27FC236}">
                <a16:creationId xmlns:a16="http://schemas.microsoft.com/office/drawing/2014/main" id="{BD5E3229-0B9C-6946-90D0-C43B230D4E64}"/>
              </a:ext>
            </a:extLst>
          </p:cNvPr>
          <p:cNvSpPr>
            <a:spLocks/>
          </p:cNvSpPr>
          <p:nvPr/>
        </p:nvSpPr>
        <p:spPr bwMode="auto">
          <a:xfrm>
            <a:off x="58928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4" name="Line 26">
            <a:extLst>
              <a:ext uri="{FF2B5EF4-FFF2-40B4-BE49-F238E27FC236}">
                <a16:creationId xmlns:a16="http://schemas.microsoft.com/office/drawing/2014/main" id="{7FF2D57D-EF65-9240-B23C-B821E8F7BAD2}"/>
              </a:ext>
            </a:extLst>
          </p:cNvPr>
          <p:cNvSpPr>
            <a:spLocks noChangeShapeType="1"/>
          </p:cNvSpPr>
          <p:nvPr/>
        </p:nvSpPr>
        <p:spPr bwMode="auto">
          <a:xfrm flipH="1" flipV="1">
            <a:off x="6273800" y="34940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5" name="Freeform 27">
            <a:extLst>
              <a:ext uri="{FF2B5EF4-FFF2-40B4-BE49-F238E27FC236}">
                <a16:creationId xmlns:a16="http://schemas.microsoft.com/office/drawing/2014/main" id="{9A0288C6-E186-294A-B403-E60D97215ECB}"/>
              </a:ext>
            </a:extLst>
          </p:cNvPr>
          <p:cNvSpPr>
            <a:spLocks/>
          </p:cNvSpPr>
          <p:nvPr/>
        </p:nvSpPr>
        <p:spPr bwMode="auto">
          <a:xfrm>
            <a:off x="6121400" y="2274888"/>
            <a:ext cx="76200" cy="1219200"/>
          </a:xfrm>
          <a:custGeom>
            <a:avLst/>
            <a:gdLst>
              <a:gd name="T0" fmla="*/ 0 w 96"/>
              <a:gd name="T1" fmla="*/ 0 h 768"/>
              <a:gd name="T2" fmla="*/ 96 w 96"/>
              <a:gd name="T3" fmla="*/ 96 h 768"/>
              <a:gd name="T4" fmla="*/ 0 w 96"/>
              <a:gd name="T5" fmla="*/ 192 h 768"/>
              <a:gd name="T6" fmla="*/ 96 w 96"/>
              <a:gd name="T7" fmla="*/ 288 h 768"/>
              <a:gd name="T8" fmla="*/ 0 w 96"/>
              <a:gd name="T9" fmla="*/ 384 h 768"/>
              <a:gd name="T10" fmla="*/ 96 w 96"/>
              <a:gd name="T11" fmla="*/ 480 h 768"/>
              <a:gd name="T12" fmla="*/ 0 w 96"/>
              <a:gd name="T13" fmla="*/ 576 h 768"/>
              <a:gd name="T14" fmla="*/ 96 w 96"/>
              <a:gd name="T15" fmla="*/ 672 h 768"/>
              <a:gd name="T16" fmla="*/ 0 w 96"/>
              <a:gd name="T17"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6" h="768">
                <a:moveTo>
                  <a:pt x="0" y="0"/>
                </a:moveTo>
                <a:cubicBezTo>
                  <a:pt x="48" y="32"/>
                  <a:pt x="96" y="64"/>
                  <a:pt x="96" y="96"/>
                </a:cubicBezTo>
                <a:cubicBezTo>
                  <a:pt x="96" y="128"/>
                  <a:pt x="0" y="160"/>
                  <a:pt x="0" y="192"/>
                </a:cubicBezTo>
                <a:cubicBezTo>
                  <a:pt x="0" y="224"/>
                  <a:pt x="96" y="256"/>
                  <a:pt x="96" y="288"/>
                </a:cubicBezTo>
                <a:cubicBezTo>
                  <a:pt x="96" y="320"/>
                  <a:pt x="0" y="352"/>
                  <a:pt x="0" y="384"/>
                </a:cubicBezTo>
                <a:cubicBezTo>
                  <a:pt x="0" y="416"/>
                  <a:pt x="96" y="448"/>
                  <a:pt x="96" y="480"/>
                </a:cubicBezTo>
                <a:cubicBezTo>
                  <a:pt x="96" y="512"/>
                  <a:pt x="0" y="544"/>
                  <a:pt x="0" y="576"/>
                </a:cubicBezTo>
                <a:cubicBezTo>
                  <a:pt x="0" y="608"/>
                  <a:pt x="96" y="640"/>
                  <a:pt x="96" y="672"/>
                </a:cubicBezTo>
                <a:cubicBezTo>
                  <a:pt x="96" y="704"/>
                  <a:pt x="48" y="736"/>
                  <a:pt x="0" y="768"/>
                </a:cubicBezTo>
              </a:path>
            </a:pathLst>
          </a:custGeom>
          <a:noFill/>
          <a:ln w="9525">
            <a:solidFill>
              <a:srgbClr val="FF0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56" name="Rectangle 28">
            <a:extLst>
              <a:ext uri="{FF2B5EF4-FFF2-40B4-BE49-F238E27FC236}">
                <a16:creationId xmlns:a16="http://schemas.microsoft.com/office/drawing/2014/main" id="{81073D59-6C4D-924B-B4EA-EC75303CC307}"/>
              </a:ext>
            </a:extLst>
          </p:cNvPr>
          <p:cNvSpPr>
            <a:spLocks noChangeArrowheads="1"/>
          </p:cNvSpPr>
          <p:nvPr/>
        </p:nvSpPr>
        <p:spPr bwMode="auto">
          <a:xfrm>
            <a:off x="2471738" y="1814513"/>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57" name="Rectangle 29">
            <a:extLst>
              <a:ext uri="{FF2B5EF4-FFF2-40B4-BE49-F238E27FC236}">
                <a16:creationId xmlns:a16="http://schemas.microsoft.com/office/drawing/2014/main" id="{38A9173B-B8A3-EF48-BB04-317E002D6046}"/>
              </a:ext>
            </a:extLst>
          </p:cNvPr>
          <p:cNvSpPr>
            <a:spLocks noChangeArrowheads="1"/>
          </p:cNvSpPr>
          <p:nvPr/>
        </p:nvSpPr>
        <p:spPr bwMode="auto">
          <a:xfrm>
            <a:off x="5664200" y="1774825"/>
            <a:ext cx="11557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OD pairs</a:t>
            </a:r>
          </a:p>
        </p:txBody>
      </p:sp>
      <p:sp>
        <p:nvSpPr>
          <p:cNvPr id="73758" name="Rectangle 30">
            <a:extLst>
              <a:ext uri="{FF2B5EF4-FFF2-40B4-BE49-F238E27FC236}">
                <a16:creationId xmlns:a16="http://schemas.microsoft.com/office/drawing/2014/main" id="{5C90E406-E114-AF47-9E0A-EBD5FF4BA4E1}"/>
              </a:ext>
            </a:extLst>
          </p:cNvPr>
          <p:cNvSpPr>
            <a:spLocks noChangeArrowheads="1"/>
          </p:cNvSpPr>
          <p:nvPr/>
        </p:nvSpPr>
        <p:spPr bwMode="auto">
          <a:xfrm rot="5400000" flipV="1">
            <a:off x="1908176" y="2770188"/>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sp>
        <p:nvSpPr>
          <p:cNvPr id="73759" name="Rectangle 31">
            <a:extLst>
              <a:ext uri="{FF2B5EF4-FFF2-40B4-BE49-F238E27FC236}">
                <a16:creationId xmlns:a16="http://schemas.microsoft.com/office/drawing/2014/main" id="{663BDB38-F3A1-F540-B3F4-393A06968674}"/>
              </a:ext>
            </a:extLst>
          </p:cNvPr>
          <p:cNvSpPr>
            <a:spLocks noChangeArrowheads="1"/>
          </p:cNvSpPr>
          <p:nvPr/>
        </p:nvSpPr>
        <p:spPr bwMode="auto">
          <a:xfrm rot="5400000" flipV="1">
            <a:off x="4972051" y="2684463"/>
            <a:ext cx="56832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time</a:t>
            </a:r>
          </a:p>
        </p:txBody>
      </p:sp>
      <p:grpSp>
        <p:nvGrpSpPr>
          <p:cNvPr id="73760" name="Group 32">
            <a:extLst>
              <a:ext uri="{FF2B5EF4-FFF2-40B4-BE49-F238E27FC236}">
                <a16:creationId xmlns:a16="http://schemas.microsoft.com/office/drawing/2014/main" id="{E07B56F6-B7B9-C141-A617-C719C5476748}"/>
              </a:ext>
            </a:extLst>
          </p:cNvPr>
          <p:cNvGrpSpPr>
            <a:grpSpLocks/>
          </p:cNvGrpSpPr>
          <p:nvPr/>
        </p:nvGrpSpPr>
        <p:grpSpPr bwMode="auto">
          <a:xfrm>
            <a:off x="8255000" y="2427288"/>
            <a:ext cx="152400" cy="990600"/>
            <a:chOff x="288" y="1632"/>
            <a:chExt cx="96" cy="912"/>
          </a:xfrm>
        </p:grpSpPr>
        <p:sp>
          <p:nvSpPr>
            <p:cNvPr id="73761" name="Line 33">
              <a:extLst>
                <a:ext uri="{FF2B5EF4-FFF2-40B4-BE49-F238E27FC236}">
                  <a16:creationId xmlns:a16="http://schemas.microsoft.com/office/drawing/2014/main" id="{559C589F-5ED9-014A-831E-BCBB7B74F543}"/>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2" name="Line 34">
              <a:extLst>
                <a:ext uri="{FF2B5EF4-FFF2-40B4-BE49-F238E27FC236}">
                  <a16:creationId xmlns:a16="http://schemas.microsoft.com/office/drawing/2014/main" id="{B2DB95EC-A65C-0745-A18B-87D382A24865}"/>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3" name="Line 35">
              <a:extLst>
                <a:ext uri="{FF2B5EF4-FFF2-40B4-BE49-F238E27FC236}">
                  <a16:creationId xmlns:a16="http://schemas.microsoft.com/office/drawing/2014/main" id="{FBB2DF56-86C4-6747-A825-1E91BB50D861}"/>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73764" name="Group 36">
            <a:extLst>
              <a:ext uri="{FF2B5EF4-FFF2-40B4-BE49-F238E27FC236}">
                <a16:creationId xmlns:a16="http://schemas.microsoft.com/office/drawing/2014/main" id="{7137A665-8580-D246-88DD-B5B7AABED467}"/>
              </a:ext>
            </a:extLst>
          </p:cNvPr>
          <p:cNvGrpSpPr>
            <a:grpSpLocks/>
          </p:cNvGrpSpPr>
          <p:nvPr/>
        </p:nvGrpSpPr>
        <p:grpSpPr bwMode="auto">
          <a:xfrm flipH="1">
            <a:off x="9245600" y="2427288"/>
            <a:ext cx="152400" cy="990600"/>
            <a:chOff x="288" y="1632"/>
            <a:chExt cx="96" cy="912"/>
          </a:xfrm>
        </p:grpSpPr>
        <p:sp>
          <p:nvSpPr>
            <p:cNvPr id="73765" name="Line 37">
              <a:extLst>
                <a:ext uri="{FF2B5EF4-FFF2-40B4-BE49-F238E27FC236}">
                  <a16:creationId xmlns:a16="http://schemas.microsoft.com/office/drawing/2014/main" id="{B34825CE-DE82-CA45-8508-0602EBEF0EC6}"/>
                </a:ext>
              </a:extLst>
            </p:cNvPr>
            <p:cNvSpPr>
              <a:spLocks noChangeShapeType="1"/>
            </p:cNvSpPr>
            <p:nvPr/>
          </p:nvSpPr>
          <p:spPr bwMode="auto">
            <a:xfrm>
              <a:off x="288" y="1632"/>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6" name="Line 38">
              <a:extLst>
                <a:ext uri="{FF2B5EF4-FFF2-40B4-BE49-F238E27FC236}">
                  <a16:creationId xmlns:a16="http://schemas.microsoft.com/office/drawing/2014/main" id="{49B728DA-339E-8645-9937-1D413EABB1A4}"/>
                </a:ext>
              </a:extLst>
            </p:cNvPr>
            <p:cNvSpPr>
              <a:spLocks noChangeShapeType="1"/>
            </p:cNvSpPr>
            <p:nvPr/>
          </p:nvSpPr>
          <p:spPr bwMode="auto">
            <a:xfrm>
              <a:off x="288" y="1632"/>
              <a:ext cx="0" cy="91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67" name="Line 39">
              <a:extLst>
                <a:ext uri="{FF2B5EF4-FFF2-40B4-BE49-F238E27FC236}">
                  <a16:creationId xmlns:a16="http://schemas.microsoft.com/office/drawing/2014/main" id="{E3457949-EF3E-4B4A-8FED-44548E6FB25C}"/>
                </a:ext>
              </a:extLst>
            </p:cNvPr>
            <p:cNvSpPr>
              <a:spLocks noChangeShapeType="1"/>
            </p:cNvSpPr>
            <p:nvPr/>
          </p:nvSpPr>
          <p:spPr bwMode="auto">
            <a:xfrm>
              <a:off x="288" y="254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3768" name="Rectangle 40">
            <a:extLst>
              <a:ext uri="{FF2B5EF4-FFF2-40B4-BE49-F238E27FC236}">
                <a16:creationId xmlns:a16="http://schemas.microsoft.com/office/drawing/2014/main" id="{9950C6CC-DAD9-8141-A043-7EEE0616394C}"/>
              </a:ext>
            </a:extLst>
          </p:cNvPr>
          <p:cNvSpPr>
            <a:spLocks noChangeArrowheads="1"/>
          </p:cNvSpPr>
          <p:nvPr/>
        </p:nvSpPr>
        <p:spPr bwMode="auto">
          <a:xfrm rot="16200000">
            <a:off x="7359650" y="2801938"/>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69" name="Rectangle 41">
            <a:extLst>
              <a:ext uri="{FF2B5EF4-FFF2-40B4-BE49-F238E27FC236}">
                <a16:creationId xmlns:a16="http://schemas.microsoft.com/office/drawing/2014/main" id="{8BE5F239-C972-BB4B-9968-811173288992}"/>
              </a:ext>
            </a:extLst>
          </p:cNvPr>
          <p:cNvSpPr>
            <a:spLocks noChangeArrowheads="1"/>
          </p:cNvSpPr>
          <p:nvPr/>
        </p:nvSpPr>
        <p:spPr bwMode="auto">
          <a:xfrm>
            <a:off x="8170863" y="1938338"/>
            <a:ext cx="1212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i="1"/>
              <a:t> # OD pairs</a:t>
            </a:r>
          </a:p>
        </p:txBody>
      </p:sp>
      <p:sp>
        <p:nvSpPr>
          <p:cNvPr id="73770" name="Rectangle 42">
            <a:extLst>
              <a:ext uri="{FF2B5EF4-FFF2-40B4-BE49-F238E27FC236}">
                <a16:creationId xmlns:a16="http://schemas.microsoft.com/office/drawing/2014/main" id="{DA15E954-E837-534D-AD8C-B1DACC2B1B09}"/>
              </a:ext>
            </a:extLst>
          </p:cNvPr>
          <p:cNvSpPr>
            <a:spLocks noChangeArrowheads="1"/>
          </p:cNvSpPr>
          <p:nvPr/>
        </p:nvSpPr>
        <p:spPr bwMode="auto">
          <a:xfrm>
            <a:off x="5892800" y="3646488"/>
            <a:ext cx="1174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Eigenflow</a:t>
            </a:r>
          </a:p>
        </p:txBody>
      </p:sp>
      <p:grpSp>
        <p:nvGrpSpPr>
          <p:cNvPr id="73771" name="Group 43">
            <a:extLst>
              <a:ext uri="{FF2B5EF4-FFF2-40B4-BE49-F238E27FC236}">
                <a16:creationId xmlns:a16="http://schemas.microsoft.com/office/drawing/2014/main" id="{3F25BA0F-0487-4B45-9BA5-A06D13A10441}"/>
              </a:ext>
            </a:extLst>
          </p:cNvPr>
          <p:cNvGrpSpPr>
            <a:grpSpLocks/>
          </p:cNvGrpSpPr>
          <p:nvPr/>
        </p:nvGrpSpPr>
        <p:grpSpPr bwMode="auto">
          <a:xfrm>
            <a:off x="5559425" y="4360863"/>
            <a:ext cx="1631950" cy="641350"/>
            <a:chOff x="2496" y="2976"/>
            <a:chExt cx="1028" cy="404"/>
          </a:xfrm>
        </p:grpSpPr>
        <p:sp>
          <p:nvSpPr>
            <p:cNvPr id="73772" name="Rectangle 44">
              <a:extLst>
                <a:ext uri="{FF2B5EF4-FFF2-40B4-BE49-F238E27FC236}">
                  <a16:creationId xmlns:a16="http://schemas.microsoft.com/office/drawing/2014/main" id="{D04C7E6C-45DA-9C43-9D88-B3BB5736480F}"/>
                </a:ext>
              </a:extLst>
            </p:cNvPr>
            <p:cNvSpPr>
              <a:spLocks noChangeArrowheads="1"/>
            </p:cNvSpPr>
            <p:nvPr/>
          </p:nvSpPr>
          <p:spPr bwMode="auto">
            <a:xfrm>
              <a:off x="2496" y="2976"/>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U:</a:t>
              </a:r>
              <a:endParaRPr lang="en-US" altLang="en-US" sz="2000"/>
            </a:p>
          </p:txBody>
        </p:sp>
        <p:sp>
          <p:nvSpPr>
            <p:cNvPr id="73773" name="Rectangle 45">
              <a:extLst>
                <a:ext uri="{FF2B5EF4-FFF2-40B4-BE49-F238E27FC236}">
                  <a16:creationId xmlns:a16="http://schemas.microsoft.com/office/drawing/2014/main" id="{67D1E63E-880E-F447-BDAD-044DDD997A28}"/>
                </a:ext>
              </a:extLst>
            </p:cNvPr>
            <p:cNvSpPr>
              <a:spLocks noChangeArrowheads="1"/>
            </p:cNvSpPr>
            <p:nvPr/>
          </p:nvSpPr>
          <p:spPr bwMode="auto">
            <a:xfrm>
              <a:off x="2784" y="2976"/>
              <a:ext cx="74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Eigenflow</a:t>
              </a:r>
              <a:br>
                <a:rPr lang="en-US" altLang="en-US"/>
              </a:br>
              <a:r>
                <a:rPr lang="en-US" altLang="en-US"/>
                <a:t>matrix</a:t>
              </a:r>
            </a:p>
          </p:txBody>
        </p:sp>
      </p:grpSp>
      <p:grpSp>
        <p:nvGrpSpPr>
          <p:cNvPr id="73774" name="Group 46">
            <a:extLst>
              <a:ext uri="{FF2B5EF4-FFF2-40B4-BE49-F238E27FC236}">
                <a16:creationId xmlns:a16="http://schemas.microsoft.com/office/drawing/2014/main" id="{FF225BBA-B19D-4749-9731-A93C9245CE08}"/>
              </a:ext>
            </a:extLst>
          </p:cNvPr>
          <p:cNvGrpSpPr>
            <a:grpSpLocks/>
          </p:cNvGrpSpPr>
          <p:nvPr/>
        </p:nvGrpSpPr>
        <p:grpSpPr bwMode="auto">
          <a:xfrm>
            <a:off x="2362200" y="4343400"/>
            <a:ext cx="2438400" cy="641350"/>
            <a:chOff x="432" y="2976"/>
            <a:chExt cx="1536" cy="404"/>
          </a:xfrm>
        </p:grpSpPr>
        <p:sp>
          <p:nvSpPr>
            <p:cNvPr id="73775" name="Rectangle 47">
              <a:extLst>
                <a:ext uri="{FF2B5EF4-FFF2-40B4-BE49-F238E27FC236}">
                  <a16:creationId xmlns:a16="http://schemas.microsoft.com/office/drawing/2014/main" id="{8232D429-36F4-394F-84EF-6F785857421B}"/>
                </a:ext>
              </a:extLst>
            </p:cNvPr>
            <p:cNvSpPr>
              <a:spLocks noChangeArrowheads="1"/>
            </p:cNvSpPr>
            <p:nvPr/>
          </p:nvSpPr>
          <p:spPr bwMode="auto">
            <a:xfrm flipH="1">
              <a:off x="432" y="2976"/>
              <a:ext cx="15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400" i="1"/>
                <a:t>X:</a:t>
              </a:r>
              <a:endParaRPr lang="en-US" altLang="en-US" sz="2000" i="1"/>
            </a:p>
          </p:txBody>
        </p:sp>
        <p:sp>
          <p:nvSpPr>
            <p:cNvPr id="73776" name="Rectangle 48">
              <a:extLst>
                <a:ext uri="{FF2B5EF4-FFF2-40B4-BE49-F238E27FC236}">
                  <a16:creationId xmlns:a16="http://schemas.microsoft.com/office/drawing/2014/main" id="{DF25C340-E681-C146-8699-AB6D5FE3A2B3}"/>
                </a:ext>
              </a:extLst>
            </p:cNvPr>
            <p:cNvSpPr>
              <a:spLocks noChangeArrowheads="1"/>
            </p:cNvSpPr>
            <p:nvPr/>
          </p:nvSpPr>
          <p:spPr bwMode="auto">
            <a:xfrm>
              <a:off x="720" y="2976"/>
              <a:ext cx="62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OD flow</a:t>
              </a:r>
            </a:p>
            <a:p>
              <a:r>
                <a:rPr lang="en-US" altLang="en-US"/>
                <a:t>matrix</a:t>
              </a:r>
            </a:p>
          </p:txBody>
        </p:sp>
      </p:grpSp>
      <p:grpSp>
        <p:nvGrpSpPr>
          <p:cNvPr id="73777" name="Group 49">
            <a:extLst>
              <a:ext uri="{FF2B5EF4-FFF2-40B4-BE49-F238E27FC236}">
                <a16:creationId xmlns:a16="http://schemas.microsoft.com/office/drawing/2014/main" id="{40033FB0-839B-0F46-9903-ECE25B5A80E2}"/>
              </a:ext>
            </a:extLst>
          </p:cNvPr>
          <p:cNvGrpSpPr>
            <a:grpSpLocks/>
          </p:cNvGrpSpPr>
          <p:nvPr/>
        </p:nvGrpSpPr>
        <p:grpSpPr bwMode="auto">
          <a:xfrm>
            <a:off x="8194675" y="4329113"/>
            <a:ext cx="1517650" cy="641350"/>
            <a:chOff x="4080" y="2976"/>
            <a:chExt cx="956" cy="404"/>
          </a:xfrm>
        </p:grpSpPr>
        <p:sp>
          <p:nvSpPr>
            <p:cNvPr id="73778" name="Rectangle 50">
              <a:extLst>
                <a:ext uri="{FF2B5EF4-FFF2-40B4-BE49-F238E27FC236}">
                  <a16:creationId xmlns:a16="http://schemas.microsoft.com/office/drawing/2014/main" id="{13A38CEB-1384-1947-968D-3B129A035079}"/>
                </a:ext>
              </a:extLst>
            </p:cNvPr>
            <p:cNvSpPr>
              <a:spLocks noChangeArrowheads="1"/>
            </p:cNvSpPr>
            <p:nvPr/>
          </p:nvSpPr>
          <p:spPr bwMode="auto">
            <a:xfrm>
              <a:off x="4080" y="2976"/>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i="1"/>
                <a:t>V:</a:t>
              </a:r>
            </a:p>
          </p:txBody>
        </p:sp>
        <p:sp>
          <p:nvSpPr>
            <p:cNvPr id="73779" name="Rectangle 51">
              <a:extLst>
                <a:ext uri="{FF2B5EF4-FFF2-40B4-BE49-F238E27FC236}">
                  <a16:creationId xmlns:a16="http://schemas.microsoft.com/office/drawing/2014/main" id="{922B9D8F-8A6D-B84B-8C31-9A677EB16A91}"/>
                </a:ext>
              </a:extLst>
            </p:cNvPr>
            <p:cNvSpPr>
              <a:spLocks noChangeArrowheads="1"/>
            </p:cNvSpPr>
            <p:nvPr/>
          </p:nvSpPr>
          <p:spPr bwMode="auto">
            <a:xfrm>
              <a:off x="4368" y="2976"/>
              <a:ext cx="66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Principal</a:t>
              </a:r>
              <a:br>
                <a:rPr lang="en-US" altLang="en-US"/>
              </a:br>
              <a:r>
                <a:rPr lang="en-US" altLang="en-US"/>
                <a:t>matrix</a:t>
              </a:r>
            </a:p>
          </p:txBody>
        </p:sp>
      </p:grpSp>
      <p:grpSp>
        <p:nvGrpSpPr>
          <p:cNvPr id="73780" name="Group 52">
            <a:extLst>
              <a:ext uri="{FF2B5EF4-FFF2-40B4-BE49-F238E27FC236}">
                <a16:creationId xmlns:a16="http://schemas.microsoft.com/office/drawing/2014/main" id="{91EBD56E-8355-0C4E-8646-AFD076E293B2}"/>
              </a:ext>
            </a:extLst>
          </p:cNvPr>
          <p:cNvGrpSpPr>
            <a:grpSpLocks/>
          </p:cNvGrpSpPr>
          <p:nvPr/>
        </p:nvGrpSpPr>
        <p:grpSpPr bwMode="auto">
          <a:xfrm rot="16200000">
            <a:off x="8102600" y="2884488"/>
            <a:ext cx="914400" cy="152400"/>
            <a:chOff x="2928" y="4032"/>
            <a:chExt cx="624" cy="240"/>
          </a:xfrm>
        </p:grpSpPr>
        <p:sp>
          <p:nvSpPr>
            <p:cNvPr id="73781" name="Line 53">
              <a:extLst>
                <a:ext uri="{FF2B5EF4-FFF2-40B4-BE49-F238E27FC236}">
                  <a16:creationId xmlns:a16="http://schemas.microsoft.com/office/drawing/2014/main" id="{81393322-5847-BA46-B710-8DB01B34240A}"/>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82" name="Rectangle 54">
              <a:extLst>
                <a:ext uri="{FF2B5EF4-FFF2-40B4-BE49-F238E27FC236}">
                  <a16:creationId xmlns:a16="http://schemas.microsoft.com/office/drawing/2014/main" id="{68F82BB8-C95B-774F-82FE-884E7C81524B}"/>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3" name="Rectangle 55">
              <a:extLst>
                <a:ext uri="{FF2B5EF4-FFF2-40B4-BE49-F238E27FC236}">
                  <a16:creationId xmlns:a16="http://schemas.microsoft.com/office/drawing/2014/main" id="{87EA980E-D07D-6848-811F-CCF192E4CE29}"/>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4" name="Rectangle 56">
              <a:extLst>
                <a:ext uri="{FF2B5EF4-FFF2-40B4-BE49-F238E27FC236}">
                  <a16:creationId xmlns:a16="http://schemas.microsoft.com/office/drawing/2014/main" id="{29DA8B78-6B31-1544-98E2-55900A0CE19C}"/>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5" name="Rectangle 57">
              <a:extLst>
                <a:ext uri="{FF2B5EF4-FFF2-40B4-BE49-F238E27FC236}">
                  <a16:creationId xmlns:a16="http://schemas.microsoft.com/office/drawing/2014/main" id="{A52827E9-8A62-B145-8D54-EE7C1445F767}"/>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6" name="Rectangle 58">
              <a:extLst>
                <a:ext uri="{FF2B5EF4-FFF2-40B4-BE49-F238E27FC236}">
                  <a16:creationId xmlns:a16="http://schemas.microsoft.com/office/drawing/2014/main" id="{8E2AA8EC-1759-214E-B869-3EED220AE059}"/>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7" name="Rectangle 59">
              <a:extLst>
                <a:ext uri="{FF2B5EF4-FFF2-40B4-BE49-F238E27FC236}">
                  <a16:creationId xmlns:a16="http://schemas.microsoft.com/office/drawing/2014/main" id="{E27E29B9-957D-C548-9B3A-ECFD4B192A7E}"/>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8" name="Rectangle 60">
              <a:extLst>
                <a:ext uri="{FF2B5EF4-FFF2-40B4-BE49-F238E27FC236}">
                  <a16:creationId xmlns:a16="http://schemas.microsoft.com/office/drawing/2014/main" id="{C51AD003-5645-A045-A950-852140CEEB30}"/>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sp>
          <p:nvSpPr>
            <p:cNvPr id="73789" name="Rectangle 61">
              <a:extLst>
                <a:ext uri="{FF2B5EF4-FFF2-40B4-BE49-F238E27FC236}">
                  <a16:creationId xmlns:a16="http://schemas.microsoft.com/office/drawing/2014/main" id="{AC26657E-B1E1-DC42-B808-4BF9CCBB8048}"/>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algn="ctr"/>
              <a:endParaRPr lang="en-US" altLang="en-US">
                <a:solidFill>
                  <a:schemeClr val="folHlink"/>
                </a:solidFill>
              </a:endParaRPr>
            </a:p>
          </p:txBody>
        </p:sp>
      </p:grpSp>
      <p:grpSp>
        <p:nvGrpSpPr>
          <p:cNvPr id="73790" name="Group 62">
            <a:extLst>
              <a:ext uri="{FF2B5EF4-FFF2-40B4-BE49-F238E27FC236}">
                <a16:creationId xmlns:a16="http://schemas.microsoft.com/office/drawing/2014/main" id="{320E7626-C58D-0246-AEC7-A280263A772F}"/>
              </a:ext>
            </a:extLst>
          </p:cNvPr>
          <p:cNvGrpSpPr>
            <a:grpSpLocks/>
          </p:cNvGrpSpPr>
          <p:nvPr/>
        </p:nvGrpSpPr>
        <p:grpSpPr bwMode="auto">
          <a:xfrm rot="5400000">
            <a:off x="8369300" y="2846388"/>
            <a:ext cx="990600" cy="152400"/>
            <a:chOff x="2928" y="4032"/>
            <a:chExt cx="624" cy="240"/>
          </a:xfrm>
        </p:grpSpPr>
        <p:sp>
          <p:nvSpPr>
            <p:cNvPr id="73791" name="Line 63">
              <a:extLst>
                <a:ext uri="{FF2B5EF4-FFF2-40B4-BE49-F238E27FC236}">
                  <a16:creationId xmlns:a16="http://schemas.microsoft.com/office/drawing/2014/main" id="{1B125713-67BF-864D-804F-76A202566F92}"/>
                </a:ext>
              </a:extLst>
            </p:cNvPr>
            <p:cNvSpPr>
              <a:spLocks noChangeShapeType="1"/>
            </p:cNvSpPr>
            <p:nvPr/>
          </p:nvSpPr>
          <p:spPr bwMode="auto">
            <a:xfrm>
              <a:off x="2928" y="4176"/>
              <a:ext cx="624" cy="0"/>
            </a:xfrm>
            <a:prstGeom prst="line">
              <a:avLst/>
            </a:prstGeom>
            <a:noFill/>
            <a:ln w="952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792" name="Rectangle 64">
              <a:extLst>
                <a:ext uri="{FF2B5EF4-FFF2-40B4-BE49-F238E27FC236}">
                  <a16:creationId xmlns:a16="http://schemas.microsoft.com/office/drawing/2014/main" id="{FF9D34E3-4197-B94E-AD46-F926283468E7}"/>
                </a:ext>
              </a:extLst>
            </p:cNvPr>
            <p:cNvSpPr>
              <a:spLocks noChangeArrowheads="1"/>
            </p:cNvSpPr>
            <p:nvPr/>
          </p:nvSpPr>
          <p:spPr bwMode="auto">
            <a:xfrm>
              <a:off x="3024"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3" name="Rectangle 65">
              <a:extLst>
                <a:ext uri="{FF2B5EF4-FFF2-40B4-BE49-F238E27FC236}">
                  <a16:creationId xmlns:a16="http://schemas.microsoft.com/office/drawing/2014/main" id="{45F18A4A-C220-5B4C-83F7-C3F426C44C30}"/>
                </a:ext>
              </a:extLst>
            </p:cNvPr>
            <p:cNvSpPr>
              <a:spLocks noChangeArrowheads="1"/>
            </p:cNvSpPr>
            <p:nvPr/>
          </p:nvSpPr>
          <p:spPr bwMode="auto">
            <a:xfrm>
              <a:off x="3120" y="4176"/>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4" name="Rectangle 66">
              <a:extLst>
                <a:ext uri="{FF2B5EF4-FFF2-40B4-BE49-F238E27FC236}">
                  <a16:creationId xmlns:a16="http://schemas.microsoft.com/office/drawing/2014/main" id="{8DA17702-A410-B344-888E-D5D2DEEDEC2A}"/>
                </a:ext>
              </a:extLst>
            </p:cNvPr>
            <p:cNvSpPr>
              <a:spLocks noChangeArrowheads="1"/>
            </p:cNvSpPr>
            <p:nvPr/>
          </p:nvSpPr>
          <p:spPr bwMode="auto">
            <a:xfrm>
              <a:off x="3456"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5" name="Rectangle 67">
              <a:extLst>
                <a:ext uri="{FF2B5EF4-FFF2-40B4-BE49-F238E27FC236}">
                  <a16:creationId xmlns:a16="http://schemas.microsoft.com/office/drawing/2014/main" id="{7E019739-3A97-3448-9CA3-3DFC72B172EE}"/>
                </a:ext>
              </a:extLst>
            </p:cNvPr>
            <p:cNvSpPr>
              <a:spLocks noChangeArrowheads="1"/>
            </p:cNvSpPr>
            <p:nvPr/>
          </p:nvSpPr>
          <p:spPr bwMode="auto">
            <a:xfrm>
              <a:off x="3168" y="4080"/>
              <a:ext cx="48" cy="96"/>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6" name="Rectangle 68">
              <a:extLst>
                <a:ext uri="{FF2B5EF4-FFF2-40B4-BE49-F238E27FC236}">
                  <a16:creationId xmlns:a16="http://schemas.microsoft.com/office/drawing/2014/main" id="{133E2842-00C0-674A-B460-AF676DE39ED0}"/>
                </a:ext>
              </a:extLst>
            </p:cNvPr>
            <p:cNvSpPr>
              <a:spLocks noChangeArrowheads="1"/>
            </p:cNvSpPr>
            <p:nvPr/>
          </p:nvSpPr>
          <p:spPr bwMode="auto">
            <a:xfrm>
              <a:off x="3360" y="4128"/>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7" name="Rectangle 69">
              <a:extLst>
                <a:ext uri="{FF2B5EF4-FFF2-40B4-BE49-F238E27FC236}">
                  <a16:creationId xmlns:a16="http://schemas.microsoft.com/office/drawing/2014/main" id="{C9636CAC-7A8B-E042-97F9-C2AE61B509F0}"/>
                </a:ext>
              </a:extLst>
            </p:cNvPr>
            <p:cNvSpPr>
              <a:spLocks noChangeArrowheads="1"/>
            </p:cNvSpPr>
            <p:nvPr/>
          </p:nvSpPr>
          <p:spPr bwMode="auto">
            <a:xfrm>
              <a:off x="2976"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8" name="Rectangle 70">
              <a:extLst>
                <a:ext uri="{FF2B5EF4-FFF2-40B4-BE49-F238E27FC236}">
                  <a16:creationId xmlns:a16="http://schemas.microsoft.com/office/drawing/2014/main" id="{43F84824-EFF6-E449-A741-B7133CF057F2}"/>
                </a:ext>
              </a:extLst>
            </p:cNvPr>
            <p:cNvSpPr>
              <a:spLocks noChangeArrowheads="1"/>
            </p:cNvSpPr>
            <p:nvPr/>
          </p:nvSpPr>
          <p:spPr bwMode="auto">
            <a:xfrm>
              <a:off x="3264" y="4032"/>
              <a:ext cx="48" cy="144"/>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sp>
          <p:nvSpPr>
            <p:cNvPr id="73799" name="Rectangle 71">
              <a:extLst>
                <a:ext uri="{FF2B5EF4-FFF2-40B4-BE49-F238E27FC236}">
                  <a16:creationId xmlns:a16="http://schemas.microsoft.com/office/drawing/2014/main" id="{FEAFBD08-192B-D945-B77F-C456AC3ABFD9}"/>
                </a:ext>
              </a:extLst>
            </p:cNvPr>
            <p:cNvSpPr>
              <a:spLocks noChangeArrowheads="1"/>
            </p:cNvSpPr>
            <p:nvPr/>
          </p:nvSpPr>
          <p:spPr bwMode="auto">
            <a:xfrm>
              <a:off x="3408" y="4176"/>
              <a:ext cx="48" cy="48"/>
            </a:xfrm>
            <a:prstGeom prst="rect">
              <a:avLst/>
            </a:prstGeom>
            <a:solidFill>
              <a:schemeClr val="folHlink"/>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algn="ctr"/>
              <a:endParaRPr lang="en-US" altLang="en-US">
                <a:solidFill>
                  <a:schemeClr val="folHlink"/>
                </a:solidFill>
              </a:endParaRPr>
            </a:p>
          </p:txBody>
        </p:sp>
      </p:grpSp>
      <p:sp>
        <p:nvSpPr>
          <p:cNvPr id="73800" name="Line 72">
            <a:extLst>
              <a:ext uri="{FF2B5EF4-FFF2-40B4-BE49-F238E27FC236}">
                <a16:creationId xmlns:a16="http://schemas.microsoft.com/office/drawing/2014/main" id="{3D05CEFB-012B-6A42-8F81-FB22C7FFD805}"/>
              </a:ext>
            </a:extLst>
          </p:cNvPr>
          <p:cNvSpPr>
            <a:spLocks noChangeShapeType="1"/>
          </p:cNvSpPr>
          <p:nvPr/>
        </p:nvSpPr>
        <p:spPr bwMode="auto">
          <a:xfrm flipH="1" flipV="1">
            <a:off x="8940800" y="3417888"/>
            <a:ext cx="15240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3801" name="Rectangle 73">
            <a:extLst>
              <a:ext uri="{FF2B5EF4-FFF2-40B4-BE49-F238E27FC236}">
                <a16:creationId xmlns:a16="http://schemas.microsoft.com/office/drawing/2014/main" id="{EB742371-ADFD-CC4B-B98B-834ABEBDA828}"/>
              </a:ext>
            </a:extLst>
          </p:cNvPr>
          <p:cNvSpPr>
            <a:spLocks noChangeArrowheads="1"/>
          </p:cNvSpPr>
          <p:nvPr/>
        </p:nvSpPr>
        <p:spPr bwMode="auto">
          <a:xfrm>
            <a:off x="9017000" y="3646488"/>
            <a:ext cx="501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bg2"/>
                </a:solidFill>
              </a:rPr>
              <a:t>PC</a:t>
            </a:r>
          </a:p>
        </p:txBody>
      </p:sp>
      <p:sp>
        <p:nvSpPr>
          <p:cNvPr id="73802" name="AutoShape 74">
            <a:extLst>
              <a:ext uri="{FF2B5EF4-FFF2-40B4-BE49-F238E27FC236}">
                <a16:creationId xmlns:a16="http://schemas.microsoft.com/office/drawing/2014/main" id="{F946C978-6D79-4149-8240-E919A770F8FB}"/>
              </a:ext>
            </a:extLst>
          </p:cNvPr>
          <p:cNvSpPr>
            <a:spLocks/>
          </p:cNvSpPr>
          <p:nvPr/>
        </p:nvSpPr>
        <p:spPr bwMode="auto">
          <a:xfrm rot="5400000">
            <a:off x="7467600" y="29718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803" name="AutoShape 75">
            <a:extLst>
              <a:ext uri="{FF2B5EF4-FFF2-40B4-BE49-F238E27FC236}">
                <a16:creationId xmlns:a16="http://schemas.microsoft.com/office/drawing/2014/main" id="{A56EAB39-624A-504A-A30E-54056C60B5E7}"/>
              </a:ext>
            </a:extLst>
          </p:cNvPr>
          <p:cNvSpPr>
            <a:spLocks/>
          </p:cNvSpPr>
          <p:nvPr/>
        </p:nvSpPr>
        <p:spPr bwMode="auto">
          <a:xfrm rot="16200000" flipV="1">
            <a:off x="7391400" y="-609600"/>
            <a:ext cx="228600" cy="4343400"/>
          </a:xfrm>
          <a:prstGeom prst="rightBrace">
            <a:avLst>
              <a:gd name="adj1" fmla="val 1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10315305"/>
      </p:ext>
    </p:extLst>
  </p:cSld>
  <p:clrMapOvr>
    <a:masterClrMapping/>
  </p:clrMapOvr>
</p:sld>
</file>

<file path=ppt/theme/theme1.xml><?xml version="1.0" encoding="utf-8"?>
<a:theme xmlns:a="http://schemas.openxmlformats.org/drawingml/2006/main" name="1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UChicago Palette">
      <a:dk1>
        <a:srgbClr val="000000"/>
      </a:dk1>
      <a:lt1>
        <a:srgbClr val="FFFFFF"/>
      </a:lt1>
      <a:dk2>
        <a:srgbClr val="727372"/>
      </a:dk2>
      <a:lt2>
        <a:srgbClr val="D8D9D8"/>
      </a:lt2>
      <a:accent1>
        <a:srgbClr val="800000"/>
      </a:accent1>
      <a:accent2>
        <a:srgbClr val="EAAA00"/>
      </a:accent2>
      <a:accent3>
        <a:srgbClr val="DE7C00"/>
      </a:accent3>
      <a:accent4>
        <a:srgbClr val="789D49"/>
      </a:accent4>
      <a:accent5>
        <a:srgbClr val="007396"/>
      </a:accent5>
      <a:accent6>
        <a:srgbClr val="59305F"/>
      </a:accent6>
      <a:hlink>
        <a:srgbClr val="002A3A"/>
      </a:hlink>
      <a:folHlink>
        <a:srgbClr val="41273B"/>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TotalTime>
  <Words>1031</Words>
  <Application>Microsoft Macintosh PowerPoint</Application>
  <PresentationFormat>Widescreen</PresentationFormat>
  <Paragraphs>136</Paragraphs>
  <Slides>18</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18</vt:i4>
      </vt:variant>
    </vt:vector>
  </HeadingPairs>
  <TitlesOfParts>
    <vt:vector size="23" baseType="lpstr">
      <vt:lpstr>Adobe Garamond Pro</vt:lpstr>
      <vt:lpstr>Arial</vt:lpstr>
      <vt:lpstr>Calibri</vt:lpstr>
      <vt:lpstr>1_Office Theme</vt:lpstr>
      <vt:lpstr>3_Office Theme</vt:lpstr>
      <vt:lpstr>PowerPoint Presentation</vt:lpstr>
      <vt:lpstr>Learning Objective</vt:lpstr>
      <vt:lpstr>Learning Objectives</vt:lpstr>
      <vt:lpstr>PowerPoint Presentation</vt:lpstr>
      <vt:lpstr>Applications of Unsupervised Learning</vt:lpstr>
      <vt:lpstr>Principal Component Analysis</vt:lpstr>
      <vt:lpstr>Principal Component Analysis</vt:lpstr>
      <vt:lpstr>Properties of Principal Components </vt:lpstr>
      <vt:lpstr>PCA on OD flows</vt:lpstr>
      <vt:lpstr>Example Traffic Flows</vt:lpstr>
      <vt:lpstr>Dimensionality Reduction on Traffic Flows</vt:lpstr>
      <vt:lpstr>Application: Anomaly Detection</vt:lpstr>
      <vt:lpstr>Subspace Method: Detection</vt:lpstr>
      <vt:lpstr>Clustering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13</cp:revision>
  <dcterms:created xsi:type="dcterms:W3CDTF">2020-10-19T14:42:48Z</dcterms:created>
  <dcterms:modified xsi:type="dcterms:W3CDTF">2020-11-16T16:00:52Z</dcterms:modified>
</cp:coreProperties>
</file>