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  <p:sldMasterId id="2147483655" r:id="rId2"/>
    <p:sldMasterId id="2147483651" r:id="rId3"/>
  </p:sldMasterIdLst>
  <p:notesMasterIdLst>
    <p:notesMasterId r:id="rId10"/>
  </p:notesMasterIdLst>
  <p:handoutMasterIdLst>
    <p:handoutMasterId r:id="rId11"/>
  </p:handoutMasterIdLst>
  <p:sldIdLst>
    <p:sldId id="285" r:id="rId4"/>
    <p:sldId id="324" r:id="rId5"/>
    <p:sldId id="323" r:id="rId6"/>
    <p:sldId id="325" r:id="rId7"/>
    <p:sldId id="326" r:id="rId8"/>
    <p:sldId id="327" r:id="rId9"/>
  </p:sldIdLst>
  <p:sldSz cx="12192000" cy="6858000"/>
  <p:notesSz cx="6858000" cy="9144000"/>
  <p:embeddedFontLst>
    <p:embeddedFont>
      <p:font typeface="Adobe Garamond Pro" panose="02020502060506020403" pitchFamily="18" charset="77"/>
      <p:regular r:id="rId12"/>
      <p: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6" userDrawn="1">
          <p15:clr>
            <a:srgbClr val="A4A3A4"/>
          </p15:clr>
        </p15:guide>
        <p15:guide id="2" pos="51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35F"/>
    <a:srgbClr val="002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51"/>
    <p:restoredTop sz="86152"/>
  </p:normalViewPr>
  <p:slideViewPr>
    <p:cSldViewPr snapToGrid="0" snapToObjects="1">
      <p:cViewPr varScale="1">
        <p:scale>
          <a:sx n="112" d="100"/>
          <a:sy n="112" d="100"/>
        </p:scale>
        <p:origin x="688" y="184"/>
      </p:cViewPr>
      <p:guideLst>
        <p:guide orient="horz" pos="1656"/>
        <p:guide pos="51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7" d="100"/>
          <a:sy n="127" d="100"/>
        </p:scale>
        <p:origin x="5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F3731F-F716-5242-B21A-2E0F1F29D6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A7CCE-FF39-9641-B2AA-D8CBEE85C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F894A-70DC-1344-8793-A2A3FB288CFE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DE7CF-13BB-CC48-BA69-F4C8629B72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DBE1A-CAAB-2646-8292-A353D54398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CB099-CC5A-9147-A1BD-CF6AF83AE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4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4BE61-C03A-824C-A357-AB09725BFA9E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7DA70-B503-1645-A111-858C3E79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DA70-B503-1645-A111-858C3E791C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9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607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070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3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97758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50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463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5578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18077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964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3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3" r:id="rId3"/>
    <p:sldLayoutId id="2147483657" r:id="rId4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 userDrawn="1">
          <p15:clr>
            <a:srgbClr val="F26B43"/>
          </p15:clr>
        </p15:guide>
        <p15:guide id="2" pos="52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24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2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9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November </a:t>
            </a:r>
            <a:r>
              <a:rPr lang="en-US" sz="1800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10</a:t>
            </a: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, 2020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A5815A-CAC7-F347-87AD-F56343C6B87F}"/>
              </a:ext>
            </a:extLst>
          </p:cNvPr>
          <p:cNvSpPr txBox="1">
            <a:spLocks/>
          </p:cNvSpPr>
          <p:nvPr/>
        </p:nvSpPr>
        <p:spPr>
          <a:xfrm>
            <a:off x="811505" y="422209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Module 1: </a:t>
            </a:r>
          </a:p>
          <a:p>
            <a:pPr algn="l">
              <a:lnSpc>
                <a:spcPct val="100000"/>
              </a:lnSpc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Classical Supervised Models</a:t>
            </a:r>
          </a:p>
          <a:p>
            <a:pPr algn="l"/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Discriminative and generative modeling</a:t>
            </a:r>
            <a:endParaRPr lang="en-US" sz="3200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96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AD07B5-C1B2-A54D-8BA1-61D32E7B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521D6-C804-5E47-B5FB-304222FCD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7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Discriminative models</a:t>
            </a:r>
          </a:p>
        </p:txBody>
      </p:sp>
    </p:spTree>
    <p:extLst>
      <p:ext uri="{BB962C8B-B14F-4D97-AF65-F5344CB8AC3E}">
        <p14:creationId xmlns:p14="http://schemas.microsoft.com/office/powerpoint/2010/main" val="32536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CF11-0027-A74B-A13D-51FB15CF2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7A17DA-1B11-274A-8F10-BA65505F2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7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433E3-FE93-934D-B9BB-C74634094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Generative </a:t>
            </a:r>
            <a:br>
              <a:rPr lang="en-US" dirty="0"/>
            </a:br>
            <a:r>
              <a:rPr lang="en-US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05642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CF11-0027-A74B-A13D-51FB15CF2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7A17DA-1B11-274A-8F10-BA65505F2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7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2272</TotalTime>
  <Words>24</Words>
  <Application>Microsoft Macintosh PowerPoint</Application>
  <PresentationFormat>Widescreen</PresentationFormat>
  <Paragraphs>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Adobe Garamond Pro</vt:lpstr>
      <vt:lpstr>Calibri</vt:lpstr>
      <vt:lpstr>Office Theme</vt:lpstr>
      <vt:lpstr>2_Office Theme</vt:lpstr>
      <vt:lpstr>1_Office Theme</vt:lpstr>
      <vt:lpstr>PowerPoint Presentation</vt:lpstr>
      <vt:lpstr>PowerPoint Presentation</vt:lpstr>
      <vt:lpstr>Discriminative models</vt:lpstr>
      <vt:lpstr>PowerPoint Presentation</vt:lpstr>
      <vt:lpstr>Generative  Models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Kolber</dc:creator>
  <cp:lastModifiedBy>Yuxin Chen</cp:lastModifiedBy>
  <cp:revision>133</cp:revision>
  <cp:lastPrinted>2019-10-22T16:35:22Z</cp:lastPrinted>
  <dcterms:created xsi:type="dcterms:W3CDTF">2019-10-07T15:32:39Z</dcterms:created>
  <dcterms:modified xsi:type="dcterms:W3CDTF">2020-10-19T05:31:41Z</dcterms:modified>
</cp:coreProperties>
</file>