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 id="2147483655" r:id="rId2"/>
    <p:sldMasterId id="2147483651" r:id="rId3"/>
  </p:sldMasterIdLst>
  <p:notesMasterIdLst>
    <p:notesMasterId r:id="rId11"/>
  </p:notesMasterIdLst>
  <p:handoutMasterIdLst>
    <p:handoutMasterId r:id="rId12"/>
  </p:handoutMasterIdLst>
  <p:sldIdLst>
    <p:sldId id="285" r:id="rId4"/>
    <p:sldId id="324" r:id="rId5"/>
    <p:sldId id="327" r:id="rId6"/>
    <p:sldId id="328" r:id="rId7"/>
    <p:sldId id="329" r:id="rId8"/>
    <p:sldId id="325" r:id="rId9"/>
    <p:sldId id="330" r:id="rId10"/>
  </p:sldIdLst>
  <p:sldSz cx="12192000" cy="6858000"/>
  <p:notesSz cx="6858000" cy="9144000"/>
  <p:embeddedFontLst>
    <p:embeddedFont>
      <p:font typeface="Adobe Garamond Pro" panose="02020502060506020403" pitchFamily="18" charset="0"/>
      <p:regular r:id="rId13"/>
      <p:italic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 userDrawn="1">
          <p15:clr>
            <a:srgbClr val="A4A3A4"/>
          </p15:clr>
        </p15:guide>
        <p15:guide id="2" pos="51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35F"/>
    <a:srgbClr val="00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31"/>
    <p:restoredTop sz="95940"/>
  </p:normalViewPr>
  <p:slideViewPr>
    <p:cSldViewPr snapToGrid="0" snapToObjects="1">
      <p:cViewPr varScale="1">
        <p:scale>
          <a:sx n="110" d="100"/>
          <a:sy n="110" d="100"/>
        </p:scale>
        <p:origin x="256" y="184"/>
      </p:cViewPr>
      <p:guideLst>
        <p:guide orient="horz" pos="1656"/>
        <p:guide pos="5136"/>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27" d="100"/>
          <a:sy n="127" d="100"/>
        </p:scale>
        <p:origin x="566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xin Chen" userId="41b12e58-6ff4-46be-94f3-dd75746c815c" providerId="ADAL" clId="{85A1E9A9-0A6F-7A44-BE77-F0F89761CEC7}"/>
    <pc:docChg chg="modSld">
      <pc:chgData name="Yuxin Chen" userId="41b12e58-6ff4-46be-94f3-dd75746c815c" providerId="ADAL" clId="{85A1E9A9-0A6F-7A44-BE77-F0F89761CEC7}" dt="2021-03-15T07:26:28.496" v="10" actId="20577"/>
      <pc:docMkLst>
        <pc:docMk/>
      </pc:docMkLst>
      <pc:sldChg chg="modSp mod">
        <pc:chgData name="Yuxin Chen" userId="41b12e58-6ff4-46be-94f3-dd75746c815c" providerId="ADAL" clId="{85A1E9A9-0A6F-7A44-BE77-F0F89761CEC7}" dt="2021-03-15T07:26:28.496" v="10" actId="20577"/>
        <pc:sldMkLst>
          <pc:docMk/>
          <pc:sldMk cId="2084969503" sldId="285"/>
        </pc:sldMkLst>
        <pc:spChg chg="mod">
          <ac:chgData name="Yuxin Chen" userId="41b12e58-6ff4-46be-94f3-dd75746c815c" providerId="ADAL" clId="{85A1E9A9-0A6F-7A44-BE77-F0F89761CEC7}" dt="2021-03-15T07:26:28.496" v="10" actId="20577"/>
          <ac:spMkLst>
            <pc:docMk/>
            <pc:sldMk cId="2084969503" sldId="285"/>
            <ac:spMk id="6" creationId="{9CA5815A-CAC7-F347-87AD-F56343C6B87F}"/>
          </ac:spMkLst>
        </pc:spChg>
      </pc:sldChg>
      <pc:sldChg chg="modSp mod">
        <pc:chgData name="Yuxin Chen" userId="41b12e58-6ff4-46be-94f3-dd75746c815c" providerId="ADAL" clId="{85A1E9A9-0A6F-7A44-BE77-F0F89761CEC7}" dt="2021-03-15T04:35:37.010" v="4" actId="1076"/>
        <pc:sldMkLst>
          <pc:docMk/>
          <pc:sldMk cId="436671939" sldId="325"/>
        </pc:sldMkLst>
        <pc:picChg chg="mod">
          <ac:chgData name="Yuxin Chen" userId="41b12e58-6ff4-46be-94f3-dd75746c815c" providerId="ADAL" clId="{85A1E9A9-0A6F-7A44-BE77-F0F89761CEC7}" dt="2021-03-15T04:35:37.010" v="4" actId="1076"/>
          <ac:picMkLst>
            <pc:docMk/>
            <pc:sldMk cId="436671939" sldId="325"/>
            <ac:picMk id="8" creationId="{EED9F5B7-B96A-114A-8999-F7DAD3B3FEEA}"/>
          </ac:picMkLst>
        </pc:picChg>
      </pc:sldChg>
      <pc:sldChg chg="modSp mod">
        <pc:chgData name="Yuxin Chen" userId="41b12e58-6ff4-46be-94f3-dd75746c815c" providerId="ADAL" clId="{85A1E9A9-0A6F-7A44-BE77-F0F89761CEC7}" dt="2021-03-15T04:35:43.341" v="5" actId="1076"/>
        <pc:sldMkLst>
          <pc:docMk/>
          <pc:sldMk cId="1246465773" sldId="330"/>
        </pc:sldMkLst>
        <pc:picChg chg="mod">
          <ac:chgData name="Yuxin Chen" userId="41b12e58-6ff4-46be-94f3-dd75746c815c" providerId="ADAL" clId="{85A1E9A9-0A6F-7A44-BE77-F0F89761CEC7}" dt="2021-03-15T04:35:43.341" v="5" actId="1076"/>
          <ac:picMkLst>
            <pc:docMk/>
            <pc:sldMk cId="1246465773" sldId="330"/>
            <ac:picMk id="8" creationId="{3365C69F-1CAC-8440-8D4B-D122903755A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F3731F-F716-5242-B21A-2E0F1F29D6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3A7CCE-FF39-9641-B2AA-D8CBEE85C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AF894A-70DC-1344-8793-A2A3FB288CFE}" type="datetimeFigureOut">
              <a:rPr lang="en-US" smtClean="0"/>
              <a:t>3/15/21</a:t>
            </a:fld>
            <a:endParaRPr lang="en-US"/>
          </a:p>
        </p:txBody>
      </p:sp>
      <p:sp>
        <p:nvSpPr>
          <p:cNvPr id="4" name="Footer Placeholder 3">
            <a:extLst>
              <a:ext uri="{FF2B5EF4-FFF2-40B4-BE49-F238E27FC236}">
                <a16:creationId xmlns:a16="http://schemas.microsoft.com/office/drawing/2014/main" id="{C6EDE7CF-13BB-CC48-BA69-F4C8629B72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ADBE1A-CAAB-2646-8292-A353D54398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CCB099-CC5A-9147-A1BD-CF6AF83AE80D}" type="slidenum">
              <a:rPr lang="en-US" smtClean="0"/>
              <a:t>‹#›</a:t>
            </a:fld>
            <a:endParaRPr lang="en-US"/>
          </a:p>
        </p:txBody>
      </p:sp>
    </p:spTree>
    <p:extLst>
      <p:ext uri="{BB962C8B-B14F-4D97-AF65-F5344CB8AC3E}">
        <p14:creationId xmlns:p14="http://schemas.microsoft.com/office/powerpoint/2010/main" val="1299054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4BE61-C03A-824C-A357-AB09725BFA9E}" type="datetimeFigureOut">
              <a:rPr lang="en-US" smtClean="0"/>
              <a:t>3/15/21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7DA70-B503-1645-A111-858C3E791C84}" type="slidenum">
              <a:rPr lang="en-US" smtClean="0"/>
              <a:t>‹#›</a:t>
            </a:fld>
            <a:endParaRPr lang="en-US"/>
          </a:p>
        </p:txBody>
      </p:sp>
    </p:spTree>
    <p:extLst>
      <p:ext uri="{BB962C8B-B14F-4D97-AF65-F5344CB8AC3E}">
        <p14:creationId xmlns:p14="http://schemas.microsoft.com/office/powerpoint/2010/main" val="232587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Matt/Laura: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plan is still to set up a </a:t>
            </a:r>
            <a:r>
              <a:rPr lang="en-US" sz="1200" kern="1200" dirty="0" err="1">
                <a:solidFill>
                  <a:schemeClr val="tx1"/>
                </a:solidFill>
                <a:effectLst/>
                <a:latin typeface="+mn-lt"/>
                <a:ea typeface="+mn-ea"/>
                <a:cs typeface="+mn-cs"/>
              </a:rPr>
              <a:t>JupyterHub</a:t>
            </a:r>
            <a:r>
              <a:rPr lang="en-US" sz="1200" kern="1200" dirty="0">
                <a:solidFill>
                  <a:schemeClr val="tx1"/>
                </a:solidFill>
                <a:effectLst/>
                <a:latin typeface="+mn-lt"/>
                <a:ea typeface="+mn-ea"/>
                <a:cs typeface="+mn-cs"/>
              </a:rPr>
              <a:t> instance for learners so that they can do these labs in the cloud without installing anything locally—but you might want to mention the pros and cons of working in the cloud vs installing Python locally, or why they might want to do the latter even if the former is an option.</a:t>
            </a:r>
          </a:p>
          <a:p>
            <a:endParaRPr lang="en-US" dirty="0"/>
          </a:p>
        </p:txBody>
      </p:sp>
      <p:sp>
        <p:nvSpPr>
          <p:cNvPr id="4" name="Slide Number Placeholder 3"/>
          <p:cNvSpPr>
            <a:spLocks noGrp="1"/>
          </p:cNvSpPr>
          <p:nvPr>
            <p:ph type="sldNum" sz="quarter" idx="5"/>
          </p:nvPr>
        </p:nvSpPr>
        <p:spPr/>
        <p:txBody>
          <a:bodyPr/>
          <a:lstStyle/>
          <a:p>
            <a:fld id="{5707DA70-B503-1645-A111-858C3E791C84}" type="slidenum">
              <a:rPr lang="en-US" smtClean="0"/>
              <a:t>1</a:t>
            </a:fld>
            <a:endParaRPr lang="en-US"/>
          </a:p>
        </p:txBody>
      </p:sp>
    </p:spTree>
    <p:extLst>
      <p:ext uri="{BB962C8B-B14F-4D97-AF65-F5344CB8AC3E}">
        <p14:creationId xmlns:p14="http://schemas.microsoft.com/office/powerpoint/2010/main" val="424359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607729"/>
      </p:ext>
    </p:extLst>
  </p:cSld>
  <p:clrMapOvr>
    <a:masterClrMapping/>
  </p:clrMapOvr>
  <p:extLst>
    <p:ext uri="{DCECCB84-F9BA-43D5-87BE-67443E8EF086}">
      <p15:sldGuideLst xmlns:p15="http://schemas.microsoft.com/office/powerpoint/2012/main">
        <p15:guide id="1"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070203"/>
      </p:ext>
    </p:extLst>
  </p:cSld>
  <p:clrMapOvr>
    <a:masterClrMapping/>
  </p:clrMapOvr>
  <p:extLst>
    <p:ext uri="{DCECCB84-F9BA-43D5-87BE-67443E8EF086}">
      <p15:sldGuideLst xmlns:p15="http://schemas.microsoft.com/office/powerpoint/2012/main">
        <p15:guide id="1" pos="51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42569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97758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50336"/>
      </p:ext>
    </p:extLst>
  </p:cSld>
  <p:clrMapOvr>
    <a:masterClrMapping/>
  </p:clrMapOvr>
  <p:extLst>
    <p:ext uri="{DCECCB84-F9BA-43D5-87BE-67443E8EF086}">
      <p15:sldGuideLst xmlns:p15="http://schemas.microsoft.com/office/powerpoint/2012/main">
        <p15:guide id="1" pos="600" userDrawn="1">
          <p15:clr>
            <a:srgbClr val="FBAE40"/>
          </p15:clr>
        </p15:guide>
        <p15:guide id="2" pos="46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5578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18077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96479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6"/>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333303718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57" r:id="rId4"/>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userDrawn="1">
          <p15:clr>
            <a:srgbClr val="F26B43"/>
          </p15:clr>
        </p15:guide>
        <p15:guide id="2" pos="52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246661"/>
      </p:ext>
    </p:extLst>
  </p:cSld>
  <p:clrMap bg1="lt1" tx1="dk1" bg2="lt2" tx2="dk2" accent1="accent1" accent2="accent2" accent3="accent3" accent4="accent4" accent5="accent5" accent6="accent6" hlink="hlink" folHlink="folHlink"/>
  <p:sldLayoutIdLst>
    <p:sldLayoutId id="2147483656" r:id="rId1"/>
    <p:sldLayoutId id="2147483658" r:id="rId2"/>
  </p:sldLayoutIdLst>
  <p:hf hdr="0" ftr="0" dt="0"/>
  <p:txStyles>
    <p:titleStyle>
      <a:lvl1pPr algn="l" defTabSz="914400" rtl="0" eaLnBrk="1" latinLnBrk="0" hangingPunct="1">
        <a:lnSpc>
          <a:spcPct val="10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4"/>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4150528505"/>
      </p:ext>
    </p:extLst>
  </p:cSld>
  <p:clrMap bg1="lt1" tx1="dk1" bg2="lt2" tx2="dk2" accent1="accent1" accent2="accent2" accent3="accent3" accent4="accent4" accent5="accent5" accent6="accent6" hlink="hlink" folHlink="folHlink"/>
  <p:sldLayoutIdLst>
    <p:sldLayoutId id="2147483652" r:id="rId1"/>
    <p:sldLayoutId id="2147483659" r:id="rId2"/>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p:txBody>
      </p:sp>
      <p:sp>
        <p:nvSpPr>
          <p:cNvPr id="6" name="Title 1">
            <a:extLst>
              <a:ext uri="{FF2B5EF4-FFF2-40B4-BE49-F238E27FC236}">
                <a16:creationId xmlns:a16="http://schemas.microsoft.com/office/drawing/2014/main" id="{9CA5815A-CAC7-F347-87AD-F56343C6B87F}"/>
              </a:ext>
            </a:extLst>
          </p:cNvPr>
          <p:cNvSpPr txBox="1">
            <a:spLocks/>
          </p:cNvSpPr>
          <p:nvPr/>
        </p:nvSpPr>
        <p:spPr>
          <a:xfrm>
            <a:off x="811505" y="422209"/>
            <a:ext cx="8362422" cy="238760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4800" dirty="0">
                <a:latin typeface="Arial" panose="020B0604020202020204" pitchFamily="34" charset="0"/>
                <a:cs typeface="Arial" panose="020B0604020202020204" pitchFamily="34" charset="0"/>
              </a:rPr>
              <a:t>Module 1.5: </a:t>
            </a:r>
          </a:p>
          <a:p>
            <a:pPr algn="l">
              <a:lnSpc>
                <a:spcPct val="100000"/>
              </a:lnSpc>
            </a:pPr>
            <a:r>
              <a:rPr lang="en-US" sz="4800" dirty="0">
                <a:latin typeface="Arial" panose="020B0604020202020204" pitchFamily="34" charset="0"/>
                <a:cs typeface="Arial" panose="020B0604020202020204" pitchFamily="34" charset="0"/>
              </a:rPr>
              <a:t>ML in Python</a:t>
            </a:r>
          </a:p>
          <a:p>
            <a:pPr algn="l"/>
            <a:r>
              <a:rPr lang="en-US" sz="3600" b="0">
                <a:latin typeface="Arial" panose="020B0604020202020204" pitchFamily="34" charset="0"/>
                <a:cs typeface="Arial" panose="020B0604020202020204" pitchFamily="34" charset="0"/>
              </a:rPr>
              <a:t>Python Env for </a:t>
            </a:r>
            <a:r>
              <a:rPr lang="en-US" sz="3600" b="0" dirty="0">
                <a:latin typeface="Arial" panose="020B0604020202020204" pitchFamily="34" charset="0"/>
                <a:cs typeface="Arial" panose="020B0604020202020204" pitchFamily="34" charset="0"/>
              </a:rPr>
              <a:t>Machine Learning</a:t>
            </a:r>
            <a:endParaRPr lang="en-US" sz="3600" b="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96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AD07B5-C1B2-A54D-8BA1-61D32E7B3B98}"/>
              </a:ext>
            </a:extLst>
          </p:cNvPr>
          <p:cNvSpPr>
            <a:spLocks noGrp="1"/>
          </p:cNvSpPr>
          <p:nvPr>
            <p:ph type="title"/>
          </p:nvPr>
        </p:nvSpPr>
        <p:spPr/>
        <p:txBody>
          <a:bodyPr/>
          <a:lstStyle/>
          <a:p>
            <a:r>
              <a:rPr lang="en-US" dirty="0"/>
              <a:t>Hardware and Software Preparation</a:t>
            </a:r>
          </a:p>
        </p:txBody>
      </p:sp>
      <p:sp>
        <p:nvSpPr>
          <p:cNvPr id="4" name="Content Placeholder 3">
            <a:extLst>
              <a:ext uri="{FF2B5EF4-FFF2-40B4-BE49-F238E27FC236}">
                <a16:creationId xmlns:a16="http://schemas.microsoft.com/office/drawing/2014/main" id="{325521D6-C804-5E47-B5FB-304222FCDE49}"/>
              </a:ext>
            </a:extLst>
          </p:cNvPr>
          <p:cNvSpPr>
            <a:spLocks noGrp="1"/>
          </p:cNvSpPr>
          <p:nvPr>
            <p:ph idx="1"/>
          </p:nvPr>
        </p:nvSpPr>
        <p:spPr/>
        <p:txBody>
          <a:bodyPr/>
          <a:lstStyle/>
          <a:p>
            <a:r>
              <a:rPr lang="en-US" dirty="0"/>
              <a:t>You will need a laptop to get the most of the session, with Python (3.7 or higher) installed, along with </a:t>
            </a:r>
            <a:r>
              <a:rPr lang="en-US" dirty="0" err="1"/>
              <a:t>numpy</a:t>
            </a:r>
            <a:r>
              <a:rPr lang="en-US" dirty="0"/>
              <a:t>, </a:t>
            </a:r>
            <a:r>
              <a:rPr lang="en-US" dirty="0" err="1"/>
              <a:t>scipy</a:t>
            </a:r>
            <a:r>
              <a:rPr lang="en-US" dirty="0"/>
              <a:t>, </a:t>
            </a:r>
            <a:r>
              <a:rPr lang="en-US" dirty="0" err="1"/>
              <a:t>sklearn</a:t>
            </a:r>
            <a:r>
              <a:rPr lang="en-US" dirty="0"/>
              <a:t>, and </a:t>
            </a:r>
            <a:r>
              <a:rPr lang="en-US" dirty="0" err="1"/>
              <a:t>pytorch</a:t>
            </a:r>
            <a:r>
              <a:rPr lang="en-US" dirty="0"/>
              <a:t>.</a:t>
            </a:r>
          </a:p>
          <a:p>
            <a:r>
              <a:rPr lang="en-US" dirty="0"/>
              <a:t>You also need to have the </a:t>
            </a:r>
            <a:r>
              <a:rPr lang="en-US" dirty="0" err="1"/>
              <a:t>jupyter</a:t>
            </a:r>
            <a:r>
              <a:rPr lang="en-US" dirty="0"/>
              <a:t> notebook or </a:t>
            </a:r>
            <a:r>
              <a:rPr lang="en-US" dirty="0" err="1"/>
              <a:t>jupyterlab</a:t>
            </a:r>
            <a:r>
              <a:rPr lang="en-US" dirty="0"/>
              <a:t> installed</a:t>
            </a:r>
          </a:p>
          <a:p>
            <a:endParaRPr lang="en-US" dirty="0"/>
          </a:p>
        </p:txBody>
      </p:sp>
    </p:spTree>
    <p:extLst>
      <p:ext uri="{BB962C8B-B14F-4D97-AF65-F5344CB8AC3E}">
        <p14:creationId xmlns:p14="http://schemas.microsoft.com/office/powerpoint/2010/main" val="203197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54CF561-2CDF-EF4E-91C2-C9D50E3E8FC4}"/>
              </a:ext>
            </a:extLst>
          </p:cNvPr>
          <p:cNvSpPr>
            <a:spLocks noGrp="1"/>
          </p:cNvSpPr>
          <p:nvPr>
            <p:ph type="sldNum" sz="quarter" idx="12"/>
          </p:nvPr>
        </p:nvSpPr>
        <p:spPr/>
        <p:txBody>
          <a:bodyPr/>
          <a:lstStyle/>
          <a:p>
            <a:fld id="{256CE055-ECFD-9048-9FD8-7E2D8656A4F7}" type="slidenum">
              <a:rPr lang="en-US" smtClean="0"/>
              <a:pPr/>
              <a:t>3</a:t>
            </a:fld>
            <a:endParaRPr lang="en-US" dirty="0"/>
          </a:p>
        </p:txBody>
      </p:sp>
      <p:pic>
        <p:nvPicPr>
          <p:cNvPr id="6" name="Picture 5">
            <a:extLst>
              <a:ext uri="{FF2B5EF4-FFF2-40B4-BE49-F238E27FC236}">
                <a16:creationId xmlns:a16="http://schemas.microsoft.com/office/drawing/2014/main" id="{81C25A8E-B516-3743-8AE2-5B3F4A440F60}"/>
              </a:ext>
            </a:extLst>
          </p:cNvPr>
          <p:cNvPicPr>
            <a:picLocks noChangeAspect="1"/>
          </p:cNvPicPr>
          <p:nvPr/>
        </p:nvPicPr>
        <p:blipFill>
          <a:blip r:embed="rId2"/>
          <a:stretch>
            <a:fillRect/>
          </a:stretch>
        </p:blipFill>
        <p:spPr>
          <a:xfrm>
            <a:off x="2524088" y="638323"/>
            <a:ext cx="6919141" cy="4787752"/>
          </a:xfrm>
          <a:prstGeom prst="rect">
            <a:avLst/>
          </a:prstGeom>
        </p:spPr>
      </p:pic>
    </p:spTree>
    <p:extLst>
      <p:ext uri="{BB962C8B-B14F-4D97-AF65-F5344CB8AC3E}">
        <p14:creationId xmlns:p14="http://schemas.microsoft.com/office/powerpoint/2010/main" val="122814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800075-F33A-994B-B5A8-D006EBF6C6D9}"/>
              </a:ext>
            </a:extLst>
          </p:cNvPr>
          <p:cNvSpPr>
            <a:spLocks noGrp="1"/>
          </p:cNvSpPr>
          <p:nvPr>
            <p:ph type="sldNum" sz="quarter" idx="12"/>
          </p:nvPr>
        </p:nvSpPr>
        <p:spPr/>
        <p:txBody>
          <a:bodyPr/>
          <a:lstStyle/>
          <a:p>
            <a:fld id="{256CE055-ECFD-9048-9FD8-7E2D8656A4F7}" type="slidenum">
              <a:rPr lang="en-US" smtClean="0"/>
              <a:pPr/>
              <a:t>4</a:t>
            </a:fld>
            <a:endParaRPr lang="en-US" dirty="0"/>
          </a:p>
        </p:txBody>
      </p:sp>
      <p:pic>
        <p:nvPicPr>
          <p:cNvPr id="3" name="Picture 2">
            <a:extLst>
              <a:ext uri="{FF2B5EF4-FFF2-40B4-BE49-F238E27FC236}">
                <a16:creationId xmlns:a16="http://schemas.microsoft.com/office/drawing/2014/main" id="{A400C484-1404-DA43-982F-968548E7F329}"/>
              </a:ext>
            </a:extLst>
          </p:cNvPr>
          <p:cNvPicPr>
            <a:picLocks noChangeAspect="1"/>
          </p:cNvPicPr>
          <p:nvPr/>
        </p:nvPicPr>
        <p:blipFill>
          <a:blip r:embed="rId2"/>
          <a:stretch>
            <a:fillRect/>
          </a:stretch>
        </p:blipFill>
        <p:spPr>
          <a:xfrm>
            <a:off x="857794" y="1420191"/>
            <a:ext cx="10476411" cy="2931380"/>
          </a:xfrm>
          <a:prstGeom prst="rect">
            <a:avLst/>
          </a:prstGeom>
        </p:spPr>
      </p:pic>
    </p:spTree>
    <p:extLst>
      <p:ext uri="{BB962C8B-B14F-4D97-AF65-F5344CB8AC3E}">
        <p14:creationId xmlns:p14="http://schemas.microsoft.com/office/powerpoint/2010/main" val="222733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B466E1-CF2A-FB45-9FF4-3FE954A05AAE}"/>
              </a:ext>
            </a:extLst>
          </p:cNvPr>
          <p:cNvSpPr>
            <a:spLocks noGrp="1"/>
          </p:cNvSpPr>
          <p:nvPr>
            <p:ph type="title"/>
          </p:nvPr>
        </p:nvSpPr>
        <p:spPr/>
        <p:txBody>
          <a:bodyPr/>
          <a:lstStyle/>
          <a:p>
            <a:r>
              <a:rPr lang="en-US" dirty="0"/>
              <a:t>Demo of a Simple ML Pipeline: Load Libraries</a:t>
            </a:r>
          </a:p>
        </p:txBody>
      </p:sp>
      <p:pic>
        <p:nvPicPr>
          <p:cNvPr id="8" name="Content Placeholder 7">
            <a:extLst>
              <a:ext uri="{FF2B5EF4-FFF2-40B4-BE49-F238E27FC236}">
                <a16:creationId xmlns:a16="http://schemas.microsoft.com/office/drawing/2014/main" id="{E25008B2-B1C7-F545-A206-727C3483B655}"/>
              </a:ext>
            </a:extLst>
          </p:cNvPr>
          <p:cNvPicPr>
            <a:picLocks noGrp="1" noChangeAspect="1"/>
          </p:cNvPicPr>
          <p:nvPr>
            <p:ph idx="1"/>
          </p:nvPr>
        </p:nvPicPr>
        <p:blipFill>
          <a:blip r:embed="rId2"/>
          <a:stretch>
            <a:fillRect/>
          </a:stretch>
        </p:blipFill>
        <p:spPr>
          <a:xfrm>
            <a:off x="1308100" y="1615281"/>
            <a:ext cx="9575800" cy="4013200"/>
          </a:xfrm>
          <a:prstGeom prst="rect">
            <a:avLst/>
          </a:prstGeom>
        </p:spPr>
      </p:pic>
      <p:sp>
        <p:nvSpPr>
          <p:cNvPr id="5" name="Slide Number Placeholder 4">
            <a:extLst>
              <a:ext uri="{FF2B5EF4-FFF2-40B4-BE49-F238E27FC236}">
                <a16:creationId xmlns:a16="http://schemas.microsoft.com/office/drawing/2014/main" id="{1E6C0381-CBAD-3545-88FC-276002E1C5FB}"/>
              </a:ext>
            </a:extLst>
          </p:cNvPr>
          <p:cNvSpPr>
            <a:spLocks noGrp="1"/>
          </p:cNvSpPr>
          <p:nvPr>
            <p:ph type="sldNum" sz="quarter" idx="12"/>
          </p:nvPr>
        </p:nvSpPr>
        <p:spPr/>
        <p:txBody>
          <a:bodyPr/>
          <a:lstStyle/>
          <a:p>
            <a:fld id="{256CE055-ECFD-9048-9FD8-7E2D8656A4F7}" type="slidenum">
              <a:rPr lang="en-US" smtClean="0"/>
              <a:pPr/>
              <a:t>5</a:t>
            </a:fld>
            <a:endParaRPr lang="en-US" dirty="0"/>
          </a:p>
        </p:txBody>
      </p:sp>
    </p:spTree>
    <p:extLst>
      <p:ext uri="{BB962C8B-B14F-4D97-AF65-F5344CB8AC3E}">
        <p14:creationId xmlns:p14="http://schemas.microsoft.com/office/powerpoint/2010/main" val="404068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CF11-0027-A74B-A13D-51FB15CF2CF3}"/>
              </a:ext>
            </a:extLst>
          </p:cNvPr>
          <p:cNvSpPr>
            <a:spLocks noGrp="1"/>
          </p:cNvSpPr>
          <p:nvPr>
            <p:ph type="title"/>
          </p:nvPr>
        </p:nvSpPr>
        <p:spPr/>
        <p:txBody>
          <a:bodyPr/>
          <a:lstStyle/>
          <a:p>
            <a:r>
              <a:rPr lang="en-US" dirty="0"/>
              <a:t>Demo of a Simple ML Pipeline: Loading Data</a:t>
            </a:r>
          </a:p>
        </p:txBody>
      </p:sp>
      <p:pic>
        <p:nvPicPr>
          <p:cNvPr id="8" name="Picture 7">
            <a:extLst>
              <a:ext uri="{FF2B5EF4-FFF2-40B4-BE49-F238E27FC236}">
                <a16:creationId xmlns:a16="http://schemas.microsoft.com/office/drawing/2014/main" id="{EED9F5B7-B96A-114A-8999-F7DAD3B3FEEA}"/>
              </a:ext>
            </a:extLst>
          </p:cNvPr>
          <p:cNvPicPr>
            <a:picLocks noChangeAspect="1"/>
          </p:cNvPicPr>
          <p:nvPr/>
        </p:nvPicPr>
        <p:blipFill>
          <a:blip r:embed="rId2"/>
          <a:stretch>
            <a:fillRect/>
          </a:stretch>
        </p:blipFill>
        <p:spPr>
          <a:xfrm>
            <a:off x="946150" y="2368550"/>
            <a:ext cx="9956800" cy="2120900"/>
          </a:xfrm>
          <a:prstGeom prst="rect">
            <a:avLst/>
          </a:prstGeom>
        </p:spPr>
      </p:pic>
    </p:spTree>
    <p:extLst>
      <p:ext uri="{BB962C8B-B14F-4D97-AF65-F5344CB8AC3E}">
        <p14:creationId xmlns:p14="http://schemas.microsoft.com/office/powerpoint/2010/main" val="43667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CEE567-CE13-F343-BA68-61F05E53B818}"/>
              </a:ext>
            </a:extLst>
          </p:cNvPr>
          <p:cNvSpPr>
            <a:spLocks noGrp="1"/>
          </p:cNvSpPr>
          <p:nvPr>
            <p:ph type="title"/>
          </p:nvPr>
        </p:nvSpPr>
        <p:spPr/>
        <p:txBody>
          <a:bodyPr/>
          <a:lstStyle/>
          <a:p>
            <a:r>
              <a:rPr lang="en-US" dirty="0"/>
              <a:t>Demo of a Simple ML Pipeline: Try </a:t>
            </a:r>
            <a:r>
              <a:rPr lang="en-US"/>
              <a:t>it out!</a:t>
            </a:r>
            <a:endParaRPr lang="en-US" dirty="0"/>
          </a:p>
        </p:txBody>
      </p:sp>
      <p:pic>
        <p:nvPicPr>
          <p:cNvPr id="8" name="Content Placeholder 7">
            <a:extLst>
              <a:ext uri="{FF2B5EF4-FFF2-40B4-BE49-F238E27FC236}">
                <a16:creationId xmlns:a16="http://schemas.microsoft.com/office/drawing/2014/main" id="{3365C69F-1CAC-8440-8D4B-D122903755A7}"/>
              </a:ext>
            </a:extLst>
          </p:cNvPr>
          <p:cNvPicPr>
            <a:picLocks noGrp="1" noChangeAspect="1"/>
          </p:cNvPicPr>
          <p:nvPr>
            <p:ph idx="1"/>
          </p:nvPr>
        </p:nvPicPr>
        <p:blipFill>
          <a:blip r:embed="rId2"/>
          <a:stretch>
            <a:fillRect/>
          </a:stretch>
        </p:blipFill>
        <p:spPr>
          <a:xfrm>
            <a:off x="2597149" y="2921000"/>
            <a:ext cx="6997700" cy="1016000"/>
          </a:xfrm>
          <a:prstGeom prst="rect">
            <a:avLst/>
          </a:prstGeom>
        </p:spPr>
      </p:pic>
      <p:sp>
        <p:nvSpPr>
          <p:cNvPr id="5" name="Slide Number Placeholder 4">
            <a:extLst>
              <a:ext uri="{FF2B5EF4-FFF2-40B4-BE49-F238E27FC236}">
                <a16:creationId xmlns:a16="http://schemas.microsoft.com/office/drawing/2014/main" id="{32B77656-079E-DA43-96AD-6C6D5C1DE203}"/>
              </a:ext>
            </a:extLst>
          </p:cNvPr>
          <p:cNvSpPr>
            <a:spLocks noGrp="1"/>
          </p:cNvSpPr>
          <p:nvPr>
            <p:ph type="sldNum" sz="quarter" idx="12"/>
          </p:nvPr>
        </p:nvSpPr>
        <p:spPr/>
        <p:txBody>
          <a:bodyPr/>
          <a:lstStyle/>
          <a:p>
            <a:fld id="{256CE055-ECFD-9048-9FD8-7E2D8656A4F7}" type="slidenum">
              <a:rPr lang="en-US" smtClean="0"/>
              <a:pPr/>
              <a:t>7</a:t>
            </a:fld>
            <a:endParaRPr lang="en-US" dirty="0"/>
          </a:p>
        </p:txBody>
      </p:sp>
    </p:spTree>
    <p:extLst>
      <p:ext uri="{BB962C8B-B14F-4D97-AF65-F5344CB8AC3E}">
        <p14:creationId xmlns:p14="http://schemas.microsoft.com/office/powerpoint/2010/main" val="1246465773"/>
      </p:ext>
    </p:extLst>
  </p:cSld>
  <p:clrMapOvr>
    <a:masterClrMapping/>
  </p:clrMapOvr>
</p:sld>
</file>

<file path=ppt/theme/theme1.xml><?xml version="1.0" encoding="utf-8"?>
<a:theme xmlns:a="http://schemas.openxmlformats.org/drawingml/2006/main" name="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165</Words>
  <Application>Microsoft Macintosh PowerPoint</Application>
  <PresentationFormat>Widescreen</PresentationFormat>
  <Paragraphs>19</Paragraphs>
  <Slides>7</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7</vt:i4>
      </vt:variant>
    </vt:vector>
  </HeadingPairs>
  <TitlesOfParts>
    <vt:vector size="13" baseType="lpstr">
      <vt:lpstr>Calibri</vt:lpstr>
      <vt:lpstr>Arial</vt:lpstr>
      <vt:lpstr>Adobe Garamond Pro</vt:lpstr>
      <vt:lpstr>Office Theme</vt:lpstr>
      <vt:lpstr>2_Office Theme</vt:lpstr>
      <vt:lpstr>1_Office Theme</vt:lpstr>
      <vt:lpstr>PowerPoint Presentation</vt:lpstr>
      <vt:lpstr>Hardware and Software Preparation</vt:lpstr>
      <vt:lpstr>PowerPoint Presentation</vt:lpstr>
      <vt:lpstr>PowerPoint Presentation</vt:lpstr>
      <vt:lpstr>Demo of a Simple ML Pipeline: Load Libraries</vt:lpstr>
      <vt:lpstr>Demo of a Simple ML Pipeline: Loading Data</vt:lpstr>
      <vt:lpstr>Demo of a Simple ML Pipeline: Try it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Kolber</dc:creator>
  <cp:lastModifiedBy>Yuxin Chen</cp:lastModifiedBy>
  <cp:revision>152</cp:revision>
  <cp:lastPrinted>2019-10-22T16:35:22Z</cp:lastPrinted>
  <dcterms:created xsi:type="dcterms:W3CDTF">2019-10-07T15:32:39Z</dcterms:created>
  <dcterms:modified xsi:type="dcterms:W3CDTF">2021-03-15T07:26:29Z</dcterms:modified>
</cp:coreProperties>
</file>