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5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0"/>
  </p:notesMasterIdLst>
  <p:sldIdLst>
    <p:sldId id="2602" r:id="rId3"/>
    <p:sldId id="330" r:id="rId4"/>
    <p:sldId id="2608" r:id="rId5"/>
    <p:sldId id="2616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  <p:sldId id="2609" r:id="rId15"/>
    <p:sldId id="2614" r:id="rId16"/>
    <p:sldId id="2615" r:id="rId17"/>
    <p:sldId id="2612" r:id="rId18"/>
    <p:sldId id="26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100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25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10043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40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>
            <a:normAutofit fontScale="92500"/>
          </a:bodyPr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0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&amp;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BEF66-B65A-1E42-850D-1A5CE34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420B1-C680-DF41-BC6A-25E9EB5C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EB615-9A26-4D42-A92F-58CBECB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2"/>
            <a:ext cx="12192000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558-2075-4047-8394-8BF02F4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7AFE-D2DB-7249-9992-5C02FFB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ABF6-2FC6-BB4F-8F97-9228DDC4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Overview</a:t>
            </a:r>
          </a:p>
        </p:txBody>
      </p:sp>
    </p:spTree>
    <p:extLst>
      <p:ext uri="{BB962C8B-B14F-4D97-AF65-F5344CB8AC3E}">
        <p14:creationId xmlns:p14="http://schemas.microsoft.com/office/powerpoint/2010/main" val="9334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98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41191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7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41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56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313</Words>
  <Application>Microsoft Macintosh PowerPoint</Application>
  <PresentationFormat>Widescreen</PresentationFormat>
  <Paragraphs>62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Deep Learning Overview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Deep Learning &amp; Attack Detection</vt:lpstr>
      <vt:lpstr>PowerPoint Presentation</vt:lpstr>
      <vt:lpstr>PowerPoint Presentation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27</cp:revision>
  <dcterms:created xsi:type="dcterms:W3CDTF">2020-10-19T14:29:47Z</dcterms:created>
  <dcterms:modified xsi:type="dcterms:W3CDTF">2020-11-30T15:58:18Z</dcterms:modified>
</cp:coreProperties>
</file>