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55" r:id="rId2"/>
    <p:sldMasterId id="2147483651" r:id="rId3"/>
  </p:sldMasterIdLst>
  <p:notesMasterIdLst>
    <p:notesMasterId r:id="rId9"/>
  </p:notesMasterIdLst>
  <p:handoutMasterIdLst>
    <p:handoutMasterId r:id="rId10"/>
  </p:handoutMasterIdLst>
  <p:sldIdLst>
    <p:sldId id="285" r:id="rId4"/>
    <p:sldId id="324" r:id="rId5"/>
    <p:sldId id="322" r:id="rId6"/>
    <p:sldId id="321" r:id="rId7"/>
    <p:sldId id="323" r:id="rId8"/>
  </p:sldIdLst>
  <p:sldSz cx="12192000" cy="6858000"/>
  <p:notesSz cx="6858000" cy="9144000"/>
  <p:embeddedFontLst>
    <p:embeddedFont>
      <p:font typeface="Adobe Garamond Pro" panose="02020502060506020403" pitchFamily="18" charset="77"/>
      <p:regular r:id="rId11"/>
      <p: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5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35F"/>
    <a:srgbClr val="00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51"/>
    <p:restoredTop sz="86152"/>
  </p:normalViewPr>
  <p:slideViewPr>
    <p:cSldViewPr snapToGrid="0" snapToObjects="1">
      <p:cViewPr varScale="1">
        <p:scale>
          <a:sx n="112" d="100"/>
          <a:sy n="112" d="100"/>
        </p:scale>
        <p:origin x="688" y="184"/>
      </p:cViewPr>
      <p:guideLst>
        <p:guide orient="horz" pos="1656"/>
        <p:guide pos="51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7" d="100"/>
          <a:sy n="127" d="100"/>
        </p:scale>
        <p:origin x="5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1.fntdata"/><Relationship Id="rId5" Type="http://schemas.openxmlformats.org/officeDocument/2006/relationships/slide" Target="slides/slide2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F3731F-F716-5242-B21A-2E0F1F29D6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A7CCE-FF39-9641-B2AA-D8CBEE85C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F894A-70DC-1344-8793-A2A3FB288CFE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DE7CF-13BB-CC48-BA69-F4C8629B72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DBE1A-CAAB-2646-8292-A353D54398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CB099-CC5A-9147-A1BD-CF6AF83A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4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4BE61-C03A-824C-A357-AB09725BFA9E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A70-B503-1645-A111-858C3E79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9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07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070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3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97758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50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46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578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18077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  <p:sldLayoutId id="2147483657" r:id="rId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 userDrawn="1">
          <p15:clr>
            <a:srgbClr val="F26B43"/>
          </p15:clr>
        </p15:guide>
        <p15:guide id="2" pos="52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24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November </a:t>
            </a:r>
            <a:r>
              <a:rPr lang="en-US" sz="1800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10</a:t>
            </a: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, 2020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A5815A-CAC7-F347-87AD-F56343C6B87F}"/>
              </a:ext>
            </a:extLst>
          </p:cNvPr>
          <p:cNvSpPr txBox="1">
            <a:spLocks/>
          </p:cNvSpPr>
          <p:nvPr/>
        </p:nvSpPr>
        <p:spPr>
          <a:xfrm>
            <a:off x="811505" y="422209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Module 1: </a:t>
            </a:r>
          </a:p>
          <a:p>
            <a:pPr algn="l">
              <a:lnSpc>
                <a:spcPct val="100000"/>
              </a:lnSpc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pPr marL="9144"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Foundations of ML for Security</a:t>
            </a:r>
            <a:endParaRPr lang="en-US" sz="3600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96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AD07B5-C1B2-A54D-8BA1-61D32E7B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521D6-C804-5E47-B5FB-304222FCD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module focused on </a:t>
            </a:r>
            <a:r>
              <a:rPr lang="en-US" b="1" dirty="0"/>
              <a:t>machine learning fundamentals</a:t>
            </a:r>
            <a:r>
              <a:rPr lang="en-US" dirty="0"/>
              <a:t>, with </a:t>
            </a:r>
            <a:r>
              <a:rPr lang="en-US" b="1" dirty="0"/>
              <a:t>applications to security</a:t>
            </a:r>
            <a:r>
              <a:rPr lang="en-US" dirty="0"/>
              <a:t>. This module will offer an introduction to the data science pipeline, and teach fundamental building blocks, from data ingestion and feature engineering to machine learning model selection.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7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354434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411AF8-B297-F545-ABE0-EC686E85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170D9A-312A-DC42-A96A-AF5E33C92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Understand basic machine learning ideas &amp; concepts</a:t>
            </a:r>
          </a:p>
          <a:p>
            <a:pPr fontAlgn="base"/>
            <a:r>
              <a:rPr lang="en-US" dirty="0"/>
              <a:t>Learn to use statistical tools to analyze machine learning models</a:t>
            </a:r>
          </a:p>
          <a:p>
            <a:pPr fontAlgn="base"/>
            <a:r>
              <a:rPr lang="en-US" dirty="0"/>
              <a:t>Understanding the role of machine learning in data-driven cybersecurity</a:t>
            </a:r>
          </a:p>
          <a:p>
            <a:pPr fontAlgn="base"/>
            <a:r>
              <a:rPr lang="en-US" dirty="0"/>
              <a:t>Have some experience applying machine learning algorithms on cybersecurity applications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50A44-7E0A-A244-A28B-DAD3C486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7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105</Words>
  <Application>Microsoft Macintosh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Adobe Garamond Pro</vt:lpstr>
      <vt:lpstr>Calibri</vt:lpstr>
      <vt:lpstr>Office Theme</vt:lpstr>
      <vt:lpstr>2_Office Theme</vt:lpstr>
      <vt:lpstr>1_Office Theme</vt:lpstr>
      <vt:lpstr>PowerPoint Presentation</vt:lpstr>
      <vt:lpstr>Module 1 Description</vt:lpstr>
      <vt:lpstr>Learning Objectives</vt:lpstr>
      <vt:lpstr>Learning objectives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Kolber</dc:creator>
  <cp:lastModifiedBy>Yuxin Chen</cp:lastModifiedBy>
  <cp:revision>120</cp:revision>
  <cp:lastPrinted>2019-10-22T16:35:22Z</cp:lastPrinted>
  <dcterms:created xsi:type="dcterms:W3CDTF">2019-10-07T15:32:39Z</dcterms:created>
  <dcterms:modified xsi:type="dcterms:W3CDTF">2020-10-19T02:18:47Z</dcterms:modified>
</cp:coreProperties>
</file>