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8"/>
  </p:notesMasterIdLst>
  <p:handoutMasterIdLst>
    <p:handoutMasterId r:id="rId9"/>
  </p:handoutMasterIdLst>
  <p:sldIdLst>
    <p:sldId id="285" r:id="rId4"/>
    <p:sldId id="324" r:id="rId5"/>
    <p:sldId id="323" r:id="rId6"/>
    <p:sldId id="325" r:id="rId7"/>
  </p:sldIdLst>
  <p:sldSz cx="12192000" cy="6858000"/>
  <p:notesSz cx="6858000" cy="9144000"/>
  <p:embeddedFontLst>
    <p:embeddedFont>
      <p:font typeface="Adobe Garamond Pro" panose="02020502060506020403" pitchFamily="18" charset="77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1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688" y="1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6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November </a:t>
            </a:r>
            <a:r>
              <a:rPr lang="en-US" sz="1800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10</a:t>
            </a: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1: 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algn="l">
              <a:lnSpc>
                <a:spcPct val="100000"/>
              </a:lnSpc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Learning from observations</a:t>
            </a:r>
            <a:endParaRPr lang="en-US" sz="3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D07B5-C1B2-A54D-8BA1-61D32E7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21D6-C804-5E47-B5FB-304222FC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F11-0027-A74B-A13D-51FB15C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17DA-1B11-274A-8F10-BA65505F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17</Words>
  <Application>Microsoft Macintosh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Adobe Garamond Pro</vt:lpstr>
      <vt:lpstr>Calibri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130</cp:revision>
  <cp:lastPrinted>2019-10-22T16:35:22Z</cp:lastPrinted>
  <dcterms:created xsi:type="dcterms:W3CDTF">2019-10-07T15:32:39Z</dcterms:created>
  <dcterms:modified xsi:type="dcterms:W3CDTF">2020-10-19T02:13:45Z</dcterms:modified>
</cp:coreProperties>
</file>