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285" r:id="rId4"/>
    <p:sldId id="324" r:id="rId5"/>
    <p:sldId id="323" r:id="rId6"/>
    <p:sldId id="325" r:id="rId7"/>
  </p:sldIdLst>
  <p:sldSz cx="12192000" cy="6858000"/>
  <p:notesSz cx="6858000" cy="9144000"/>
  <p:embeddedFontLst>
    <p:embeddedFont>
      <p:font typeface="Adobe Garamond Pro" panose="02020502060506020403" pitchFamily="18" charset="77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algn="l">
              <a:lnSpc>
                <a:spcPct val="100000"/>
              </a:lnSpc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without labels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17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126</cp:revision>
  <cp:lastPrinted>2019-10-22T16:35:22Z</cp:lastPrinted>
  <dcterms:created xsi:type="dcterms:W3CDTF">2019-10-07T15:32:39Z</dcterms:created>
  <dcterms:modified xsi:type="dcterms:W3CDTF">2020-10-19T02:12:45Z</dcterms:modified>
</cp:coreProperties>
</file>