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340" r:id="rId3"/>
    <p:sldId id="437" r:id="rId4"/>
    <p:sldId id="425" r:id="rId5"/>
    <p:sldId id="442" r:id="rId6"/>
    <p:sldId id="443" r:id="rId7"/>
    <p:sldId id="438" r:id="rId8"/>
    <p:sldId id="439" r:id="rId9"/>
    <p:sldId id="441" r:id="rId10"/>
    <p:sldId id="4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nith Zhou" initials="ZZ" lastIdx="1" clrIdx="0">
    <p:extLst>
      <p:ext uri="{19B8F6BF-5375-455C-9EA6-DF929625EA0E}">
        <p15:presenceInfo xmlns:p15="http://schemas.microsoft.com/office/powerpoint/2012/main" userId="1948676e27df71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90E"/>
    <a:srgbClr val="E7492C"/>
    <a:srgbClr val="FF7E79"/>
    <a:srgbClr val="0A559E"/>
    <a:srgbClr val="15284B"/>
    <a:srgbClr val="477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9A9E8-5A0C-4D2D-9EB3-776CC8F60886}" v="353" dt="2019-11-22T14:32:57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5" autoAdjust="0"/>
    <p:restoredTop sz="96737" autoAdjust="0"/>
  </p:normalViewPr>
  <p:slideViewPr>
    <p:cSldViewPr snapToGrid="0">
      <p:cViewPr varScale="1">
        <p:scale>
          <a:sx n="66" d="100"/>
          <a:sy n="66" d="100"/>
        </p:scale>
        <p:origin x="24" y="13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| Joey |" userId="3e3a936972cf08f7" providerId="LiveId" clId="{AAB9A9E8-5A0C-4D2D-9EB3-776CC8F60886}"/>
    <pc:docChg chg="undo redo custSel mod addSld delSld modSld sldOrd addSection delSection">
      <pc:chgData name="| Joey |" userId="3e3a936972cf08f7" providerId="LiveId" clId="{AAB9A9E8-5A0C-4D2D-9EB3-776CC8F60886}" dt="2019-11-22T14:33:27.745" v="2907" actId="20577"/>
      <pc:docMkLst>
        <pc:docMk/>
      </pc:docMkLst>
      <pc:sldChg chg="modSp">
        <pc:chgData name="| Joey |" userId="3e3a936972cf08f7" providerId="LiveId" clId="{AAB9A9E8-5A0C-4D2D-9EB3-776CC8F60886}" dt="2019-11-21T13:43:43.312" v="4" actId="20577"/>
        <pc:sldMkLst>
          <pc:docMk/>
          <pc:sldMk cId="2709326984" sldId="261"/>
        </pc:sldMkLst>
        <pc:spChg chg="mod">
          <ac:chgData name="| Joey |" userId="3e3a936972cf08f7" providerId="LiveId" clId="{AAB9A9E8-5A0C-4D2D-9EB3-776CC8F60886}" dt="2019-11-21T13:43:43.312" v="4" actId="20577"/>
          <ac:spMkLst>
            <pc:docMk/>
            <pc:sldMk cId="2709326984" sldId="261"/>
            <ac:spMk id="2" creationId="{00000000-0000-0000-0000-000000000000}"/>
          </ac:spMkLst>
        </pc:spChg>
      </pc:sldChg>
      <pc:sldChg chg="modSp">
        <pc:chgData name="| Joey |" userId="3e3a936972cf08f7" providerId="LiveId" clId="{AAB9A9E8-5A0C-4D2D-9EB3-776CC8F60886}" dt="2019-11-22T14:33:27.745" v="2907" actId="20577"/>
        <pc:sldMkLst>
          <pc:docMk/>
          <pc:sldMk cId="664391969" sldId="340"/>
        </pc:sldMkLst>
        <pc:spChg chg="mod">
          <ac:chgData name="| Joey |" userId="3e3a936972cf08f7" providerId="LiveId" clId="{AAB9A9E8-5A0C-4D2D-9EB3-776CC8F60886}" dt="2019-11-22T14:33:27.745" v="2907" actId="20577"/>
          <ac:spMkLst>
            <pc:docMk/>
            <pc:sldMk cId="664391969" sldId="340"/>
            <ac:spMk id="3" creationId="{2EC63C4E-9602-4695-AE88-DE65F65691BF}"/>
          </ac:spMkLst>
        </pc:spChg>
      </pc:sldChg>
      <pc:sldChg chg="del">
        <pc:chgData name="| Joey |" userId="3e3a936972cf08f7" providerId="LiveId" clId="{AAB9A9E8-5A0C-4D2D-9EB3-776CC8F60886}" dt="2019-11-21T13:43:56.361" v="15" actId="2696"/>
        <pc:sldMkLst>
          <pc:docMk/>
          <pc:sldMk cId="1525933831" sldId="341"/>
        </pc:sldMkLst>
      </pc:sldChg>
      <pc:sldChg chg="del">
        <pc:chgData name="| Joey |" userId="3e3a936972cf08f7" providerId="LiveId" clId="{AAB9A9E8-5A0C-4D2D-9EB3-776CC8F60886}" dt="2019-11-21T13:44:17.939" v="19" actId="2696"/>
        <pc:sldMkLst>
          <pc:docMk/>
          <pc:sldMk cId="478380357" sldId="404"/>
        </pc:sldMkLst>
      </pc:sldChg>
      <pc:sldChg chg="del">
        <pc:chgData name="| Joey |" userId="3e3a936972cf08f7" providerId="LiveId" clId="{AAB9A9E8-5A0C-4D2D-9EB3-776CC8F60886}" dt="2019-11-21T13:44:16.002" v="17" actId="2696"/>
        <pc:sldMkLst>
          <pc:docMk/>
          <pc:sldMk cId="3410756128" sldId="406"/>
        </pc:sldMkLst>
      </pc:sldChg>
      <pc:sldChg chg="del">
        <pc:chgData name="| Joey |" userId="3e3a936972cf08f7" providerId="LiveId" clId="{AAB9A9E8-5A0C-4D2D-9EB3-776CC8F60886}" dt="2019-11-21T13:44:14.647" v="16" actId="2696"/>
        <pc:sldMkLst>
          <pc:docMk/>
          <pc:sldMk cId="2865894169" sldId="414"/>
        </pc:sldMkLst>
      </pc:sldChg>
      <pc:sldChg chg="del">
        <pc:chgData name="| Joey |" userId="3e3a936972cf08f7" providerId="LiveId" clId="{AAB9A9E8-5A0C-4D2D-9EB3-776CC8F60886}" dt="2019-11-21T13:44:21.239" v="20" actId="2696"/>
        <pc:sldMkLst>
          <pc:docMk/>
          <pc:sldMk cId="2919245366" sldId="415"/>
        </pc:sldMkLst>
      </pc:sldChg>
      <pc:sldChg chg="del">
        <pc:chgData name="| Joey |" userId="3e3a936972cf08f7" providerId="LiveId" clId="{AAB9A9E8-5A0C-4D2D-9EB3-776CC8F60886}" dt="2019-11-22T13:06:24.604" v="218" actId="2696"/>
        <pc:sldMkLst>
          <pc:docMk/>
          <pc:sldMk cId="3153307668" sldId="416"/>
        </pc:sldMkLst>
      </pc:sldChg>
      <pc:sldChg chg="del">
        <pc:chgData name="| Joey |" userId="3e3a936972cf08f7" providerId="LiveId" clId="{AAB9A9E8-5A0C-4D2D-9EB3-776CC8F60886}" dt="2019-11-22T13:06:24.551" v="217" actId="2696"/>
        <pc:sldMkLst>
          <pc:docMk/>
          <pc:sldMk cId="2874999724" sldId="419"/>
        </pc:sldMkLst>
      </pc:sldChg>
      <pc:sldChg chg="del">
        <pc:chgData name="| Joey |" userId="3e3a936972cf08f7" providerId="LiveId" clId="{AAB9A9E8-5A0C-4D2D-9EB3-776CC8F60886}" dt="2019-11-21T13:45:09.692" v="34" actId="2696"/>
        <pc:sldMkLst>
          <pc:docMk/>
          <pc:sldMk cId="1702470443" sldId="422"/>
        </pc:sldMkLst>
      </pc:sldChg>
      <pc:sldChg chg="del">
        <pc:chgData name="| Joey |" userId="3e3a936972cf08f7" providerId="LiveId" clId="{AAB9A9E8-5A0C-4D2D-9EB3-776CC8F60886}" dt="2019-11-21T13:44:16.764" v="18" actId="2696"/>
        <pc:sldMkLst>
          <pc:docMk/>
          <pc:sldMk cId="3757388385" sldId="423"/>
        </pc:sldMkLst>
      </pc:sldChg>
      <pc:sldChg chg="del">
        <pc:chgData name="| Joey |" userId="3e3a936972cf08f7" providerId="LiveId" clId="{AAB9A9E8-5A0C-4D2D-9EB3-776CC8F60886}" dt="2019-11-22T13:07:03.835" v="284" actId="2696"/>
        <pc:sldMkLst>
          <pc:docMk/>
          <pc:sldMk cId="763814455" sldId="424"/>
        </pc:sldMkLst>
      </pc:sldChg>
      <pc:sldChg chg="delSp modSp">
        <pc:chgData name="| Joey |" userId="3e3a936972cf08f7" providerId="LiveId" clId="{AAB9A9E8-5A0C-4D2D-9EB3-776CC8F60886}" dt="2019-11-22T14:08:10.256" v="1704" actId="20577"/>
        <pc:sldMkLst>
          <pc:docMk/>
          <pc:sldMk cId="3626598144" sldId="425"/>
        </pc:sldMkLst>
        <pc:spChg chg="mod">
          <ac:chgData name="| Joey |" userId="3e3a936972cf08f7" providerId="LiveId" clId="{AAB9A9E8-5A0C-4D2D-9EB3-776CC8F60886}" dt="2019-11-22T14:08:10.256" v="1704" actId="20577"/>
          <ac:spMkLst>
            <pc:docMk/>
            <pc:sldMk cId="3626598144" sldId="425"/>
            <ac:spMk id="9" creationId="{B50AC532-AE7B-D743-BC34-651442F69003}"/>
          </ac:spMkLst>
        </pc:spChg>
        <pc:graphicFrameChg chg="del">
          <ac:chgData name="| Joey |" userId="3e3a936972cf08f7" providerId="LiveId" clId="{AAB9A9E8-5A0C-4D2D-9EB3-776CC8F60886}" dt="2019-11-22T10:20:03.537" v="47" actId="478"/>
          <ac:graphicFrameMkLst>
            <pc:docMk/>
            <pc:sldMk cId="3626598144" sldId="425"/>
            <ac:graphicFrameMk id="3" creationId="{3B3AA072-387E-EE4F-BFB0-F078388BABC1}"/>
          </ac:graphicFrameMkLst>
        </pc:graphicFrameChg>
        <pc:picChg chg="mod">
          <ac:chgData name="| Joey |" userId="3e3a936972cf08f7" providerId="LiveId" clId="{AAB9A9E8-5A0C-4D2D-9EB3-776CC8F60886}" dt="2019-11-22T10:20:07.048" v="48" actId="1076"/>
          <ac:picMkLst>
            <pc:docMk/>
            <pc:sldMk cId="3626598144" sldId="425"/>
            <ac:picMk id="2" creationId="{8BA32C1C-94C4-4443-A29A-4CF1814F6B9C}"/>
          </ac:picMkLst>
        </pc:picChg>
      </pc:sldChg>
      <pc:sldChg chg="del">
        <pc:chgData name="| Joey |" userId="3e3a936972cf08f7" providerId="LiveId" clId="{AAB9A9E8-5A0C-4D2D-9EB3-776CC8F60886}" dt="2019-11-21T03:31:09.754" v="0" actId="2696"/>
        <pc:sldMkLst>
          <pc:docMk/>
          <pc:sldMk cId="2168398246" sldId="426"/>
        </pc:sldMkLst>
      </pc:sldChg>
      <pc:sldChg chg="del">
        <pc:chgData name="| Joey |" userId="3e3a936972cf08f7" providerId="LiveId" clId="{AAB9A9E8-5A0C-4D2D-9EB3-776CC8F60886}" dt="2019-11-22T13:06:24.551" v="215" actId="2696"/>
        <pc:sldMkLst>
          <pc:docMk/>
          <pc:sldMk cId="4238164633" sldId="427"/>
        </pc:sldMkLst>
      </pc:sldChg>
      <pc:sldChg chg="del">
        <pc:chgData name="| Joey |" userId="3e3a936972cf08f7" providerId="LiveId" clId="{AAB9A9E8-5A0C-4D2D-9EB3-776CC8F60886}" dt="2019-11-22T10:20:30.833" v="51" actId="2696"/>
        <pc:sldMkLst>
          <pc:docMk/>
          <pc:sldMk cId="817345214" sldId="428"/>
        </pc:sldMkLst>
      </pc:sldChg>
      <pc:sldChg chg="del">
        <pc:chgData name="| Joey |" userId="3e3a936972cf08f7" providerId="LiveId" clId="{AAB9A9E8-5A0C-4D2D-9EB3-776CC8F60886}" dt="2019-11-21T13:44:47.269" v="29" actId="2696"/>
        <pc:sldMkLst>
          <pc:docMk/>
          <pc:sldMk cId="1181792664" sldId="429"/>
        </pc:sldMkLst>
      </pc:sldChg>
      <pc:sldChg chg="del">
        <pc:chgData name="| Joey |" userId="3e3a936972cf08f7" providerId="LiveId" clId="{AAB9A9E8-5A0C-4D2D-9EB3-776CC8F60886}" dt="2019-11-21T13:45:03.277" v="30" actId="2696"/>
        <pc:sldMkLst>
          <pc:docMk/>
          <pc:sldMk cId="3402200212" sldId="430"/>
        </pc:sldMkLst>
      </pc:sldChg>
      <pc:sldChg chg="del">
        <pc:chgData name="| Joey |" userId="3e3a936972cf08f7" providerId="LiveId" clId="{AAB9A9E8-5A0C-4D2D-9EB3-776CC8F60886}" dt="2019-11-21T13:45:04.765" v="32" actId="2696"/>
        <pc:sldMkLst>
          <pc:docMk/>
          <pc:sldMk cId="532884223" sldId="431"/>
        </pc:sldMkLst>
      </pc:sldChg>
      <pc:sldChg chg="del">
        <pc:chgData name="| Joey |" userId="3e3a936972cf08f7" providerId="LiveId" clId="{AAB9A9E8-5A0C-4D2D-9EB3-776CC8F60886}" dt="2019-11-21T13:45:06.715" v="33" actId="2696"/>
        <pc:sldMkLst>
          <pc:docMk/>
          <pc:sldMk cId="4204623900" sldId="432"/>
        </pc:sldMkLst>
      </pc:sldChg>
      <pc:sldChg chg="del">
        <pc:chgData name="| Joey |" userId="3e3a936972cf08f7" providerId="LiveId" clId="{AAB9A9E8-5A0C-4D2D-9EB3-776CC8F60886}" dt="2019-11-21T13:45:04.002" v="31" actId="2696"/>
        <pc:sldMkLst>
          <pc:docMk/>
          <pc:sldMk cId="3843619741" sldId="433"/>
        </pc:sldMkLst>
      </pc:sldChg>
      <pc:sldChg chg="modSp del">
        <pc:chgData name="| Joey |" userId="3e3a936972cf08f7" providerId="LiveId" clId="{AAB9A9E8-5A0C-4D2D-9EB3-776CC8F60886}" dt="2019-11-22T10:20:31.819" v="52" actId="2696"/>
        <pc:sldMkLst>
          <pc:docMk/>
          <pc:sldMk cId="1813697093" sldId="434"/>
        </pc:sldMkLst>
        <pc:picChg chg="mod">
          <ac:chgData name="| Joey |" userId="3e3a936972cf08f7" providerId="LiveId" clId="{AAB9A9E8-5A0C-4D2D-9EB3-776CC8F60886}" dt="2019-11-21T03:31:32.393" v="1" actId="1076"/>
          <ac:picMkLst>
            <pc:docMk/>
            <pc:sldMk cId="1813697093" sldId="434"/>
            <ac:picMk id="3" creationId="{743ED6FF-E523-4274-8E00-FD31254373B7}"/>
          </ac:picMkLst>
        </pc:picChg>
      </pc:sldChg>
      <pc:sldChg chg="del">
        <pc:chgData name="| Joey |" userId="3e3a936972cf08f7" providerId="LiveId" clId="{AAB9A9E8-5A0C-4D2D-9EB3-776CC8F60886}" dt="2019-11-22T13:06:24.551" v="216" actId="2696"/>
        <pc:sldMkLst>
          <pc:docMk/>
          <pc:sldMk cId="2282546713" sldId="435"/>
        </pc:sldMkLst>
      </pc:sldChg>
      <pc:sldChg chg="del">
        <pc:chgData name="| Joey |" userId="3e3a936972cf08f7" providerId="LiveId" clId="{AAB9A9E8-5A0C-4D2D-9EB3-776CC8F60886}" dt="2019-11-22T10:20:29.200" v="50" actId="2696"/>
        <pc:sldMkLst>
          <pc:docMk/>
          <pc:sldMk cId="1437999452" sldId="436"/>
        </pc:sldMkLst>
      </pc:sldChg>
      <pc:sldChg chg="addSp delSp modSp add del ord">
        <pc:chgData name="| Joey |" userId="3e3a936972cf08f7" providerId="LiveId" clId="{AAB9A9E8-5A0C-4D2D-9EB3-776CC8F60886}" dt="2019-11-22T13:07:53.952" v="336" actId="2696"/>
        <pc:sldMkLst>
          <pc:docMk/>
          <pc:sldMk cId="4153752064" sldId="436"/>
        </pc:sldMkLst>
        <pc:spChg chg="add del">
          <ac:chgData name="| Joey |" userId="3e3a936972cf08f7" providerId="LiveId" clId="{AAB9A9E8-5A0C-4D2D-9EB3-776CC8F60886}" dt="2019-11-22T12:56:59.710" v="59" actId="478"/>
          <ac:spMkLst>
            <pc:docMk/>
            <pc:sldMk cId="4153752064" sldId="436"/>
            <ac:spMk id="3" creationId="{612A0F89-D1F7-4970-B85E-98C4ABCCA0E0}"/>
          </ac:spMkLst>
        </pc:spChg>
        <pc:picChg chg="add del mod">
          <ac:chgData name="| Joey |" userId="3e3a936972cf08f7" providerId="LiveId" clId="{AAB9A9E8-5A0C-4D2D-9EB3-776CC8F60886}" dt="2019-11-22T13:07:28.537" v="292"/>
          <ac:picMkLst>
            <pc:docMk/>
            <pc:sldMk cId="4153752064" sldId="436"/>
            <ac:picMk id="2" creationId="{9AE47401-3D0F-4180-B127-7F7688BC1B6E}"/>
          </ac:picMkLst>
        </pc:picChg>
      </pc:sldChg>
      <pc:sldChg chg="addSp delSp modSp add ord">
        <pc:chgData name="| Joey |" userId="3e3a936972cf08f7" providerId="LiveId" clId="{AAB9A9E8-5A0C-4D2D-9EB3-776CC8F60886}" dt="2019-11-22T14:32:57.690" v="2878" actId="27636"/>
        <pc:sldMkLst>
          <pc:docMk/>
          <pc:sldMk cId="2253682721" sldId="437"/>
        </pc:sldMkLst>
        <pc:spChg chg="add del mod">
          <ac:chgData name="| Joey |" userId="3e3a936972cf08f7" providerId="LiveId" clId="{AAB9A9E8-5A0C-4D2D-9EB3-776CC8F60886}" dt="2019-11-22T14:24:30.032" v="2337" actId="478"/>
          <ac:spMkLst>
            <pc:docMk/>
            <pc:sldMk cId="2253682721" sldId="437"/>
            <ac:spMk id="3" creationId="{223119B7-446E-4428-A62E-80852056BD3B}"/>
          </ac:spMkLst>
        </pc:spChg>
        <pc:spChg chg="add mod">
          <ac:chgData name="| Joey |" userId="3e3a936972cf08f7" providerId="LiveId" clId="{AAB9A9E8-5A0C-4D2D-9EB3-776CC8F60886}" dt="2019-11-22T14:32:57.690" v="2878" actId="27636"/>
          <ac:spMkLst>
            <pc:docMk/>
            <pc:sldMk cId="2253682721" sldId="437"/>
            <ac:spMk id="5" creationId="{07C2F1E0-0256-4409-A66A-E2EED7A515DF}"/>
          </ac:spMkLst>
        </pc:spChg>
        <pc:spChg chg="add del mod">
          <ac:chgData name="| Joey |" userId="3e3a936972cf08f7" providerId="LiveId" clId="{AAB9A9E8-5A0C-4D2D-9EB3-776CC8F60886}" dt="2019-11-22T14:24:32.404" v="2338" actId="478"/>
          <ac:spMkLst>
            <pc:docMk/>
            <pc:sldMk cId="2253682721" sldId="437"/>
            <ac:spMk id="6" creationId="{0FABB314-8D91-4611-A632-F154FA402A5B}"/>
          </ac:spMkLst>
        </pc:spChg>
        <pc:spChg chg="mod">
          <ac:chgData name="| Joey |" userId="3e3a936972cf08f7" providerId="LiveId" clId="{AAB9A9E8-5A0C-4D2D-9EB3-776CC8F60886}" dt="2019-11-22T14:25:37.382" v="2420" actId="20577"/>
          <ac:spMkLst>
            <pc:docMk/>
            <pc:sldMk cId="2253682721" sldId="437"/>
            <ac:spMk id="9" creationId="{B50AC532-AE7B-D743-BC34-651442F69003}"/>
          </ac:spMkLst>
        </pc:spChg>
        <pc:picChg chg="del">
          <ac:chgData name="| Joey |" userId="3e3a936972cf08f7" providerId="LiveId" clId="{AAB9A9E8-5A0C-4D2D-9EB3-776CC8F60886}" dt="2019-11-22T13:07:32.394" v="293" actId="478"/>
          <ac:picMkLst>
            <pc:docMk/>
            <pc:sldMk cId="2253682721" sldId="437"/>
            <ac:picMk id="2" creationId="{8BA32C1C-94C4-4443-A29A-4CF1814F6B9C}"/>
          </ac:picMkLst>
        </pc:picChg>
        <pc:picChg chg="add mod modCrop">
          <ac:chgData name="| Joey |" userId="3e3a936972cf08f7" providerId="LiveId" clId="{AAB9A9E8-5A0C-4D2D-9EB3-776CC8F60886}" dt="2019-11-22T14:24:16.284" v="2335" actId="1076"/>
          <ac:picMkLst>
            <pc:docMk/>
            <pc:sldMk cId="2253682721" sldId="437"/>
            <ac:picMk id="4" creationId="{AF98D4AE-71E3-4D1F-B392-D90657B15227}"/>
          </ac:picMkLst>
        </pc:picChg>
      </pc:sldChg>
      <pc:sldChg chg="add del">
        <pc:chgData name="| Joey |" userId="3e3a936972cf08f7" providerId="LiveId" clId="{AAB9A9E8-5A0C-4D2D-9EB3-776CC8F60886}" dt="2019-11-22T00:25:30.056" v="35" actId="2696"/>
        <pc:sldMkLst>
          <pc:docMk/>
          <pc:sldMk cId="3165149702" sldId="437"/>
        </pc:sldMkLst>
      </pc:sldChg>
      <pc:sldChg chg="add del ord">
        <pc:chgData name="| Joey |" userId="3e3a936972cf08f7" providerId="LiveId" clId="{AAB9A9E8-5A0C-4D2D-9EB3-776CC8F60886}" dt="2019-11-22T13:07:16.864" v="288" actId="2696"/>
        <pc:sldMkLst>
          <pc:docMk/>
          <pc:sldMk cId="4200706733" sldId="437"/>
        </pc:sldMkLst>
      </pc:sldChg>
      <pc:sldChg chg="addSp delSp modSp add mod setBg">
        <pc:chgData name="| Joey |" userId="3e3a936972cf08f7" providerId="LiveId" clId="{AAB9A9E8-5A0C-4D2D-9EB3-776CC8F60886}" dt="2019-11-22T14:10:42.371" v="1950" actId="1035"/>
        <pc:sldMkLst>
          <pc:docMk/>
          <pc:sldMk cId="2144350447" sldId="438"/>
        </pc:sldMkLst>
        <pc:spChg chg="add del mod">
          <ac:chgData name="| Joey |" userId="3e3a936972cf08f7" providerId="LiveId" clId="{AAB9A9E8-5A0C-4D2D-9EB3-776CC8F60886}" dt="2019-11-22T13:39:34.387" v="1016" actId="478"/>
          <ac:spMkLst>
            <pc:docMk/>
            <pc:sldMk cId="2144350447" sldId="438"/>
            <ac:spMk id="3" creationId="{54F160D4-5015-4E6A-81E0-E3119F85ED92}"/>
          </ac:spMkLst>
        </pc:spChg>
        <pc:spChg chg="add del mod">
          <ac:chgData name="| Joey |" userId="3e3a936972cf08f7" providerId="LiveId" clId="{AAB9A9E8-5A0C-4D2D-9EB3-776CC8F60886}" dt="2019-11-22T13:14:42.091" v="470"/>
          <ac:spMkLst>
            <pc:docMk/>
            <pc:sldMk cId="2144350447" sldId="438"/>
            <ac:spMk id="4" creationId="{17BFD149-104C-4166-98AA-79B8D576873B}"/>
          </ac:spMkLst>
        </pc:spChg>
        <pc:spChg chg="add del mod">
          <ac:chgData name="| Joey |" userId="3e3a936972cf08f7" providerId="LiveId" clId="{AAB9A9E8-5A0C-4D2D-9EB3-776CC8F60886}" dt="2019-11-22T13:15:09.439" v="471"/>
          <ac:spMkLst>
            <pc:docMk/>
            <pc:sldMk cId="2144350447" sldId="438"/>
            <ac:spMk id="5" creationId="{146DAA02-E675-448F-B7EE-F5AF4CCC8747}"/>
          </ac:spMkLst>
        </pc:spChg>
        <pc:spChg chg="add del mod">
          <ac:chgData name="| Joey |" userId="3e3a936972cf08f7" providerId="LiveId" clId="{AAB9A9E8-5A0C-4D2D-9EB3-776CC8F60886}" dt="2019-11-22T13:43:22.147" v="1106"/>
          <ac:spMkLst>
            <pc:docMk/>
            <pc:sldMk cId="2144350447" sldId="438"/>
            <ac:spMk id="8" creationId="{D114EF1E-F6A4-49B9-B7B2-C97DEFB0B3F9}"/>
          </ac:spMkLst>
        </pc:spChg>
        <pc:spChg chg="mod">
          <ac:chgData name="| Joey |" userId="3e3a936972cf08f7" providerId="LiveId" clId="{AAB9A9E8-5A0C-4D2D-9EB3-776CC8F60886}" dt="2019-11-22T14:10:42.371" v="1950" actId="1035"/>
          <ac:spMkLst>
            <pc:docMk/>
            <pc:sldMk cId="2144350447" sldId="438"/>
            <ac:spMk id="9" creationId="{B50AC532-AE7B-D743-BC34-651442F69003}"/>
          </ac:spMkLst>
        </pc:spChg>
        <pc:spChg chg="add del">
          <ac:chgData name="| Joey |" userId="3e3a936972cf08f7" providerId="LiveId" clId="{AAB9A9E8-5A0C-4D2D-9EB3-776CC8F60886}" dt="2019-11-22T13:40:33.264" v="1038" actId="26606"/>
          <ac:spMkLst>
            <pc:docMk/>
            <pc:sldMk cId="2144350447" sldId="438"/>
            <ac:spMk id="11" creationId="{823AC064-BC96-4F32-8AE1-B2FD38754823}"/>
          </ac:spMkLst>
        </pc:spChg>
        <pc:spChg chg="add del">
          <ac:chgData name="| Joey |" userId="3e3a936972cf08f7" providerId="LiveId" clId="{AAB9A9E8-5A0C-4D2D-9EB3-776CC8F60886}" dt="2019-11-22T13:40:20.208" v="1034" actId="26606"/>
          <ac:spMkLst>
            <pc:docMk/>
            <pc:sldMk cId="2144350447" sldId="438"/>
            <ac:spMk id="13" creationId="{5E183FC1-7240-4939-BA57-9FD33EE842A3}"/>
          </ac:spMkLst>
        </pc:spChg>
        <pc:spChg chg="add del">
          <ac:chgData name="| Joey |" userId="3e3a936972cf08f7" providerId="LiveId" clId="{AAB9A9E8-5A0C-4D2D-9EB3-776CC8F60886}" dt="2019-11-22T13:40:17.471" v="1030" actId="26606"/>
          <ac:spMkLst>
            <pc:docMk/>
            <pc:sldMk cId="2144350447" sldId="438"/>
            <ac:spMk id="14" creationId="{823AC064-BC96-4F32-8AE1-B2FD38754823}"/>
          </ac:spMkLst>
        </pc:spChg>
        <pc:spChg chg="add del">
          <ac:chgData name="| Joey |" userId="3e3a936972cf08f7" providerId="LiveId" clId="{AAB9A9E8-5A0C-4D2D-9EB3-776CC8F60886}" dt="2019-11-22T13:40:36.979" v="1042" actId="26606"/>
          <ac:spMkLst>
            <pc:docMk/>
            <pc:sldMk cId="2144350447" sldId="438"/>
            <ac:spMk id="17" creationId="{823AC064-BC96-4F32-8AE1-B2FD38754823}"/>
          </ac:spMkLst>
        </pc:spChg>
        <pc:spChg chg="add del">
          <ac:chgData name="| Joey |" userId="3e3a936972cf08f7" providerId="LiveId" clId="{AAB9A9E8-5A0C-4D2D-9EB3-776CC8F60886}" dt="2019-11-22T13:40:39.941" v="1046" actId="26606"/>
          <ac:spMkLst>
            <pc:docMk/>
            <pc:sldMk cId="2144350447" sldId="438"/>
            <ac:spMk id="21" creationId="{823AC064-BC96-4F32-8AE1-B2FD38754823}"/>
          </ac:spMkLst>
        </pc:spChg>
        <pc:spChg chg="add mod">
          <ac:chgData name="| Joey |" userId="3e3a936972cf08f7" providerId="LiveId" clId="{AAB9A9E8-5A0C-4D2D-9EB3-776CC8F60886}" dt="2019-11-22T14:06:44.042" v="1650" actId="1035"/>
          <ac:spMkLst>
            <pc:docMk/>
            <pc:sldMk cId="2144350447" sldId="438"/>
            <ac:spMk id="24" creationId="{E14D62F2-B075-448B-98AF-EA839A55F1B0}"/>
          </ac:spMkLst>
        </pc:spChg>
        <pc:spChg chg="add del">
          <ac:chgData name="| Joey |" userId="3e3a936972cf08f7" providerId="LiveId" clId="{AAB9A9E8-5A0C-4D2D-9EB3-776CC8F60886}" dt="2019-11-22T13:40:40.510" v="1048" actId="26606"/>
          <ac:spMkLst>
            <pc:docMk/>
            <pc:sldMk cId="2144350447" sldId="438"/>
            <ac:spMk id="25" creationId="{5E183FC1-7240-4939-BA57-9FD33EE842A3}"/>
          </ac:spMkLst>
        </pc:spChg>
        <pc:spChg chg="add mod">
          <ac:chgData name="| Joey |" userId="3e3a936972cf08f7" providerId="LiveId" clId="{AAB9A9E8-5A0C-4D2D-9EB3-776CC8F60886}" dt="2019-11-22T14:06:51.330" v="1677" actId="1035"/>
          <ac:spMkLst>
            <pc:docMk/>
            <pc:sldMk cId="2144350447" sldId="438"/>
            <ac:spMk id="26" creationId="{CE9A048B-48D9-431A-879B-C150FD049152}"/>
          </ac:spMkLst>
        </pc:spChg>
        <pc:picChg chg="del">
          <ac:chgData name="| Joey |" userId="3e3a936972cf08f7" providerId="LiveId" clId="{AAB9A9E8-5A0C-4D2D-9EB3-776CC8F60886}" dt="2019-11-22T13:08:52.834" v="445" actId="478"/>
          <ac:picMkLst>
            <pc:docMk/>
            <pc:sldMk cId="2144350447" sldId="438"/>
            <ac:picMk id="2" creationId="{8BA32C1C-94C4-4443-A29A-4CF1814F6B9C}"/>
          </ac:picMkLst>
        </pc:picChg>
        <pc:picChg chg="add mod">
          <ac:chgData name="| Joey |" userId="3e3a936972cf08f7" providerId="LiveId" clId="{AAB9A9E8-5A0C-4D2D-9EB3-776CC8F60886}" dt="2019-11-22T14:10:34.759" v="1936" actId="1035"/>
          <ac:picMkLst>
            <pc:docMk/>
            <pc:sldMk cId="2144350447" sldId="438"/>
            <ac:picMk id="6" creationId="{8A9F84F3-68C7-4ED3-A1E4-47F14D38BE5E}"/>
          </ac:picMkLst>
        </pc:picChg>
        <pc:picChg chg="add mod">
          <ac:chgData name="| Joey |" userId="3e3a936972cf08f7" providerId="LiveId" clId="{AAB9A9E8-5A0C-4D2D-9EB3-776CC8F60886}" dt="2019-11-22T14:10:33.926" v="1935" actId="208"/>
          <ac:picMkLst>
            <pc:docMk/>
            <pc:sldMk cId="2144350447" sldId="438"/>
            <ac:picMk id="7" creationId="{92988C54-29C9-44FD-B7CE-C703B45E887B}"/>
          </ac:picMkLst>
        </pc:picChg>
        <pc:cxnChg chg="add del">
          <ac:chgData name="| Joey |" userId="3e3a936972cf08f7" providerId="LiveId" clId="{AAB9A9E8-5A0C-4D2D-9EB3-776CC8F60886}" dt="2019-11-22T13:40:33.264" v="1038" actId="26606"/>
          <ac:cxnSpMkLst>
            <pc:docMk/>
            <pc:sldMk cId="2144350447" sldId="438"/>
            <ac:cxnSpMk id="12" creationId="{7E7C77BC-7138-40B1-A15B-20F57A494629}"/>
          </ac:cxnSpMkLst>
        </pc:cxnChg>
        <pc:cxnChg chg="add del">
          <ac:chgData name="| Joey |" userId="3e3a936972cf08f7" providerId="LiveId" clId="{AAB9A9E8-5A0C-4D2D-9EB3-776CC8F60886}" dt="2019-11-22T13:40:33.264" v="1038" actId="26606"/>
          <ac:cxnSpMkLst>
            <pc:docMk/>
            <pc:sldMk cId="2144350447" sldId="438"/>
            <ac:cxnSpMk id="15" creationId="{DB146403-F3D6-484B-B2ED-97F9565D0370}"/>
          </ac:cxnSpMkLst>
        </pc:cxnChg>
        <pc:cxnChg chg="add del">
          <ac:chgData name="| Joey |" userId="3e3a936972cf08f7" providerId="LiveId" clId="{AAB9A9E8-5A0C-4D2D-9EB3-776CC8F60886}" dt="2019-11-22T13:40:17.471" v="1030" actId="26606"/>
          <ac:cxnSpMkLst>
            <pc:docMk/>
            <pc:sldMk cId="2144350447" sldId="438"/>
            <ac:cxnSpMk id="16" creationId="{7E7C77BC-7138-40B1-A15B-20F57A494629}"/>
          </ac:cxnSpMkLst>
        </pc:cxnChg>
        <pc:cxnChg chg="add del">
          <ac:chgData name="| Joey |" userId="3e3a936972cf08f7" providerId="LiveId" clId="{AAB9A9E8-5A0C-4D2D-9EB3-776CC8F60886}" dt="2019-11-22T13:40:17.471" v="1030" actId="26606"/>
          <ac:cxnSpMkLst>
            <pc:docMk/>
            <pc:sldMk cId="2144350447" sldId="438"/>
            <ac:cxnSpMk id="18" creationId="{DB146403-F3D6-484B-B2ED-97F9565D0370}"/>
          </ac:cxnSpMkLst>
        </pc:cxnChg>
        <pc:cxnChg chg="add del">
          <ac:chgData name="| Joey |" userId="3e3a936972cf08f7" providerId="LiveId" clId="{AAB9A9E8-5A0C-4D2D-9EB3-776CC8F60886}" dt="2019-11-22T13:40:36.979" v="1042" actId="26606"/>
          <ac:cxnSpMkLst>
            <pc:docMk/>
            <pc:sldMk cId="2144350447" sldId="438"/>
            <ac:cxnSpMk id="19" creationId="{7E7C77BC-7138-40B1-A15B-20F57A494629}"/>
          </ac:cxnSpMkLst>
        </pc:cxnChg>
        <pc:cxnChg chg="add del">
          <ac:chgData name="| Joey |" userId="3e3a936972cf08f7" providerId="LiveId" clId="{AAB9A9E8-5A0C-4D2D-9EB3-776CC8F60886}" dt="2019-11-22T13:40:36.979" v="1042" actId="26606"/>
          <ac:cxnSpMkLst>
            <pc:docMk/>
            <pc:sldMk cId="2144350447" sldId="438"/>
            <ac:cxnSpMk id="20" creationId="{DB146403-F3D6-484B-B2ED-97F9565D0370}"/>
          </ac:cxnSpMkLst>
        </pc:cxnChg>
        <pc:cxnChg chg="add del">
          <ac:chgData name="| Joey |" userId="3e3a936972cf08f7" providerId="LiveId" clId="{AAB9A9E8-5A0C-4D2D-9EB3-776CC8F60886}" dt="2019-11-22T13:40:39.941" v="1046" actId="26606"/>
          <ac:cxnSpMkLst>
            <pc:docMk/>
            <pc:sldMk cId="2144350447" sldId="438"/>
            <ac:cxnSpMk id="22" creationId="{7E7C77BC-7138-40B1-A15B-20F57A494629}"/>
          </ac:cxnSpMkLst>
        </pc:cxnChg>
        <pc:cxnChg chg="add del">
          <ac:chgData name="| Joey |" userId="3e3a936972cf08f7" providerId="LiveId" clId="{AAB9A9E8-5A0C-4D2D-9EB3-776CC8F60886}" dt="2019-11-22T13:40:39.941" v="1046" actId="26606"/>
          <ac:cxnSpMkLst>
            <pc:docMk/>
            <pc:sldMk cId="2144350447" sldId="438"/>
            <ac:cxnSpMk id="23" creationId="{DB146403-F3D6-484B-B2ED-97F9565D0370}"/>
          </ac:cxnSpMkLst>
        </pc:cxnChg>
      </pc:sldChg>
      <pc:sldChg chg="add del">
        <pc:chgData name="| Joey |" userId="3e3a936972cf08f7" providerId="LiveId" clId="{AAB9A9E8-5A0C-4D2D-9EB3-776CC8F60886}" dt="2019-11-22T10:20:26.972" v="49" actId="2696"/>
        <pc:sldMkLst>
          <pc:docMk/>
          <pc:sldMk cId="2222434557" sldId="438"/>
        </pc:sldMkLst>
      </pc:sldChg>
      <pc:sldChg chg="addSp delSp modSp add mod setBg">
        <pc:chgData name="| Joey |" userId="3e3a936972cf08f7" providerId="LiveId" clId="{AAB9A9E8-5A0C-4D2D-9EB3-776CC8F60886}" dt="2019-11-22T14:22:31.598" v="2276" actId="20577"/>
        <pc:sldMkLst>
          <pc:docMk/>
          <pc:sldMk cId="1229136371" sldId="439"/>
        </pc:sldMkLst>
        <pc:spChg chg="add del mod">
          <ac:chgData name="| Joey |" userId="3e3a936972cf08f7" providerId="LiveId" clId="{AAB9A9E8-5A0C-4D2D-9EB3-776CC8F60886}" dt="2019-11-22T13:45:00.414" v="1284" actId="478"/>
          <ac:spMkLst>
            <pc:docMk/>
            <pc:sldMk cId="1229136371" sldId="439"/>
            <ac:spMk id="2" creationId="{6AAEE0FE-3AFC-4D77-ACB0-B8383C6F07D1}"/>
          </ac:spMkLst>
        </pc:spChg>
        <pc:spChg chg="add del mod">
          <ac:chgData name="| Joey |" userId="3e3a936972cf08f7" providerId="LiveId" clId="{AAB9A9E8-5A0C-4D2D-9EB3-776CC8F60886}" dt="2019-11-22T13:16:17.600" v="474"/>
          <ac:spMkLst>
            <pc:docMk/>
            <pc:sldMk cId="1229136371" sldId="439"/>
            <ac:spMk id="3" creationId="{0E9FB75A-BA47-462D-A8CC-F3BA62439506}"/>
          </ac:spMkLst>
        </pc:spChg>
        <pc:spChg chg="add del mod">
          <ac:chgData name="| Joey |" userId="3e3a936972cf08f7" providerId="LiveId" clId="{AAB9A9E8-5A0C-4D2D-9EB3-776CC8F60886}" dt="2019-11-22T13:15:52.654" v="473"/>
          <ac:spMkLst>
            <pc:docMk/>
            <pc:sldMk cId="1229136371" sldId="439"/>
            <ac:spMk id="4" creationId="{881F9189-94AB-488A-B533-27C22D1C336B}"/>
          </ac:spMkLst>
        </pc:spChg>
        <pc:spChg chg="mod">
          <ac:chgData name="| Joey |" userId="3e3a936972cf08f7" providerId="LiveId" clId="{AAB9A9E8-5A0C-4D2D-9EB3-776CC8F60886}" dt="2019-11-22T14:22:31.598" v="2276" actId="20577"/>
          <ac:spMkLst>
            <pc:docMk/>
            <pc:sldMk cId="1229136371" sldId="439"/>
            <ac:spMk id="9" creationId="{B50AC532-AE7B-D743-BC34-651442F69003}"/>
          </ac:spMkLst>
        </pc:spChg>
        <pc:spChg chg="add del">
          <ac:chgData name="| Joey |" userId="3e3a936972cf08f7" providerId="LiveId" clId="{AAB9A9E8-5A0C-4D2D-9EB3-776CC8F60886}" dt="2019-11-22T13:44:52.899" v="1276" actId="26606"/>
          <ac:spMkLst>
            <pc:docMk/>
            <pc:sldMk cId="1229136371" sldId="439"/>
            <ac:spMk id="11" creationId="{823AC064-BC96-4F32-8AE1-B2FD38754823}"/>
          </ac:spMkLst>
        </pc:spChg>
        <pc:spChg chg="add del">
          <ac:chgData name="| Joey |" userId="3e3a936972cf08f7" providerId="LiveId" clId="{AAB9A9E8-5A0C-4D2D-9EB3-776CC8F60886}" dt="2019-11-22T13:44:46.952" v="1268" actId="26606"/>
          <ac:spMkLst>
            <pc:docMk/>
            <pc:sldMk cId="1229136371" sldId="439"/>
            <ac:spMk id="13" creationId="{A93739C9-9F1A-4859-8DAF-4178F40C9124}"/>
          </ac:spMkLst>
        </pc:spChg>
        <pc:spChg chg="add del">
          <ac:chgData name="| Joey |" userId="3e3a936972cf08f7" providerId="LiveId" clId="{AAB9A9E8-5A0C-4D2D-9EB3-776CC8F60886}" dt="2019-11-22T13:44:42.535" v="1264" actId="26606"/>
          <ac:spMkLst>
            <pc:docMk/>
            <pc:sldMk cId="1229136371" sldId="439"/>
            <ac:spMk id="14" creationId="{823AC064-BC96-4F32-8AE1-B2FD38754823}"/>
          </ac:spMkLst>
        </pc:spChg>
        <pc:spChg chg="add del">
          <ac:chgData name="| Joey |" userId="3e3a936972cf08f7" providerId="LiveId" clId="{AAB9A9E8-5A0C-4D2D-9EB3-776CC8F60886}" dt="2019-11-22T13:44:48.467" v="1270" actId="26606"/>
          <ac:spMkLst>
            <pc:docMk/>
            <pc:sldMk cId="1229136371" sldId="439"/>
            <ac:spMk id="15" creationId="{FDFDEEDF-7DF3-4A46-BC12-F505E0D6C051}"/>
          </ac:spMkLst>
        </pc:spChg>
        <pc:spChg chg="add del">
          <ac:chgData name="| Joey |" userId="3e3a936972cf08f7" providerId="LiveId" clId="{AAB9A9E8-5A0C-4D2D-9EB3-776CC8F60886}" dt="2019-11-22T13:44:50.314" v="1272" actId="26606"/>
          <ac:spMkLst>
            <pc:docMk/>
            <pc:sldMk cId="1229136371" sldId="439"/>
            <ac:spMk id="17" creationId="{F8CF4AD1-A873-4261-B171-1486EF320A67}"/>
          </ac:spMkLst>
        </pc:spChg>
        <pc:spChg chg="add del">
          <ac:chgData name="| Joey |" userId="3e3a936972cf08f7" providerId="LiveId" clId="{AAB9A9E8-5A0C-4D2D-9EB3-776CC8F60886}" dt="2019-11-22T13:45:02.491" v="1286" actId="26606"/>
          <ac:spMkLst>
            <pc:docMk/>
            <pc:sldMk cId="1229136371" sldId="439"/>
            <ac:spMk id="20" creationId="{A93739C9-9F1A-4859-8DAF-4178F40C9124}"/>
          </ac:spMkLst>
        </pc:spChg>
        <pc:spChg chg="add mod">
          <ac:chgData name="| Joey |" userId="3e3a936972cf08f7" providerId="LiveId" clId="{AAB9A9E8-5A0C-4D2D-9EB3-776CC8F60886}" dt="2019-11-22T14:15:01.224" v="2129" actId="1037"/>
          <ac:spMkLst>
            <pc:docMk/>
            <pc:sldMk cId="1229136371" sldId="439"/>
            <ac:spMk id="21" creationId="{86E1836C-42FB-480F-9D74-FDD7ADAB50E4}"/>
          </ac:spMkLst>
        </pc:spChg>
        <pc:spChg chg="add mod">
          <ac:chgData name="| Joey |" userId="3e3a936972cf08f7" providerId="LiveId" clId="{AAB9A9E8-5A0C-4D2D-9EB3-776CC8F60886}" dt="2019-11-22T14:14:55.809" v="2089" actId="1038"/>
          <ac:spMkLst>
            <pc:docMk/>
            <pc:sldMk cId="1229136371" sldId="439"/>
            <ac:spMk id="22" creationId="{FDD5BA37-C329-4426-AB87-30D9E61A214A}"/>
          </ac:spMkLst>
        </pc:spChg>
        <pc:picChg chg="add mod">
          <ac:chgData name="| Joey |" userId="3e3a936972cf08f7" providerId="LiveId" clId="{AAB9A9E8-5A0C-4D2D-9EB3-776CC8F60886}" dt="2019-11-22T14:14:45.725" v="2046" actId="1440"/>
          <ac:picMkLst>
            <pc:docMk/>
            <pc:sldMk cId="1229136371" sldId="439"/>
            <ac:picMk id="5" creationId="{E465B3A4-B875-4A59-837D-85E4E92BD1E3}"/>
          </ac:picMkLst>
        </pc:picChg>
        <pc:picChg chg="add mod ord">
          <ac:chgData name="| Joey |" userId="3e3a936972cf08f7" providerId="LiveId" clId="{AAB9A9E8-5A0C-4D2D-9EB3-776CC8F60886}" dt="2019-11-22T14:14:45.725" v="2046" actId="1440"/>
          <ac:picMkLst>
            <pc:docMk/>
            <pc:sldMk cId="1229136371" sldId="439"/>
            <ac:picMk id="6" creationId="{244576F4-1EA6-45D9-911F-FD4610CE5416}"/>
          </ac:picMkLst>
        </pc:picChg>
        <pc:cxnChg chg="add del">
          <ac:chgData name="| Joey |" userId="3e3a936972cf08f7" providerId="LiveId" clId="{AAB9A9E8-5A0C-4D2D-9EB3-776CC8F60886}" dt="2019-11-22T13:44:52.899" v="1276" actId="26606"/>
          <ac:cxnSpMkLst>
            <pc:docMk/>
            <pc:sldMk cId="1229136371" sldId="439"/>
            <ac:cxnSpMk id="12" creationId="{7E7C77BC-7138-40B1-A15B-20F57A494629}"/>
          </ac:cxnSpMkLst>
        </pc:cxnChg>
        <pc:cxnChg chg="add del">
          <ac:chgData name="| Joey |" userId="3e3a936972cf08f7" providerId="LiveId" clId="{AAB9A9E8-5A0C-4D2D-9EB3-776CC8F60886}" dt="2019-11-22T13:44:42.535" v="1264" actId="26606"/>
          <ac:cxnSpMkLst>
            <pc:docMk/>
            <pc:sldMk cId="1229136371" sldId="439"/>
            <ac:cxnSpMk id="16" creationId="{7E7C77BC-7138-40B1-A15B-20F57A494629}"/>
          </ac:cxnSpMkLst>
        </pc:cxnChg>
        <pc:cxnChg chg="add del">
          <ac:chgData name="| Joey |" userId="3e3a936972cf08f7" providerId="LiveId" clId="{AAB9A9E8-5A0C-4D2D-9EB3-776CC8F60886}" dt="2019-11-22T13:44:42.535" v="1264" actId="26606"/>
          <ac:cxnSpMkLst>
            <pc:docMk/>
            <pc:sldMk cId="1229136371" sldId="439"/>
            <ac:cxnSpMk id="18" creationId="{DB146403-F3D6-484B-B2ED-97F9565D0370}"/>
          </ac:cxnSpMkLst>
        </pc:cxnChg>
        <pc:cxnChg chg="add del">
          <ac:chgData name="| Joey |" userId="3e3a936972cf08f7" providerId="LiveId" clId="{AAB9A9E8-5A0C-4D2D-9EB3-776CC8F60886}" dt="2019-11-22T13:44:52.899" v="1276" actId="26606"/>
          <ac:cxnSpMkLst>
            <pc:docMk/>
            <pc:sldMk cId="1229136371" sldId="439"/>
            <ac:cxnSpMk id="19" creationId="{DB146403-F3D6-484B-B2ED-97F9565D0370}"/>
          </ac:cxnSpMkLst>
        </pc:cxnChg>
      </pc:sldChg>
      <pc:sldChg chg="add del">
        <pc:chgData name="| Joey |" userId="3e3a936972cf08f7" providerId="LiveId" clId="{AAB9A9E8-5A0C-4D2D-9EB3-776CC8F60886}" dt="2019-11-22T13:08:01.685" v="343"/>
        <pc:sldMkLst>
          <pc:docMk/>
          <pc:sldMk cId="1536204539" sldId="439"/>
        </pc:sldMkLst>
      </pc:sldChg>
      <pc:sldChg chg="add del">
        <pc:chgData name="| Joey |" userId="3e3a936972cf08f7" providerId="LiveId" clId="{AAB9A9E8-5A0C-4D2D-9EB3-776CC8F60886}" dt="2019-11-22T13:08:01.432" v="342"/>
        <pc:sldMkLst>
          <pc:docMk/>
          <pc:sldMk cId="2917666751" sldId="440"/>
        </pc:sldMkLst>
      </pc:sldChg>
      <pc:sldChg chg="addSp delSp modSp add del mod setBg">
        <pc:chgData name="| Joey |" userId="3e3a936972cf08f7" providerId="LiveId" clId="{AAB9A9E8-5A0C-4D2D-9EB3-776CC8F60886}" dt="2019-11-22T14:01:54.488" v="1391" actId="2696"/>
        <pc:sldMkLst>
          <pc:docMk/>
          <pc:sldMk cId="4156238355" sldId="440"/>
        </pc:sldMkLst>
        <pc:spChg chg="add del mod">
          <ac:chgData name="| Joey |" userId="3e3a936972cf08f7" providerId="LiveId" clId="{AAB9A9E8-5A0C-4D2D-9EB3-776CC8F60886}" dt="2019-11-22T13:46:37.030" v="1348" actId="478"/>
          <ac:spMkLst>
            <pc:docMk/>
            <pc:sldMk cId="4156238355" sldId="440"/>
            <ac:spMk id="2" creationId="{AE94DE22-E3AD-4264-A7B4-E0BAC47A5E63}"/>
          </ac:spMkLst>
        </pc:spChg>
        <pc:spChg chg="add del mod">
          <ac:chgData name="| Joey |" userId="3e3a936972cf08f7" providerId="LiveId" clId="{AAB9A9E8-5A0C-4D2D-9EB3-776CC8F60886}" dt="2019-11-22T13:16:45.615" v="476"/>
          <ac:spMkLst>
            <pc:docMk/>
            <pc:sldMk cId="4156238355" sldId="440"/>
            <ac:spMk id="3" creationId="{08B6A738-4519-4155-979E-1E78BCBAC5CB}"/>
          </ac:spMkLst>
        </pc:spChg>
        <pc:spChg chg="add del mod">
          <ac:chgData name="| Joey |" userId="3e3a936972cf08f7" providerId="LiveId" clId="{AAB9A9E8-5A0C-4D2D-9EB3-776CC8F60886}" dt="2019-11-22T13:17:00.912" v="477"/>
          <ac:spMkLst>
            <pc:docMk/>
            <pc:sldMk cId="4156238355" sldId="440"/>
            <ac:spMk id="4" creationId="{CF72F1E8-E7D0-47DA-BF9F-8086BBEFC75F}"/>
          </ac:spMkLst>
        </pc:spChg>
        <pc:spChg chg="add del mod">
          <ac:chgData name="| Joey |" userId="3e3a936972cf08f7" providerId="LiveId" clId="{AAB9A9E8-5A0C-4D2D-9EB3-776CC8F60886}" dt="2019-11-22T13:46:38.951" v="1349" actId="478"/>
          <ac:spMkLst>
            <pc:docMk/>
            <pc:sldMk cId="4156238355" sldId="440"/>
            <ac:spMk id="8" creationId="{F8C93A7B-98B8-4225-ABE2-90DA7756F851}"/>
          </ac:spMkLst>
        </pc:spChg>
        <pc:spChg chg="add del">
          <ac:chgData name="| Joey |" userId="3e3a936972cf08f7" providerId="LiveId" clId="{AAB9A9E8-5A0C-4D2D-9EB3-776CC8F60886}" dt="2019-11-22T13:26:30.274" v="636" actId="26606"/>
          <ac:spMkLst>
            <pc:docMk/>
            <pc:sldMk cId="4156238355" sldId="440"/>
            <ac:spMk id="9" creationId="{B50AC532-AE7B-D743-BC34-651442F69003}"/>
          </ac:spMkLst>
        </pc:spChg>
        <pc:spChg chg="add del mod">
          <ac:chgData name="| Joey |" userId="3e3a936972cf08f7" providerId="LiveId" clId="{AAB9A9E8-5A0C-4D2D-9EB3-776CC8F60886}" dt="2019-11-22T13:47:19.573" v="1359" actId="478"/>
          <ac:spMkLst>
            <pc:docMk/>
            <pc:sldMk cId="4156238355" sldId="440"/>
            <ac:spMk id="11" creationId="{A0BE1B12-6A3D-4AE6-A359-35200A4DD379}"/>
          </ac:spMkLst>
        </pc:spChg>
        <pc:spChg chg="add">
          <ac:chgData name="| Joey |" userId="3e3a936972cf08f7" providerId="LiveId" clId="{AAB9A9E8-5A0C-4D2D-9EB3-776CC8F60886}" dt="2019-11-22T13:46:47.676" v="1350"/>
          <ac:spMkLst>
            <pc:docMk/>
            <pc:sldMk cId="4156238355" sldId="440"/>
            <ac:spMk id="13" creationId="{4F5B9B1B-5046-4C52-B75E-2AC29421E156}"/>
          </ac:spMkLst>
        </pc:spChg>
        <pc:spChg chg="add del">
          <ac:chgData name="| Joey |" userId="3e3a936972cf08f7" providerId="LiveId" clId="{AAB9A9E8-5A0C-4D2D-9EB3-776CC8F60886}" dt="2019-11-22T13:20:21.259" v="485" actId="26606"/>
          <ac:spMkLst>
            <pc:docMk/>
            <pc:sldMk cId="4156238355" sldId="440"/>
            <ac:spMk id="14" creationId="{823AC064-BC96-4F32-8AE1-B2FD38754823}"/>
          </ac:spMkLst>
        </pc:spChg>
        <pc:spChg chg="add del mod">
          <ac:chgData name="| Joey |" userId="3e3a936972cf08f7" providerId="LiveId" clId="{AAB9A9E8-5A0C-4D2D-9EB3-776CC8F60886}" dt="2019-11-22T13:47:26.258" v="1361" actId="478"/>
          <ac:spMkLst>
            <pc:docMk/>
            <pc:sldMk cId="4156238355" sldId="440"/>
            <ac:spMk id="15" creationId="{D18A7006-D4D1-452B-AC8C-726F2A709224}"/>
          </ac:spMkLst>
        </pc:spChg>
        <pc:picChg chg="add del mod ord">
          <ac:chgData name="| Joey |" userId="3e3a936972cf08f7" providerId="LiveId" clId="{AAB9A9E8-5A0C-4D2D-9EB3-776CC8F60886}" dt="2019-11-22T13:47:23.242" v="1360" actId="478"/>
          <ac:picMkLst>
            <pc:docMk/>
            <pc:sldMk cId="4156238355" sldId="440"/>
            <ac:picMk id="5" creationId="{58913933-1CBF-4A67-8A5D-EF3A9281B892}"/>
          </ac:picMkLst>
        </pc:picChg>
        <pc:picChg chg="add del mod">
          <ac:chgData name="| Joey |" userId="3e3a936972cf08f7" providerId="LiveId" clId="{AAB9A9E8-5A0C-4D2D-9EB3-776CC8F60886}" dt="2019-11-22T13:47:17.535" v="1358" actId="478"/>
          <ac:picMkLst>
            <pc:docMk/>
            <pc:sldMk cId="4156238355" sldId="440"/>
            <ac:picMk id="6" creationId="{7CD65F0D-0879-4DC9-9B7F-E5F92A4C6B67}"/>
          </ac:picMkLst>
        </pc:picChg>
        <pc:cxnChg chg="add del">
          <ac:chgData name="| Joey |" userId="3e3a936972cf08f7" providerId="LiveId" clId="{AAB9A9E8-5A0C-4D2D-9EB3-776CC8F60886}" dt="2019-11-22T13:20:21.259" v="485" actId="26606"/>
          <ac:cxnSpMkLst>
            <pc:docMk/>
            <pc:sldMk cId="4156238355" sldId="440"/>
            <ac:cxnSpMk id="16" creationId="{7E7C77BC-7138-40B1-A15B-20F57A494629}"/>
          </ac:cxnSpMkLst>
        </pc:cxnChg>
        <pc:cxnChg chg="add del">
          <ac:chgData name="| Joey |" userId="3e3a936972cf08f7" providerId="LiveId" clId="{AAB9A9E8-5A0C-4D2D-9EB3-776CC8F60886}" dt="2019-11-22T13:20:21.259" v="485" actId="26606"/>
          <ac:cxnSpMkLst>
            <pc:docMk/>
            <pc:sldMk cId="4156238355" sldId="440"/>
            <ac:cxnSpMk id="18" creationId="{DB146403-F3D6-484B-B2ED-97F9565D0370}"/>
          </ac:cxnSpMkLst>
        </pc:cxnChg>
      </pc:sldChg>
      <pc:sldChg chg="addSp delSp modSp add mod setBg">
        <pc:chgData name="| Joey |" userId="3e3a936972cf08f7" providerId="LiveId" clId="{AAB9A9E8-5A0C-4D2D-9EB3-776CC8F60886}" dt="2019-11-22T14:22:09.712" v="2231" actId="6549"/>
        <pc:sldMkLst>
          <pc:docMk/>
          <pc:sldMk cId="1383457661" sldId="441"/>
        </pc:sldMkLst>
        <pc:spChg chg="add del mod">
          <ac:chgData name="| Joey |" userId="3e3a936972cf08f7" providerId="LiveId" clId="{AAB9A9E8-5A0C-4D2D-9EB3-776CC8F60886}" dt="2019-11-22T13:57:23.834" v="1380" actId="478"/>
          <ac:spMkLst>
            <pc:docMk/>
            <pc:sldMk cId="1383457661" sldId="441"/>
            <ac:spMk id="2" creationId="{DA941ED1-3066-413F-B293-85CB0BBDCBAC}"/>
          </ac:spMkLst>
        </pc:spChg>
        <pc:spChg chg="add del mod">
          <ac:chgData name="| Joey |" userId="3e3a936972cf08f7" providerId="LiveId" clId="{AAB9A9E8-5A0C-4D2D-9EB3-776CC8F60886}" dt="2019-11-22T13:26:30.725" v="638"/>
          <ac:spMkLst>
            <pc:docMk/>
            <pc:sldMk cId="1383457661" sldId="441"/>
            <ac:spMk id="3" creationId="{FE3261EC-279D-4BF2-9219-A9817A7BBED5}"/>
          </ac:spMkLst>
        </pc:spChg>
        <pc:spChg chg="add del mod">
          <ac:chgData name="| Joey |" userId="3e3a936972cf08f7" providerId="LiveId" clId="{AAB9A9E8-5A0C-4D2D-9EB3-776CC8F60886}" dt="2019-11-22T13:26:30.729" v="640"/>
          <ac:spMkLst>
            <pc:docMk/>
            <pc:sldMk cId="1383457661" sldId="441"/>
            <ac:spMk id="4" creationId="{0562AA1C-61D4-4881-9A53-CA353FB36FDA}"/>
          </ac:spMkLst>
        </pc:spChg>
        <pc:spChg chg="mod">
          <ac:chgData name="| Joey |" userId="3e3a936972cf08f7" providerId="LiveId" clId="{AAB9A9E8-5A0C-4D2D-9EB3-776CC8F60886}" dt="2019-11-22T14:22:09.712" v="2231" actId="6549"/>
          <ac:spMkLst>
            <pc:docMk/>
            <pc:sldMk cId="1383457661" sldId="441"/>
            <ac:spMk id="9" creationId="{B50AC532-AE7B-D743-BC34-651442F69003}"/>
          </ac:spMkLst>
        </pc:spChg>
        <pc:spChg chg="add del mod">
          <ac:chgData name="| Joey |" userId="3e3a936972cf08f7" providerId="LiveId" clId="{AAB9A9E8-5A0C-4D2D-9EB3-776CC8F60886}" dt="2019-11-22T13:57:21.913" v="1379" actId="478"/>
          <ac:spMkLst>
            <pc:docMk/>
            <pc:sldMk cId="1383457661" sldId="441"/>
            <ac:spMk id="12" creationId="{D7804724-8549-46E7-8157-B49B708D2E8E}"/>
          </ac:spMkLst>
        </pc:spChg>
        <pc:spChg chg="add del mod">
          <ac:chgData name="| Joey |" userId="3e3a936972cf08f7" providerId="LiveId" clId="{AAB9A9E8-5A0C-4D2D-9EB3-776CC8F60886}" dt="2019-11-22T13:57:26.097" v="1381" actId="478"/>
          <ac:spMkLst>
            <pc:docMk/>
            <pc:sldMk cId="1383457661" sldId="441"/>
            <ac:spMk id="13" creationId="{D71DE623-4A9D-469E-95C0-C53D464C5B10}"/>
          </ac:spMkLst>
        </pc:spChg>
        <pc:spChg chg="add del mod">
          <ac:chgData name="| Joey |" userId="3e3a936972cf08f7" providerId="LiveId" clId="{AAB9A9E8-5A0C-4D2D-9EB3-776CC8F60886}" dt="2019-11-22T13:55:50.905" v="1367" actId="478"/>
          <ac:spMkLst>
            <pc:docMk/>
            <pc:sldMk cId="1383457661" sldId="441"/>
            <ac:spMk id="17" creationId="{3756C513-4212-4D7B-93E0-2B3E938A23CE}"/>
          </ac:spMkLst>
        </pc:spChg>
        <pc:spChg chg="add del mod">
          <ac:chgData name="| Joey |" userId="3e3a936972cf08f7" providerId="LiveId" clId="{AAB9A9E8-5A0C-4D2D-9EB3-776CC8F60886}" dt="2019-11-22T14:03:24.012" v="1428"/>
          <ac:spMkLst>
            <pc:docMk/>
            <pc:sldMk cId="1383457661" sldId="441"/>
            <ac:spMk id="22" creationId="{E789F6E6-A78B-489F-BDF2-1EAF21497803}"/>
          </ac:spMkLst>
        </pc:spChg>
        <pc:spChg chg="add del mod">
          <ac:chgData name="| Joey |" userId="3e3a936972cf08f7" providerId="LiveId" clId="{AAB9A9E8-5A0C-4D2D-9EB3-776CC8F60886}" dt="2019-11-22T14:03:24.012" v="1428"/>
          <ac:spMkLst>
            <pc:docMk/>
            <pc:sldMk cId="1383457661" sldId="441"/>
            <ac:spMk id="23" creationId="{5B8C828D-8AB1-4B24-87EB-BA4736EF37CE}"/>
          </ac:spMkLst>
        </pc:spChg>
        <pc:spChg chg="add del mod">
          <ac:chgData name="| Joey |" userId="3e3a936972cf08f7" providerId="LiveId" clId="{AAB9A9E8-5A0C-4D2D-9EB3-776CC8F60886}" dt="2019-11-22T14:03:24.012" v="1428"/>
          <ac:spMkLst>
            <pc:docMk/>
            <pc:sldMk cId="1383457661" sldId="441"/>
            <ac:spMk id="24" creationId="{D0A36C35-DA68-4379-BDF7-161B218B6EF3}"/>
          </ac:spMkLst>
        </pc:spChg>
        <pc:spChg chg="add del mod">
          <ac:chgData name="| Joey |" userId="3e3a936972cf08f7" providerId="LiveId" clId="{AAB9A9E8-5A0C-4D2D-9EB3-776CC8F60886}" dt="2019-11-22T14:03:24.012" v="1428"/>
          <ac:spMkLst>
            <pc:docMk/>
            <pc:sldMk cId="1383457661" sldId="441"/>
            <ac:spMk id="25" creationId="{F75D0827-1CE1-49D0-AD0E-C7A7786243E3}"/>
          </ac:spMkLst>
        </pc:spChg>
        <pc:spChg chg="add del mod">
          <ac:chgData name="| Joey |" userId="3e3a936972cf08f7" providerId="LiveId" clId="{AAB9A9E8-5A0C-4D2D-9EB3-776CC8F60886}" dt="2019-11-22T14:03:24.012" v="1428"/>
          <ac:spMkLst>
            <pc:docMk/>
            <pc:sldMk cId="1383457661" sldId="441"/>
            <ac:spMk id="26" creationId="{846DF6A0-9960-4478-BD9E-80112FF4D13A}"/>
          </ac:spMkLst>
        </pc:spChg>
        <pc:spChg chg="add del">
          <ac:chgData name="| Joey |" userId="3e3a936972cf08f7" providerId="LiveId" clId="{AAB9A9E8-5A0C-4D2D-9EB3-776CC8F60886}" dt="2019-11-22T14:03:38.771" v="1430" actId="26606"/>
          <ac:spMkLst>
            <pc:docMk/>
            <pc:sldMk cId="1383457661" sldId="441"/>
            <ac:spMk id="29" creationId="{0700D48D-C9AA-4000-A912-29A4FEA98A9F}"/>
          </ac:spMkLst>
        </pc:spChg>
        <pc:spChg chg="add del mod">
          <ac:chgData name="| Joey |" userId="3e3a936972cf08f7" providerId="LiveId" clId="{AAB9A9E8-5A0C-4D2D-9EB3-776CC8F60886}" dt="2019-11-22T14:05:29.132" v="1476" actId="478"/>
          <ac:spMkLst>
            <pc:docMk/>
            <pc:sldMk cId="1383457661" sldId="441"/>
            <ac:spMk id="32" creationId="{39996A1A-C9B9-44B5-961B-4A1EACAF121C}"/>
          </ac:spMkLst>
        </pc:spChg>
        <pc:spChg chg="add del">
          <ac:chgData name="| Joey |" userId="3e3a936972cf08f7" providerId="LiveId" clId="{AAB9A9E8-5A0C-4D2D-9EB3-776CC8F60886}" dt="2019-11-22T14:03:46.557" v="1432" actId="26606"/>
          <ac:spMkLst>
            <pc:docMk/>
            <pc:sldMk cId="1383457661" sldId="441"/>
            <ac:spMk id="33" creationId="{A2AEA782-0EA4-42E9-871D-7401D6A09739}"/>
          </ac:spMkLst>
        </pc:spChg>
        <pc:spChg chg="add del">
          <ac:chgData name="| Joey |" userId="3e3a936972cf08f7" providerId="LiveId" clId="{AAB9A9E8-5A0C-4D2D-9EB3-776CC8F60886}" dt="2019-11-22T14:03:46.557" v="1432" actId="26606"/>
          <ac:spMkLst>
            <pc:docMk/>
            <pc:sldMk cId="1383457661" sldId="441"/>
            <ac:spMk id="34" creationId="{B0992639-1CDA-4FE6-BB95-E13221490740}"/>
          </ac:spMkLst>
        </pc:spChg>
        <pc:spChg chg="add mod">
          <ac:chgData name="| Joey |" userId="3e3a936972cf08f7" providerId="LiveId" clId="{AAB9A9E8-5A0C-4D2D-9EB3-776CC8F60886}" dt="2019-11-22T14:15:34.141" v="2168" actId="20577"/>
          <ac:spMkLst>
            <pc:docMk/>
            <pc:sldMk cId="1383457661" sldId="441"/>
            <ac:spMk id="35" creationId="{6F776158-F076-4B49-A4CB-C5B51B008DEC}"/>
          </ac:spMkLst>
        </pc:spChg>
        <pc:spChg chg="add mod">
          <ac:chgData name="| Joey |" userId="3e3a936972cf08f7" providerId="LiveId" clId="{AAB9A9E8-5A0C-4D2D-9EB3-776CC8F60886}" dt="2019-11-22T14:15:27.063" v="2163" actId="20577"/>
          <ac:spMkLst>
            <pc:docMk/>
            <pc:sldMk cId="1383457661" sldId="441"/>
            <ac:spMk id="36" creationId="{1D7F6E3A-8953-45C8-8605-D14F55E0B513}"/>
          </ac:spMkLst>
        </pc:spChg>
        <pc:picChg chg="add del mod">
          <ac:chgData name="| Joey |" userId="3e3a936972cf08f7" providerId="LiveId" clId="{AAB9A9E8-5A0C-4D2D-9EB3-776CC8F60886}" dt="2019-11-22T13:20:41.378" v="491"/>
          <ac:picMkLst>
            <pc:docMk/>
            <pc:sldMk cId="1383457661" sldId="441"/>
            <ac:picMk id="6" creationId="{C0393018-4756-4371-9CFA-90438925D437}"/>
          </ac:picMkLst>
        </pc:picChg>
        <pc:picChg chg="add del mod">
          <ac:chgData name="| Joey |" userId="3e3a936972cf08f7" providerId="LiveId" clId="{AAB9A9E8-5A0C-4D2D-9EB3-776CC8F60886}" dt="2019-11-22T13:26:31.966" v="648"/>
          <ac:picMkLst>
            <pc:docMk/>
            <pc:sldMk cId="1383457661" sldId="441"/>
            <ac:picMk id="8" creationId="{1AC0BBC2-BDAB-4A51-804E-8262FA82D345}"/>
          </ac:picMkLst>
        </pc:picChg>
        <pc:picChg chg="add del mod">
          <ac:chgData name="| Joey |" userId="3e3a936972cf08f7" providerId="LiveId" clId="{AAB9A9E8-5A0C-4D2D-9EB3-776CC8F60886}" dt="2019-11-22T13:26:31.966" v="648"/>
          <ac:picMkLst>
            <pc:docMk/>
            <pc:sldMk cId="1383457661" sldId="441"/>
            <ac:picMk id="11" creationId="{89FAAFE9-76BA-4F92-A864-95749EA54D90}"/>
          </ac:picMkLst>
        </pc:picChg>
        <pc:picChg chg="add del">
          <ac:chgData name="| Joey |" userId="3e3a936972cf08f7" providerId="LiveId" clId="{AAB9A9E8-5A0C-4D2D-9EB3-776CC8F60886}" dt="2019-11-22T13:55:06.390" v="1363"/>
          <ac:picMkLst>
            <pc:docMk/>
            <pc:sldMk cId="1383457661" sldId="441"/>
            <ac:picMk id="14" creationId="{FBD9FC5D-6C83-46DD-B164-02F9077BC431}"/>
          </ac:picMkLst>
        </pc:picChg>
        <pc:picChg chg="add del mod">
          <ac:chgData name="| Joey |" userId="3e3a936972cf08f7" providerId="LiveId" clId="{AAB9A9E8-5A0C-4D2D-9EB3-776CC8F60886}" dt="2019-11-22T13:55:52.711" v="1369"/>
          <ac:picMkLst>
            <pc:docMk/>
            <pc:sldMk cId="1383457661" sldId="441"/>
            <ac:picMk id="15" creationId="{A591FCBE-D1A4-4E4E-9385-8446FA938597}"/>
          </ac:picMkLst>
        </pc:picChg>
        <pc:picChg chg="add del mod">
          <ac:chgData name="| Joey |" userId="3e3a936972cf08f7" providerId="LiveId" clId="{AAB9A9E8-5A0C-4D2D-9EB3-776CC8F60886}" dt="2019-11-22T13:56:54.916" v="1377"/>
          <ac:picMkLst>
            <pc:docMk/>
            <pc:sldMk cId="1383457661" sldId="441"/>
            <ac:picMk id="18" creationId="{35078E85-9FC1-4CDE-98B3-ABC4CD18D811}"/>
          </ac:picMkLst>
        </pc:picChg>
        <pc:picChg chg="add del mod">
          <ac:chgData name="| Joey |" userId="3e3a936972cf08f7" providerId="LiveId" clId="{AAB9A9E8-5A0C-4D2D-9EB3-776CC8F60886}" dt="2019-11-22T13:56:53.545" v="1376"/>
          <ac:picMkLst>
            <pc:docMk/>
            <pc:sldMk cId="1383457661" sldId="441"/>
            <ac:picMk id="19" creationId="{F68C6002-9558-4FE9-9B9F-E20567393B9F}"/>
          </ac:picMkLst>
        </pc:picChg>
        <pc:picChg chg="add del mod ord">
          <ac:chgData name="| Joey |" userId="3e3a936972cf08f7" providerId="LiveId" clId="{AAB9A9E8-5A0C-4D2D-9EB3-776CC8F60886}" dt="2019-11-22T14:04:38.672" v="1471" actId="208"/>
          <ac:picMkLst>
            <pc:docMk/>
            <pc:sldMk cId="1383457661" sldId="441"/>
            <ac:picMk id="20" creationId="{982105B7-1163-4D24-8DF3-268431C8E924}"/>
          </ac:picMkLst>
        </pc:picChg>
        <pc:picChg chg="add del mod">
          <ac:chgData name="| Joey |" userId="3e3a936972cf08f7" providerId="LiveId" clId="{AAB9A9E8-5A0C-4D2D-9EB3-776CC8F60886}" dt="2019-11-22T14:11:46.765" v="1981" actId="14100"/>
          <ac:picMkLst>
            <pc:docMk/>
            <pc:sldMk cId="1383457661" sldId="441"/>
            <ac:picMk id="21" creationId="{DD23BAE0-5E9A-4F1E-A51B-F7A0AC0EFB0B}"/>
          </ac:picMkLst>
        </pc:picChg>
        <pc:picChg chg="add del mod">
          <ac:chgData name="| Joey |" userId="3e3a936972cf08f7" providerId="LiveId" clId="{AAB9A9E8-5A0C-4D2D-9EB3-776CC8F60886}" dt="2019-11-22T14:03:23.427" v="1427"/>
          <ac:picMkLst>
            <pc:docMk/>
            <pc:sldMk cId="1383457661" sldId="441"/>
            <ac:picMk id="27" creationId="{B65DC907-3EB1-434D-9341-5332ABD3F18D}"/>
          </ac:picMkLst>
        </pc:picChg>
        <pc:picChg chg="add del mod">
          <ac:chgData name="| Joey |" userId="3e3a936972cf08f7" providerId="LiveId" clId="{AAB9A9E8-5A0C-4D2D-9EB3-776CC8F60886}" dt="2019-11-22T14:03:21.543" v="1422"/>
          <ac:picMkLst>
            <pc:docMk/>
            <pc:sldMk cId="1383457661" sldId="441"/>
            <ac:picMk id="28" creationId="{34E58D0A-58BB-411E-8286-1DD1CDA062C1}"/>
          </ac:picMkLst>
        </pc:picChg>
        <pc:cxnChg chg="add del">
          <ac:chgData name="| Joey |" userId="3e3a936972cf08f7" providerId="LiveId" clId="{AAB9A9E8-5A0C-4D2D-9EB3-776CC8F60886}" dt="2019-11-22T14:03:38.771" v="1430" actId="26606"/>
          <ac:cxnSpMkLst>
            <pc:docMk/>
            <pc:sldMk cId="1383457661" sldId="441"/>
            <ac:cxnSpMk id="30" creationId="{4312C673-8179-457E-AD2A-D1FAE4CC961A}"/>
          </ac:cxnSpMkLst>
        </pc:cxnChg>
        <pc:cxnChg chg="add del">
          <ac:chgData name="| Joey |" userId="3e3a936972cf08f7" providerId="LiveId" clId="{AAB9A9E8-5A0C-4D2D-9EB3-776CC8F60886}" dt="2019-11-22T14:03:38.771" v="1430" actId="26606"/>
          <ac:cxnSpMkLst>
            <pc:docMk/>
            <pc:sldMk cId="1383457661" sldId="441"/>
            <ac:cxnSpMk id="31" creationId="{805E69BC-D844-4AB5-9E35-ED458EE29655}"/>
          </ac:cxnSpMkLst>
        </pc:cxnChg>
        <pc:cxnChg chg="add mod">
          <ac:chgData name="| Joey |" userId="3e3a936972cf08f7" providerId="LiveId" clId="{AAB9A9E8-5A0C-4D2D-9EB3-776CC8F60886}" dt="2019-11-22T14:13:24.481" v="2044" actId="1037"/>
          <ac:cxnSpMkLst>
            <pc:docMk/>
            <pc:sldMk cId="1383457661" sldId="441"/>
            <ac:cxnSpMk id="38" creationId="{D7EA5999-649A-45F8-85F4-07BCA7C4EE2B}"/>
          </ac:cxnSpMkLst>
        </pc:cxnChg>
      </pc:sldChg>
      <pc:sldChg chg="add del">
        <pc:chgData name="| Joey |" userId="3e3a936972cf08f7" providerId="LiveId" clId="{AAB9A9E8-5A0C-4D2D-9EB3-776CC8F60886}" dt="2019-11-22T13:08:01.185" v="341"/>
        <pc:sldMkLst>
          <pc:docMk/>
          <pc:sldMk cId="1433235422" sldId="441"/>
        </pc:sldMkLst>
      </pc:sldChg>
      <pc:sldChg chg="addSp delSp modSp add mod ord setBg setClrOvrMap">
        <pc:chgData name="| Joey |" userId="3e3a936972cf08f7" providerId="LiveId" clId="{AAB9A9E8-5A0C-4D2D-9EB3-776CC8F60886}" dt="2019-11-22T14:22:54.284" v="2318" actId="20577"/>
        <pc:sldMkLst>
          <pc:docMk/>
          <pc:sldMk cId="461848382" sldId="442"/>
        </pc:sldMkLst>
        <pc:spChg chg="add del mod ord">
          <ac:chgData name="| Joey |" userId="3e3a936972cf08f7" providerId="LiveId" clId="{AAB9A9E8-5A0C-4D2D-9EB3-776CC8F60886}" dt="2019-11-22T14:22:54.284" v="2318" actId="20577"/>
          <ac:spMkLst>
            <pc:docMk/>
            <pc:sldMk cId="461848382" sldId="442"/>
            <ac:spMk id="4" creationId="{339E3723-0E31-494C-B6A4-898F276F2382}"/>
          </ac:spMkLst>
        </pc:spChg>
        <pc:spChg chg="add del mod">
          <ac:chgData name="| Joey |" userId="3e3a936972cf08f7" providerId="LiveId" clId="{AAB9A9E8-5A0C-4D2D-9EB3-776CC8F60886}" dt="2019-11-22T13:26:31.552" v="646"/>
          <ac:spMkLst>
            <pc:docMk/>
            <pc:sldMk cId="461848382" sldId="442"/>
            <ac:spMk id="5" creationId="{36930524-6402-4277-B483-735A63C1F2D4}"/>
          </ac:spMkLst>
        </pc:spChg>
        <pc:spChg chg="add del mod ord">
          <ac:chgData name="| Joey |" userId="3e3a936972cf08f7" providerId="LiveId" clId="{AAB9A9E8-5A0C-4D2D-9EB3-776CC8F60886}" dt="2019-11-22T13:26:32.049" v="649" actId="26606"/>
          <ac:spMkLst>
            <pc:docMk/>
            <pc:sldMk cId="461848382" sldId="442"/>
            <ac:spMk id="6" creationId="{69561716-BD74-4B25-84DE-67C2FAAE3F44}"/>
          </ac:spMkLst>
        </pc:spChg>
        <pc:spChg chg="add del mod">
          <ac:chgData name="| Joey |" userId="3e3a936972cf08f7" providerId="LiveId" clId="{AAB9A9E8-5A0C-4D2D-9EB3-776CC8F60886}" dt="2019-11-22T13:24:53.359" v="559" actId="478"/>
          <ac:spMkLst>
            <pc:docMk/>
            <pc:sldMk cId="461848382" sldId="442"/>
            <ac:spMk id="8" creationId="{5E5D9CF4-FC7D-4055-BEDD-01063312DF44}"/>
          </ac:spMkLst>
        </pc:spChg>
        <pc:spChg chg="add del mod">
          <ac:chgData name="| Joey |" userId="3e3a936972cf08f7" providerId="LiveId" clId="{AAB9A9E8-5A0C-4D2D-9EB3-776CC8F60886}" dt="2019-11-22T13:26:31.963" v="647" actId="26606"/>
          <ac:spMkLst>
            <pc:docMk/>
            <pc:sldMk cId="461848382" sldId="442"/>
            <ac:spMk id="9" creationId="{B50AC532-AE7B-D743-BC34-651442F69003}"/>
          </ac:spMkLst>
        </pc:spChg>
        <pc:spChg chg="add del">
          <ac:chgData name="| Joey |" userId="3e3a936972cf08f7" providerId="LiveId" clId="{AAB9A9E8-5A0C-4D2D-9EB3-776CC8F60886}" dt="2019-11-22T13:22:12.605" v="505" actId="26606"/>
          <ac:spMkLst>
            <pc:docMk/>
            <pc:sldMk cId="461848382" sldId="442"/>
            <ac:spMk id="13" creationId="{233F6408-E1FB-40EE-933F-488D38CCC73F}"/>
          </ac:spMkLst>
        </pc:spChg>
        <pc:spChg chg="add del">
          <ac:chgData name="| Joey |" userId="3e3a936972cf08f7" providerId="LiveId" clId="{AAB9A9E8-5A0C-4D2D-9EB3-776CC8F60886}" dt="2019-11-22T13:11:07.879" v="454" actId="26606"/>
          <ac:spMkLst>
            <pc:docMk/>
            <pc:sldMk cId="461848382" sldId="442"/>
            <ac:spMk id="14" creationId="{823AC064-BC96-4F32-8AE1-B2FD38754823}"/>
          </ac:spMkLst>
        </pc:spChg>
        <pc:spChg chg="add del">
          <ac:chgData name="| Joey |" userId="3e3a936972cf08f7" providerId="LiveId" clId="{AAB9A9E8-5A0C-4D2D-9EB3-776CC8F60886}" dt="2019-11-22T13:22:12.605" v="505" actId="26606"/>
          <ac:spMkLst>
            <pc:docMk/>
            <pc:sldMk cId="461848382" sldId="442"/>
            <ac:spMk id="15" creationId="{F055C0C5-567C-4C02-83F3-B427BC740697}"/>
          </ac:spMkLst>
        </pc:spChg>
        <pc:spChg chg="add del">
          <ac:chgData name="| Joey |" userId="3e3a936972cf08f7" providerId="LiveId" clId="{AAB9A9E8-5A0C-4D2D-9EB3-776CC8F60886}" dt="2019-11-22T13:22:18.599" v="511" actId="26606"/>
          <ac:spMkLst>
            <pc:docMk/>
            <pc:sldMk cId="461848382" sldId="442"/>
            <ac:spMk id="17" creationId="{867D4867-5BA7-4462-B2F6-A23F4A622AA7}"/>
          </ac:spMkLst>
        </pc:spChg>
        <pc:spChg chg="add del">
          <ac:chgData name="| Joey |" userId="3e3a936972cf08f7" providerId="LiveId" clId="{AAB9A9E8-5A0C-4D2D-9EB3-776CC8F60886}" dt="2019-11-22T13:22:20.318" v="513" actId="26606"/>
          <ac:spMkLst>
            <pc:docMk/>
            <pc:sldMk cId="461848382" sldId="442"/>
            <ac:spMk id="19" creationId="{F60FCA6E-0894-46CD-BD49-5955A51E0084}"/>
          </ac:spMkLst>
        </pc:spChg>
        <pc:spChg chg="add del">
          <ac:chgData name="| Joey |" userId="3e3a936972cf08f7" providerId="LiveId" clId="{AAB9A9E8-5A0C-4D2D-9EB3-776CC8F60886}" dt="2019-11-22T13:22:12.605" v="505" actId="26606"/>
          <ac:spMkLst>
            <pc:docMk/>
            <pc:sldMk cId="461848382" sldId="442"/>
            <ac:spMk id="20" creationId="{E48B6BD6-5DED-4B86-A4B3-D35037F68FC4}"/>
          </ac:spMkLst>
        </pc:spChg>
        <pc:spChg chg="add del">
          <ac:chgData name="| Joey |" userId="3e3a936972cf08f7" providerId="LiveId" clId="{AAB9A9E8-5A0C-4D2D-9EB3-776CC8F60886}" dt="2019-11-22T13:22:20.318" v="513" actId="26606"/>
          <ac:spMkLst>
            <pc:docMk/>
            <pc:sldMk cId="461848382" sldId="442"/>
            <ac:spMk id="21" creationId="{E78C6E4B-A1F1-4B6C-97EC-BE997495D6AC}"/>
          </ac:spMkLst>
        </pc:spChg>
        <pc:spChg chg="add del">
          <ac:chgData name="| Joey |" userId="3e3a936972cf08f7" providerId="LiveId" clId="{AAB9A9E8-5A0C-4D2D-9EB3-776CC8F60886}" dt="2019-11-22T13:25:44.532" v="594" actId="26606"/>
          <ac:spMkLst>
            <pc:docMk/>
            <pc:sldMk cId="461848382" sldId="442"/>
            <ac:spMk id="24" creationId="{AB45A142-4255-493C-8284-5D566C121B10}"/>
          </ac:spMkLst>
        </pc:spChg>
        <pc:spChg chg="add del">
          <ac:chgData name="| Joey |" userId="3e3a936972cf08f7" providerId="LiveId" clId="{AAB9A9E8-5A0C-4D2D-9EB3-776CC8F60886}" dt="2019-11-22T13:23:36.515" v="526" actId="26606"/>
          <ac:spMkLst>
            <pc:docMk/>
            <pc:sldMk cId="461848382" sldId="442"/>
            <ac:spMk id="25" creationId="{4841EA57-DEA6-4BE9-B11E-1FBCC76BE16E}"/>
          </ac:spMkLst>
        </pc:spChg>
        <pc:spChg chg="add del">
          <ac:chgData name="| Joey |" userId="3e3a936972cf08f7" providerId="LiveId" clId="{AAB9A9E8-5A0C-4D2D-9EB3-776CC8F60886}" dt="2019-11-22T13:23:36.515" v="526" actId="26606"/>
          <ac:spMkLst>
            <pc:docMk/>
            <pc:sldMk cId="461848382" sldId="442"/>
            <ac:spMk id="26" creationId="{A26922E4-CEB0-4BFE-BAD1-403E6A417D06}"/>
          </ac:spMkLst>
        </pc:spChg>
        <pc:spChg chg="add del">
          <ac:chgData name="| Joey |" userId="3e3a936972cf08f7" providerId="LiveId" clId="{AAB9A9E8-5A0C-4D2D-9EB3-776CC8F60886}" dt="2019-11-22T13:23:36.515" v="526" actId="26606"/>
          <ac:spMkLst>
            <pc:docMk/>
            <pc:sldMk cId="461848382" sldId="442"/>
            <ac:spMk id="27" creationId="{769269F6-5BD9-4E36-A69B-025E8AF3E9B6}"/>
          </ac:spMkLst>
        </pc:spChg>
        <pc:spChg chg="add del">
          <ac:chgData name="| Joey |" userId="3e3a936972cf08f7" providerId="LiveId" clId="{AAB9A9E8-5A0C-4D2D-9EB3-776CC8F60886}" dt="2019-11-22T13:23:30.683" v="520" actId="26606"/>
          <ac:spMkLst>
            <pc:docMk/>
            <pc:sldMk cId="461848382" sldId="442"/>
            <ac:spMk id="28" creationId="{A4AC5506-6312-4701-8D3C-40187889A947}"/>
          </ac:spMkLst>
        </pc:spChg>
        <pc:spChg chg="add del">
          <ac:chgData name="| Joey |" userId="3e3a936972cf08f7" providerId="LiveId" clId="{AAB9A9E8-5A0C-4D2D-9EB3-776CC8F60886}" dt="2019-11-22T13:23:37.162" v="528" actId="26606"/>
          <ac:spMkLst>
            <pc:docMk/>
            <pc:sldMk cId="461848382" sldId="442"/>
            <ac:spMk id="29" creationId="{C30CBBA2-7B67-4C1F-982F-560CAC6AC4BB}"/>
          </ac:spMkLst>
        </pc:spChg>
        <pc:spChg chg="add del">
          <ac:chgData name="| Joey |" userId="3e3a936972cf08f7" providerId="LiveId" clId="{AAB9A9E8-5A0C-4D2D-9EB3-776CC8F60886}" dt="2019-11-22T13:23:32.916" v="522" actId="26606"/>
          <ac:spMkLst>
            <pc:docMk/>
            <pc:sldMk cId="461848382" sldId="442"/>
            <ac:spMk id="30" creationId="{247AB924-1B87-43FC-B7C7-B112D5C51A0E}"/>
          </ac:spMkLst>
        </pc:spChg>
        <pc:spChg chg="add del">
          <ac:chgData name="| Joey |" userId="3e3a936972cf08f7" providerId="LiveId" clId="{AAB9A9E8-5A0C-4D2D-9EB3-776CC8F60886}" dt="2019-11-22T13:23:38.094" v="530" actId="26606"/>
          <ac:spMkLst>
            <pc:docMk/>
            <pc:sldMk cId="461848382" sldId="442"/>
            <ac:spMk id="33" creationId="{799A8B4F-0FED-46C0-9186-5A8E116D8744}"/>
          </ac:spMkLst>
        </pc:spChg>
        <pc:spChg chg="add del">
          <ac:chgData name="| Joey |" userId="3e3a936972cf08f7" providerId="LiveId" clId="{AAB9A9E8-5A0C-4D2D-9EB3-776CC8F60886}" dt="2019-11-22T13:23:38.094" v="530" actId="26606"/>
          <ac:spMkLst>
            <pc:docMk/>
            <pc:sldMk cId="461848382" sldId="442"/>
            <ac:spMk id="36" creationId="{1778637B-5DB8-4A75-B2E6-FC2B1BB9A7DB}"/>
          </ac:spMkLst>
        </pc:spChg>
        <pc:spChg chg="add del">
          <ac:chgData name="| Joey |" userId="3e3a936972cf08f7" providerId="LiveId" clId="{AAB9A9E8-5A0C-4D2D-9EB3-776CC8F60886}" dt="2019-11-22T13:23:38.094" v="530" actId="26606"/>
          <ac:spMkLst>
            <pc:docMk/>
            <pc:sldMk cId="461848382" sldId="442"/>
            <ac:spMk id="37" creationId="{E43C09E4-8C30-4C48-87F7-124395359D23}"/>
          </ac:spMkLst>
        </pc:spChg>
        <pc:spChg chg="add del">
          <ac:chgData name="| Joey |" userId="3e3a936972cf08f7" providerId="LiveId" clId="{AAB9A9E8-5A0C-4D2D-9EB3-776CC8F60886}" dt="2019-11-22T13:23:38.094" v="530" actId="26606"/>
          <ac:spMkLst>
            <pc:docMk/>
            <pc:sldMk cId="461848382" sldId="442"/>
            <ac:spMk id="38" creationId="{0035A30C-45F3-4EFB-B2E8-6E2A11843D39}"/>
          </ac:spMkLst>
        </pc:spChg>
        <pc:spChg chg="add del">
          <ac:chgData name="| Joey |" userId="3e3a936972cf08f7" providerId="LiveId" clId="{AAB9A9E8-5A0C-4D2D-9EB3-776CC8F60886}" dt="2019-11-22T13:23:38.094" v="530" actId="26606"/>
          <ac:spMkLst>
            <pc:docMk/>
            <pc:sldMk cId="461848382" sldId="442"/>
            <ac:spMk id="39" creationId="{38A69B74-22E3-47CC-823F-18BE7930C814}"/>
          </ac:spMkLst>
        </pc:spChg>
        <pc:spChg chg="add del">
          <ac:chgData name="| Joey |" userId="3e3a936972cf08f7" providerId="LiveId" clId="{AAB9A9E8-5A0C-4D2D-9EB3-776CC8F60886}" dt="2019-11-22T13:23:43.508" v="540" actId="26606"/>
          <ac:spMkLst>
            <pc:docMk/>
            <pc:sldMk cId="461848382" sldId="442"/>
            <ac:spMk id="40" creationId="{4841EA57-DEA6-4BE9-B11E-1FBCC76BE16E}"/>
          </ac:spMkLst>
        </pc:spChg>
        <pc:spChg chg="add del">
          <ac:chgData name="| Joey |" userId="3e3a936972cf08f7" providerId="LiveId" clId="{AAB9A9E8-5A0C-4D2D-9EB3-776CC8F60886}" dt="2019-11-22T13:23:38.618" v="532" actId="26606"/>
          <ac:spMkLst>
            <pc:docMk/>
            <pc:sldMk cId="461848382" sldId="442"/>
            <ac:spMk id="41" creationId="{7E6CA27E-BEE7-49F6-9FBE-99A7492AE1D4}"/>
          </ac:spMkLst>
        </pc:spChg>
        <pc:spChg chg="add del">
          <ac:chgData name="| Joey |" userId="3e3a936972cf08f7" providerId="LiveId" clId="{AAB9A9E8-5A0C-4D2D-9EB3-776CC8F60886}" dt="2019-11-22T13:23:38.618" v="532" actId="26606"/>
          <ac:spMkLst>
            <pc:docMk/>
            <pc:sldMk cId="461848382" sldId="442"/>
            <ac:spMk id="42" creationId="{33B768A3-B4A4-404D-B5CB-CA61E314AA68}"/>
          </ac:spMkLst>
        </pc:spChg>
        <pc:spChg chg="add del">
          <ac:chgData name="| Joey |" userId="3e3a936972cf08f7" providerId="LiveId" clId="{AAB9A9E8-5A0C-4D2D-9EB3-776CC8F60886}" dt="2019-11-22T13:23:43.508" v="540" actId="26606"/>
          <ac:spMkLst>
            <pc:docMk/>
            <pc:sldMk cId="461848382" sldId="442"/>
            <ac:spMk id="43" creationId="{A26922E4-CEB0-4BFE-BAD1-403E6A417D06}"/>
          </ac:spMkLst>
        </pc:spChg>
        <pc:spChg chg="add del">
          <ac:chgData name="| Joey |" userId="3e3a936972cf08f7" providerId="LiveId" clId="{AAB9A9E8-5A0C-4D2D-9EB3-776CC8F60886}" dt="2019-11-22T13:23:39.367" v="534" actId="26606"/>
          <ac:spMkLst>
            <pc:docMk/>
            <pc:sldMk cId="461848382" sldId="442"/>
            <ac:spMk id="44" creationId="{4ABC40FA-800F-4293-895B-A9EA53C5AFF3}"/>
          </ac:spMkLst>
        </pc:spChg>
        <pc:spChg chg="add del">
          <ac:chgData name="| Joey |" userId="3e3a936972cf08f7" providerId="LiveId" clId="{AAB9A9E8-5A0C-4D2D-9EB3-776CC8F60886}" dt="2019-11-22T13:23:39.367" v="534" actId="26606"/>
          <ac:spMkLst>
            <pc:docMk/>
            <pc:sldMk cId="461848382" sldId="442"/>
            <ac:spMk id="45" creationId="{DF8AD2C4-07C0-4616-930B-F708944BD8DD}"/>
          </ac:spMkLst>
        </pc:spChg>
        <pc:spChg chg="add del">
          <ac:chgData name="| Joey |" userId="3e3a936972cf08f7" providerId="LiveId" clId="{AAB9A9E8-5A0C-4D2D-9EB3-776CC8F60886}" dt="2019-11-22T13:23:39.367" v="534" actId="26606"/>
          <ac:spMkLst>
            <pc:docMk/>
            <pc:sldMk cId="461848382" sldId="442"/>
            <ac:spMk id="46" creationId="{D0C410CD-1640-4C05-85D2-4C19EC75BE56}"/>
          </ac:spMkLst>
        </pc:spChg>
        <pc:spChg chg="add del">
          <ac:chgData name="| Joey |" userId="3e3a936972cf08f7" providerId="LiveId" clId="{AAB9A9E8-5A0C-4D2D-9EB3-776CC8F60886}" dt="2019-11-22T13:23:43.508" v="540" actId="26606"/>
          <ac:spMkLst>
            <pc:docMk/>
            <pc:sldMk cId="461848382" sldId="442"/>
            <ac:spMk id="47" creationId="{769269F6-5BD9-4E36-A69B-025E8AF3E9B6}"/>
          </ac:spMkLst>
        </pc:spChg>
        <pc:spChg chg="add del">
          <ac:chgData name="| Joey |" userId="3e3a936972cf08f7" providerId="LiveId" clId="{AAB9A9E8-5A0C-4D2D-9EB3-776CC8F60886}" dt="2019-11-22T13:23:40.169" v="536" actId="26606"/>
          <ac:spMkLst>
            <pc:docMk/>
            <pc:sldMk cId="461848382" sldId="442"/>
            <ac:spMk id="48" creationId="{4841EA57-DEA6-4BE9-B11E-1FBCC76BE16E}"/>
          </ac:spMkLst>
        </pc:spChg>
        <pc:spChg chg="add del">
          <ac:chgData name="| Joey |" userId="3e3a936972cf08f7" providerId="LiveId" clId="{AAB9A9E8-5A0C-4D2D-9EB3-776CC8F60886}" dt="2019-11-22T13:23:40.169" v="536" actId="26606"/>
          <ac:spMkLst>
            <pc:docMk/>
            <pc:sldMk cId="461848382" sldId="442"/>
            <ac:spMk id="49" creationId="{A26922E4-CEB0-4BFE-BAD1-403E6A417D06}"/>
          </ac:spMkLst>
        </pc:spChg>
        <pc:spChg chg="add del">
          <ac:chgData name="| Joey |" userId="3e3a936972cf08f7" providerId="LiveId" clId="{AAB9A9E8-5A0C-4D2D-9EB3-776CC8F60886}" dt="2019-11-22T13:23:40.169" v="536" actId="26606"/>
          <ac:spMkLst>
            <pc:docMk/>
            <pc:sldMk cId="461848382" sldId="442"/>
            <ac:spMk id="50" creationId="{769269F6-5BD9-4E36-A69B-025E8AF3E9B6}"/>
          </ac:spMkLst>
        </pc:spChg>
        <pc:spChg chg="add del">
          <ac:chgData name="| Joey |" userId="3e3a936972cf08f7" providerId="LiveId" clId="{AAB9A9E8-5A0C-4D2D-9EB3-776CC8F60886}" dt="2019-11-22T13:23:46.043" v="544" actId="26606"/>
          <ac:spMkLst>
            <pc:docMk/>
            <pc:sldMk cId="461848382" sldId="442"/>
            <ac:spMk id="52" creationId="{247AB924-1B87-43FC-B7C7-B112D5C51A0E}"/>
          </ac:spMkLst>
        </pc:spChg>
        <pc:spChg chg="add del">
          <ac:chgData name="| Joey |" userId="3e3a936972cf08f7" providerId="LiveId" clId="{AAB9A9E8-5A0C-4D2D-9EB3-776CC8F60886}" dt="2019-11-22T13:23:47.843" v="546" actId="26606"/>
          <ac:spMkLst>
            <pc:docMk/>
            <pc:sldMk cId="461848382" sldId="442"/>
            <ac:spMk id="56" creationId="{A4AC5506-6312-4701-8D3C-40187889A947}"/>
          </ac:spMkLst>
        </pc:spChg>
        <pc:spChg chg="add del">
          <ac:chgData name="| Joey |" userId="3e3a936972cf08f7" providerId="LiveId" clId="{AAB9A9E8-5A0C-4D2D-9EB3-776CC8F60886}" dt="2019-11-22T13:23:53.624" v="548" actId="26606"/>
          <ac:spMkLst>
            <pc:docMk/>
            <pc:sldMk cId="461848382" sldId="442"/>
            <ac:spMk id="58" creationId="{4841EA57-DEA6-4BE9-B11E-1FBCC76BE16E}"/>
          </ac:spMkLst>
        </pc:spChg>
        <pc:spChg chg="add del">
          <ac:chgData name="| Joey |" userId="3e3a936972cf08f7" providerId="LiveId" clId="{AAB9A9E8-5A0C-4D2D-9EB3-776CC8F60886}" dt="2019-11-22T13:23:53.624" v="548" actId="26606"/>
          <ac:spMkLst>
            <pc:docMk/>
            <pc:sldMk cId="461848382" sldId="442"/>
            <ac:spMk id="59" creationId="{A26922E4-CEB0-4BFE-BAD1-403E6A417D06}"/>
          </ac:spMkLst>
        </pc:spChg>
        <pc:spChg chg="add del">
          <ac:chgData name="| Joey |" userId="3e3a936972cf08f7" providerId="LiveId" clId="{AAB9A9E8-5A0C-4D2D-9EB3-776CC8F60886}" dt="2019-11-22T13:23:53.624" v="548" actId="26606"/>
          <ac:spMkLst>
            <pc:docMk/>
            <pc:sldMk cId="461848382" sldId="442"/>
            <ac:spMk id="60" creationId="{769269F6-5BD9-4E36-A69B-025E8AF3E9B6}"/>
          </ac:spMkLst>
        </pc:spChg>
        <pc:spChg chg="add del">
          <ac:chgData name="| Joey |" userId="3e3a936972cf08f7" providerId="LiveId" clId="{AAB9A9E8-5A0C-4D2D-9EB3-776CC8F60886}" dt="2019-11-22T13:33:06.681" v="715" actId="26606"/>
          <ac:spMkLst>
            <pc:docMk/>
            <pc:sldMk cId="461848382" sldId="442"/>
            <ac:spMk id="62" creationId="{A4AC5506-6312-4701-8D3C-40187889A947}"/>
          </ac:spMkLst>
        </pc:spChg>
        <pc:spChg chg="add del">
          <ac:chgData name="| Joey |" userId="3e3a936972cf08f7" providerId="LiveId" clId="{AAB9A9E8-5A0C-4D2D-9EB3-776CC8F60886}" dt="2019-11-22T13:25:46.810" v="596" actId="26606"/>
          <ac:spMkLst>
            <pc:docMk/>
            <pc:sldMk cId="461848382" sldId="442"/>
            <ac:spMk id="63" creationId="{6753252F-4873-4F63-801D-CC719279A7D5}"/>
          </ac:spMkLst>
        </pc:spChg>
        <pc:spChg chg="add del">
          <ac:chgData name="| Joey |" userId="3e3a936972cf08f7" providerId="LiveId" clId="{AAB9A9E8-5A0C-4D2D-9EB3-776CC8F60886}" dt="2019-11-22T13:25:46.810" v="596" actId="26606"/>
          <ac:spMkLst>
            <pc:docMk/>
            <pc:sldMk cId="461848382" sldId="442"/>
            <ac:spMk id="64" creationId="{047C8CCB-F95D-4249-92DD-651249D3535A}"/>
          </ac:spMkLst>
        </pc:spChg>
        <pc:spChg chg="add del">
          <ac:chgData name="| Joey |" userId="3e3a936972cf08f7" providerId="LiveId" clId="{AAB9A9E8-5A0C-4D2D-9EB3-776CC8F60886}" dt="2019-11-22T13:33:12.634" v="717" actId="26606"/>
          <ac:spMkLst>
            <pc:docMk/>
            <pc:sldMk cId="461848382" sldId="442"/>
            <ac:spMk id="65" creationId="{6753252F-4873-4F63-801D-CC719279A7D5}"/>
          </ac:spMkLst>
        </pc:spChg>
        <pc:spChg chg="add del">
          <ac:chgData name="| Joey |" userId="3e3a936972cf08f7" providerId="LiveId" clId="{AAB9A9E8-5A0C-4D2D-9EB3-776CC8F60886}" dt="2019-11-22T13:25:49.665" v="598" actId="26606"/>
          <ac:spMkLst>
            <pc:docMk/>
            <pc:sldMk cId="461848382" sldId="442"/>
            <ac:spMk id="66" creationId="{69561716-BD74-4B25-84DE-67C2FAAE3F44}"/>
          </ac:spMkLst>
        </pc:spChg>
        <pc:spChg chg="add del">
          <ac:chgData name="| Joey |" userId="3e3a936972cf08f7" providerId="LiveId" clId="{AAB9A9E8-5A0C-4D2D-9EB3-776CC8F60886}" dt="2019-11-22T13:33:12.634" v="717" actId="26606"/>
          <ac:spMkLst>
            <pc:docMk/>
            <pc:sldMk cId="461848382" sldId="442"/>
            <ac:spMk id="67" creationId="{047C8CCB-F95D-4249-92DD-651249D3535A}"/>
          </ac:spMkLst>
        </pc:spChg>
        <pc:spChg chg="add del">
          <ac:chgData name="| Joey |" userId="3e3a936972cf08f7" providerId="LiveId" clId="{AAB9A9E8-5A0C-4D2D-9EB3-776CC8F60886}" dt="2019-11-22T13:26:32.216" v="650" actId="26606"/>
          <ac:spMkLst>
            <pc:docMk/>
            <pc:sldMk cId="461848382" sldId="442"/>
            <ac:spMk id="68" creationId="{6753252F-4873-4F63-801D-CC719279A7D5}"/>
          </ac:spMkLst>
        </pc:spChg>
        <pc:spChg chg="add del">
          <ac:chgData name="| Joey |" userId="3e3a936972cf08f7" providerId="LiveId" clId="{AAB9A9E8-5A0C-4D2D-9EB3-776CC8F60886}" dt="2019-11-22T13:26:32.216" v="650" actId="26606"/>
          <ac:spMkLst>
            <pc:docMk/>
            <pc:sldMk cId="461848382" sldId="442"/>
            <ac:spMk id="69" creationId="{047C8CCB-F95D-4249-92DD-651249D3535A}"/>
          </ac:spMkLst>
        </pc:spChg>
        <pc:spChg chg="add del">
          <ac:chgData name="| Joey |" userId="3e3a936972cf08f7" providerId="LiveId" clId="{AAB9A9E8-5A0C-4D2D-9EB3-776CC8F60886}" dt="2019-11-22T13:33:16.203" v="719" actId="26606"/>
          <ac:spMkLst>
            <pc:docMk/>
            <pc:sldMk cId="461848382" sldId="442"/>
            <ac:spMk id="70" creationId="{233F6408-E1FB-40EE-933F-488D38CCC73F}"/>
          </ac:spMkLst>
        </pc:spChg>
        <pc:spChg chg="add del">
          <ac:chgData name="| Joey |" userId="3e3a936972cf08f7" providerId="LiveId" clId="{AAB9A9E8-5A0C-4D2D-9EB3-776CC8F60886}" dt="2019-11-22T13:33:16.203" v="719" actId="26606"/>
          <ac:spMkLst>
            <pc:docMk/>
            <pc:sldMk cId="461848382" sldId="442"/>
            <ac:spMk id="71" creationId="{F055C0C5-567C-4C02-83F3-B427BC740697}"/>
          </ac:spMkLst>
        </pc:spChg>
        <pc:spChg chg="add del">
          <ac:chgData name="| Joey |" userId="3e3a936972cf08f7" providerId="LiveId" clId="{AAB9A9E8-5A0C-4D2D-9EB3-776CC8F60886}" dt="2019-11-22T13:33:16.203" v="719" actId="26606"/>
          <ac:spMkLst>
            <pc:docMk/>
            <pc:sldMk cId="461848382" sldId="442"/>
            <ac:spMk id="72" creationId="{D6911EBB-A1AF-48F1-BDA2-665E0B97FB64}"/>
          </ac:spMkLst>
        </pc:spChg>
        <pc:spChg chg="add del">
          <ac:chgData name="| Joey |" userId="3e3a936972cf08f7" providerId="LiveId" clId="{AAB9A9E8-5A0C-4D2D-9EB3-776CC8F60886}" dt="2019-11-22T13:26:02.694" v="607" actId="26606"/>
          <ac:spMkLst>
            <pc:docMk/>
            <pc:sldMk cId="461848382" sldId="442"/>
            <ac:spMk id="73" creationId="{4F4F9C50-99E1-4108-B7C9-D814BD078F12}"/>
          </ac:spMkLst>
        </pc:spChg>
        <pc:spChg chg="add del">
          <ac:chgData name="| Joey |" userId="3e3a936972cf08f7" providerId="LiveId" clId="{AAB9A9E8-5A0C-4D2D-9EB3-776CC8F60886}" dt="2019-11-22T13:25:58.931" v="601" actId="26606"/>
          <ac:spMkLst>
            <pc:docMk/>
            <pc:sldMk cId="461848382" sldId="442"/>
            <ac:spMk id="74" creationId="{6753252F-4873-4F63-801D-CC719279A7D5}"/>
          </ac:spMkLst>
        </pc:spChg>
        <pc:spChg chg="add del">
          <ac:chgData name="| Joey |" userId="3e3a936972cf08f7" providerId="LiveId" clId="{AAB9A9E8-5A0C-4D2D-9EB3-776CC8F60886}" dt="2019-11-22T13:26:03.480" v="609" actId="26606"/>
          <ac:spMkLst>
            <pc:docMk/>
            <pc:sldMk cId="461848382" sldId="442"/>
            <ac:spMk id="75" creationId="{233F6408-E1FB-40EE-933F-488D38CCC73F}"/>
          </ac:spMkLst>
        </pc:spChg>
        <pc:spChg chg="add del">
          <ac:chgData name="| Joey |" userId="3e3a936972cf08f7" providerId="LiveId" clId="{AAB9A9E8-5A0C-4D2D-9EB3-776CC8F60886}" dt="2019-11-22T13:25:58.931" v="601" actId="26606"/>
          <ac:spMkLst>
            <pc:docMk/>
            <pc:sldMk cId="461848382" sldId="442"/>
            <ac:spMk id="76" creationId="{047C8CCB-F95D-4249-92DD-651249D3535A}"/>
          </ac:spMkLst>
        </pc:spChg>
        <pc:spChg chg="add del">
          <ac:chgData name="| Joey |" userId="3e3a936972cf08f7" providerId="LiveId" clId="{AAB9A9E8-5A0C-4D2D-9EB3-776CC8F60886}" dt="2019-11-22T13:26:03.480" v="609" actId="26606"/>
          <ac:spMkLst>
            <pc:docMk/>
            <pc:sldMk cId="461848382" sldId="442"/>
            <ac:spMk id="77" creationId="{F055C0C5-567C-4C02-83F3-B427BC740697}"/>
          </ac:spMkLst>
        </pc:spChg>
        <pc:spChg chg="add del">
          <ac:chgData name="| Joey |" userId="3e3a936972cf08f7" providerId="LiveId" clId="{AAB9A9E8-5A0C-4D2D-9EB3-776CC8F60886}" dt="2019-11-22T13:25:59.871" v="603" actId="26606"/>
          <ac:spMkLst>
            <pc:docMk/>
            <pc:sldMk cId="461848382" sldId="442"/>
            <ac:spMk id="78" creationId="{D12DDE76-C203-4047-9998-63900085B5E8}"/>
          </ac:spMkLst>
        </pc:spChg>
        <pc:spChg chg="add del">
          <ac:chgData name="| Joey |" userId="3e3a936972cf08f7" providerId="LiveId" clId="{AAB9A9E8-5A0C-4D2D-9EB3-776CC8F60886}" dt="2019-11-22T13:26:03.480" v="609" actId="26606"/>
          <ac:spMkLst>
            <pc:docMk/>
            <pc:sldMk cId="461848382" sldId="442"/>
            <ac:spMk id="79" creationId="{745BB76B-97DA-4D37-9B29-65F29F263995}"/>
          </ac:spMkLst>
        </pc:spChg>
        <pc:spChg chg="add del">
          <ac:chgData name="| Joey |" userId="3e3a936972cf08f7" providerId="LiveId" clId="{AAB9A9E8-5A0C-4D2D-9EB3-776CC8F60886}" dt="2019-11-22T13:26:01.059" v="605" actId="26606"/>
          <ac:spMkLst>
            <pc:docMk/>
            <pc:sldMk cId="461848382" sldId="442"/>
            <ac:spMk id="80" creationId="{6753252F-4873-4F63-801D-CC719279A7D5}"/>
          </ac:spMkLst>
        </pc:spChg>
        <pc:spChg chg="add del">
          <ac:chgData name="| Joey |" userId="3e3a936972cf08f7" providerId="LiveId" clId="{AAB9A9E8-5A0C-4D2D-9EB3-776CC8F60886}" dt="2019-11-22T13:26:01.059" v="605" actId="26606"/>
          <ac:spMkLst>
            <pc:docMk/>
            <pc:sldMk cId="461848382" sldId="442"/>
            <ac:spMk id="81" creationId="{047C8CCB-F95D-4249-92DD-651249D3535A}"/>
          </ac:spMkLst>
        </pc:spChg>
        <pc:spChg chg="add del">
          <ac:chgData name="| Joey |" userId="3e3a936972cf08f7" providerId="LiveId" clId="{AAB9A9E8-5A0C-4D2D-9EB3-776CC8F60886}" dt="2019-11-22T13:26:03.480" v="609" actId="26606"/>
          <ac:spMkLst>
            <pc:docMk/>
            <pc:sldMk cId="461848382" sldId="442"/>
            <ac:spMk id="82" creationId="{E48B6BD6-5DED-4B86-A4B3-D35037F68FC4}"/>
          </ac:spMkLst>
        </pc:spChg>
        <pc:spChg chg="add del">
          <ac:chgData name="| Joey |" userId="3e3a936972cf08f7" providerId="LiveId" clId="{AAB9A9E8-5A0C-4D2D-9EB3-776CC8F60886}" dt="2019-11-22T13:26:04.764" v="611" actId="26606"/>
          <ac:spMkLst>
            <pc:docMk/>
            <pc:sldMk cId="461848382" sldId="442"/>
            <ac:spMk id="84" creationId="{1BF9143F-CB88-4DC4-B355-D6719456D0DC}"/>
          </ac:spMkLst>
        </pc:spChg>
        <pc:spChg chg="add del">
          <ac:chgData name="| Joey |" userId="3e3a936972cf08f7" providerId="LiveId" clId="{AAB9A9E8-5A0C-4D2D-9EB3-776CC8F60886}" dt="2019-11-22T13:26:05.296" v="613" actId="26606"/>
          <ac:spMkLst>
            <pc:docMk/>
            <pc:sldMk cId="461848382" sldId="442"/>
            <ac:spMk id="86" creationId="{D12DDE76-C203-4047-9998-63900085B5E8}"/>
          </ac:spMkLst>
        </pc:spChg>
        <pc:spChg chg="add del">
          <ac:chgData name="| Joey |" userId="3e3a936972cf08f7" providerId="LiveId" clId="{AAB9A9E8-5A0C-4D2D-9EB3-776CC8F60886}" dt="2019-11-22T13:33:16.203" v="719" actId="26606"/>
          <ac:spMkLst>
            <pc:docMk/>
            <pc:sldMk cId="461848382" sldId="442"/>
            <ac:spMk id="87" creationId="{E48B6BD6-5DED-4B86-A4B3-D35037F68FC4}"/>
          </ac:spMkLst>
        </pc:spChg>
        <pc:spChg chg="add del">
          <ac:chgData name="| Joey |" userId="3e3a936972cf08f7" providerId="LiveId" clId="{AAB9A9E8-5A0C-4D2D-9EB3-776CC8F60886}" dt="2019-11-22T13:26:40.879" v="654" actId="26606"/>
          <ac:spMkLst>
            <pc:docMk/>
            <pc:sldMk cId="461848382" sldId="442"/>
            <ac:spMk id="88" creationId="{6753252F-4873-4F63-801D-CC719279A7D5}"/>
          </ac:spMkLst>
        </pc:spChg>
        <pc:spChg chg="add del">
          <ac:chgData name="| Joey |" userId="3e3a936972cf08f7" providerId="LiveId" clId="{AAB9A9E8-5A0C-4D2D-9EB3-776CC8F60886}" dt="2019-11-22T13:26:40.879" v="654" actId="26606"/>
          <ac:spMkLst>
            <pc:docMk/>
            <pc:sldMk cId="461848382" sldId="442"/>
            <ac:spMk id="89" creationId="{047C8CCB-F95D-4249-92DD-651249D3535A}"/>
          </ac:spMkLst>
        </pc:spChg>
        <pc:spChg chg="add del">
          <ac:chgData name="| Joey |" userId="3e3a936972cf08f7" providerId="LiveId" clId="{AAB9A9E8-5A0C-4D2D-9EB3-776CC8F60886}" dt="2019-11-22T13:33:17.081" v="721" actId="26606"/>
          <ac:spMkLst>
            <pc:docMk/>
            <pc:sldMk cId="461848382" sldId="442"/>
            <ac:spMk id="90" creationId="{A4AC5506-6312-4701-8D3C-40187889A947}"/>
          </ac:spMkLst>
        </pc:spChg>
        <pc:spChg chg="add">
          <ac:chgData name="| Joey |" userId="3e3a936972cf08f7" providerId="LiveId" clId="{AAB9A9E8-5A0C-4D2D-9EB3-776CC8F60886}" dt="2019-11-22T13:33:17.087" v="722" actId="26606"/>
          <ac:spMkLst>
            <pc:docMk/>
            <pc:sldMk cId="461848382" sldId="442"/>
            <ac:spMk id="92" creationId="{6753252F-4873-4F63-801D-CC719279A7D5}"/>
          </ac:spMkLst>
        </pc:spChg>
        <pc:spChg chg="add">
          <ac:chgData name="| Joey |" userId="3e3a936972cf08f7" providerId="LiveId" clId="{AAB9A9E8-5A0C-4D2D-9EB3-776CC8F60886}" dt="2019-11-22T13:33:17.087" v="722" actId="26606"/>
          <ac:spMkLst>
            <pc:docMk/>
            <pc:sldMk cId="461848382" sldId="442"/>
            <ac:spMk id="93" creationId="{047C8CCB-F95D-4249-92DD-651249D3535A}"/>
          </ac:spMkLst>
        </pc:spChg>
        <pc:picChg chg="add del mod">
          <ac:chgData name="| Joey |" userId="3e3a936972cf08f7" providerId="LiveId" clId="{AAB9A9E8-5A0C-4D2D-9EB3-776CC8F60886}" dt="2019-11-22T13:26:31.245" v="644" actId="478"/>
          <ac:picMkLst>
            <pc:docMk/>
            <pc:sldMk cId="461848382" sldId="442"/>
            <ac:picMk id="2" creationId="{AD6C8656-2BB4-4E6E-8B65-687B39FD245A}"/>
          </ac:picMkLst>
        </pc:picChg>
        <pc:picChg chg="add del mod">
          <ac:chgData name="| Joey |" userId="3e3a936972cf08f7" providerId="LiveId" clId="{AAB9A9E8-5A0C-4D2D-9EB3-776CC8F60886}" dt="2019-11-22T13:26:31.091" v="643" actId="478"/>
          <ac:picMkLst>
            <pc:docMk/>
            <pc:sldMk cId="461848382" sldId="442"/>
            <ac:picMk id="3" creationId="{B2259692-95DD-4D15-AE7B-309268F0781A}"/>
          </ac:picMkLst>
        </pc:picChg>
        <pc:picChg chg="add del mod ord modCrop">
          <ac:chgData name="| Joey |" userId="3e3a936972cf08f7" providerId="LiveId" clId="{AAB9A9E8-5A0C-4D2D-9EB3-776CC8F60886}" dt="2019-11-22T14:07:43.315" v="1684" actId="732"/>
          <ac:picMkLst>
            <pc:docMk/>
            <pc:sldMk cId="461848382" sldId="442"/>
            <ac:picMk id="11" creationId="{24CA5E69-A54A-47EF-9CD2-C8E3016D7FE8}"/>
          </ac:picMkLst>
        </pc:picChg>
        <pc:picChg chg="add del mod ord">
          <ac:chgData name="| Joey |" userId="3e3a936972cf08f7" providerId="LiveId" clId="{AAB9A9E8-5A0C-4D2D-9EB3-776CC8F60886}" dt="2019-11-22T13:23:53.994" v="550"/>
          <ac:picMkLst>
            <pc:docMk/>
            <pc:sldMk cId="461848382" sldId="442"/>
            <ac:picMk id="22" creationId="{430E2C37-7939-4D3B-A300-5C7452F81DA5}"/>
          </ac:picMkLst>
        </pc:picChg>
        <pc:picChg chg="add del mod ord">
          <ac:chgData name="| Joey |" userId="3e3a936972cf08f7" providerId="LiveId" clId="{AAB9A9E8-5A0C-4D2D-9EB3-776CC8F60886}" dt="2019-11-22T13:23:53.994" v="550"/>
          <ac:picMkLst>
            <pc:docMk/>
            <pc:sldMk cId="461848382" sldId="442"/>
            <ac:picMk id="23" creationId="{959DF3CD-04F0-42B5-9A6D-63E1830CED81}"/>
          </ac:picMkLst>
        </pc:picChg>
        <pc:picChg chg="add del">
          <ac:chgData name="| Joey |" userId="3e3a936972cf08f7" providerId="LiveId" clId="{AAB9A9E8-5A0C-4D2D-9EB3-776CC8F60886}" dt="2019-11-22T13:23:38.094" v="530" actId="26606"/>
          <ac:picMkLst>
            <pc:docMk/>
            <pc:sldMk cId="461848382" sldId="442"/>
            <ac:picMk id="35" creationId="{DA6861EE-7660-46C9-80BD-173B8F7454B8}"/>
          </ac:picMkLst>
        </pc:picChg>
        <pc:picChg chg="add del mod">
          <ac:chgData name="| Joey |" userId="3e3a936972cf08f7" providerId="LiveId" clId="{AAB9A9E8-5A0C-4D2D-9EB3-776CC8F60886}" dt="2019-11-22T13:25:38.794" v="592"/>
          <ac:picMkLst>
            <pc:docMk/>
            <pc:sldMk cId="461848382" sldId="442"/>
            <ac:picMk id="55" creationId="{28019C61-526D-4136-9B39-C29B612EAEF7}"/>
          </ac:picMkLst>
        </pc:picChg>
        <pc:picChg chg="add del mod">
          <ac:chgData name="| Joey |" userId="3e3a936972cf08f7" providerId="LiveId" clId="{AAB9A9E8-5A0C-4D2D-9EB3-776CC8F60886}" dt="2019-11-22T13:25:38.794" v="592"/>
          <ac:picMkLst>
            <pc:docMk/>
            <pc:sldMk cId="461848382" sldId="442"/>
            <ac:picMk id="57" creationId="{5EAE3D0A-4579-4834-A2B5-2443FE03AE47}"/>
          </ac:picMkLst>
        </pc:picChg>
        <pc:picChg chg="add del mod">
          <ac:chgData name="| Joey |" userId="3e3a936972cf08f7" providerId="LiveId" clId="{AAB9A9E8-5A0C-4D2D-9EB3-776CC8F60886}" dt="2019-11-22T13:28:07.373" v="661"/>
          <ac:picMkLst>
            <pc:docMk/>
            <pc:sldMk cId="461848382" sldId="442"/>
            <ac:picMk id="83" creationId="{0A954943-0300-47ED-970B-6E25845B5A9A}"/>
          </ac:picMkLst>
        </pc:picChg>
        <pc:picChg chg="add del mod">
          <ac:chgData name="| Joey |" userId="3e3a936972cf08f7" providerId="LiveId" clId="{AAB9A9E8-5A0C-4D2D-9EB3-776CC8F60886}" dt="2019-11-22T13:28:07.373" v="661"/>
          <ac:picMkLst>
            <pc:docMk/>
            <pc:sldMk cId="461848382" sldId="442"/>
            <ac:picMk id="85" creationId="{F65BC9E9-BA44-4A80-BD82-C1B559970504}"/>
          </ac:picMkLst>
        </pc:picChg>
        <pc:cxnChg chg="add del">
          <ac:chgData name="| Joey |" userId="3e3a936972cf08f7" providerId="LiveId" clId="{AAB9A9E8-5A0C-4D2D-9EB3-776CC8F60886}" dt="2019-11-22T13:11:07.879" v="454" actId="26606"/>
          <ac:cxnSpMkLst>
            <pc:docMk/>
            <pc:sldMk cId="461848382" sldId="442"/>
            <ac:cxnSpMk id="16" creationId="{7E7C77BC-7138-40B1-A15B-20F57A494629}"/>
          </ac:cxnSpMkLst>
        </pc:cxnChg>
        <pc:cxnChg chg="add del">
          <ac:chgData name="| Joey |" userId="3e3a936972cf08f7" providerId="LiveId" clId="{AAB9A9E8-5A0C-4D2D-9EB3-776CC8F60886}" dt="2019-11-22T13:11:07.879" v="454" actId="26606"/>
          <ac:cxnSpMkLst>
            <pc:docMk/>
            <pc:sldMk cId="461848382" sldId="442"/>
            <ac:cxnSpMk id="18" creationId="{DB146403-F3D6-484B-B2ED-97F9565D0370}"/>
          </ac:cxnSpMkLst>
        </pc:cxnChg>
        <pc:cxnChg chg="add del">
          <ac:chgData name="| Joey |" userId="3e3a936972cf08f7" providerId="LiveId" clId="{AAB9A9E8-5A0C-4D2D-9EB3-776CC8F60886}" dt="2019-11-22T13:23:32.916" v="522" actId="26606"/>
          <ac:cxnSpMkLst>
            <pc:docMk/>
            <pc:sldMk cId="461848382" sldId="442"/>
            <ac:cxnSpMk id="31" creationId="{99AE2756-0FC4-4155-83E7-58AAAB63E757}"/>
          </ac:cxnSpMkLst>
        </pc:cxnChg>
        <pc:cxnChg chg="add del">
          <ac:chgData name="| Joey |" userId="3e3a936972cf08f7" providerId="LiveId" clId="{AAB9A9E8-5A0C-4D2D-9EB3-776CC8F60886}" dt="2019-11-22T13:23:32.916" v="522" actId="26606"/>
          <ac:cxnSpMkLst>
            <pc:docMk/>
            <pc:sldMk cId="461848382" sldId="442"/>
            <ac:cxnSpMk id="32" creationId="{818DC98F-4057-4645-B948-F604F39A9CFE}"/>
          </ac:cxnSpMkLst>
        </pc:cxnChg>
        <pc:cxnChg chg="add del">
          <ac:chgData name="| Joey |" userId="3e3a936972cf08f7" providerId="LiveId" clId="{AAB9A9E8-5A0C-4D2D-9EB3-776CC8F60886}" dt="2019-11-22T13:23:32.916" v="522" actId="26606"/>
          <ac:cxnSpMkLst>
            <pc:docMk/>
            <pc:sldMk cId="461848382" sldId="442"/>
            <ac:cxnSpMk id="34" creationId="{DAD2B705-4A9B-408D-AA80-4F41045E09DE}"/>
          </ac:cxnSpMkLst>
        </pc:cxnChg>
        <pc:cxnChg chg="add del">
          <ac:chgData name="| Joey |" userId="3e3a936972cf08f7" providerId="LiveId" clId="{AAB9A9E8-5A0C-4D2D-9EB3-776CC8F60886}" dt="2019-11-22T13:23:46.043" v="544" actId="26606"/>
          <ac:cxnSpMkLst>
            <pc:docMk/>
            <pc:sldMk cId="461848382" sldId="442"/>
            <ac:cxnSpMk id="51" creationId="{99AE2756-0FC4-4155-83E7-58AAAB63E757}"/>
          </ac:cxnSpMkLst>
        </pc:cxnChg>
        <pc:cxnChg chg="add del">
          <ac:chgData name="| Joey |" userId="3e3a936972cf08f7" providerId="LiveId" clId="{AAB9A9E8-5A0C-4D2D-9EB3-776CC8F60886}" dt="2019-11-22T13:23:46.043" v="544" actId="26606"/>
          <ac:cxnSpMkLst>
            <pc:docMk/>
            <pc:sldMk cId="461848382" sldId="442"/>
            <ac:cxnSpMk id="53" creationId="{818DC98F-4057-4645-B948-F604F39A9CFE}"/>
          </ac:cxnSpMkLst>
        </pc:cxnChg>
        <pc:cxnChg chg="add del">
          <ac:chgData name="| Joey |" userId="3e3a936972cf08f7" providerId="LiveId" clId="{AAB9A9E8-5A0C-4D2D-9EB3-776CC8F60886}" dt="2019-11-22T13:23:46.043" v="544" actId="26606"/>
          <ac:cxnSpMkLst>
            <pc:docMk/>
            <pc:sldMk cId="461848382" sldId="442"/>
            <ac:cxnSpMk id="54" creationId="{DAD2B705-4A9B-408D-AA80-4F41045E09DE}"/>
          </ac:cxnSpMkLst>
        </pc:cxnChg>
        <pc:cxnChg chg="add del">
          <ac:chgData name="| Joey |" userId="3e3a936972cf08f7" providerId="LiveId" clId="{AAB9A9E8-5A0C-4D2D-9EB3-776CC8F60886}" dt="2019-11-22T13:25:44.532" v="594" actId="26606"/>
          <ac:cxnSpMkLst>
            <pc:docMk/>
            <pc:sldMk cId="461848382" sldId="442"/>
            <ac:cxnSpMk id="61" creationId="{38FB9660-F42F-4313-BBC4-47C007FE484C}"/>
          </ac:cxnSpMkLst>
        </pc:cxnChg>
      </pc:sldChg>
      <pc:sldChg chg="addSp delSp modSp add mod ord setBg setClrOvrMap delDesignElem">
        <pc:chgData name="| Joey |" userId="3e3a936972cf08f7" providerId="LiveId" clId="{AAB9A9E8-5A0C-4D2D-9EB3-776CC8F60886}" dt="2019-11-22T14:09:15.706" v="1824" actId="1038"/>
        <pc:sldMkLst>
          <pc:docMk/>
          <pc:sldMk cId="2977149756" sldId="443"/>
        </pc:sldMkLst>
        <pc:spChg chg="del mod">
          <ac:chgData name="| Joey |" userId="3e3a936972cf08f7" providerId="LiveId" clId="{AAB9A9E8-5A0C-4D2D-9EB3-776CC8F60886}" dt="2019-11-22T13:28:17.457" v="664"/>
          <ac:spMkLst>
            <pc:docMk/>
            <pc:sldMk cId="2977149756" sldId="443"/>
            <ac:spMk id="2" creationId="{DF833437-3C79-4F69-8E09-BE0BEFD835BC}"/>
          </ac:spMkLst>
        </pc:spChg>
        <pc:spChg chg="del">
          <ac:chgData name="| Joey |" userId="3e3a936972cf08f7" providerId="LiveId" clId="{AAB9A9E8-5A0C-4D2D-9EB3-776CC8F60886}" dt="2019-11-22T13:12:36.550" v="459"/>
          <ac:spMkLst>
            <pc:docMk/>
            <pc:sldMk cId="2977149756" sldId="443"/>
            <ac:spMk id="3" creationId="{1979D4AC-5ACB-4356-9367-0D2A8AD529D7}"/>
          </ac:spMkLst>
        </pc:spChg>
        <pc:spChg chg="del">
          <ac:chgData name="| Joey |" userId="3e3a936972cf08f7" providerId="LiveId" clId="{AAB9A9E8-5A0C-4D2D-9EB3-776CC8F60886}" dt="2019-11-22T13:13:00.305" v="460"/>
          <ac:spMkLst>
            <pc:docMk/>
            <pc:sldMk cId="2977149756" sldId="443"/>
            <ac:spMk id="4" creationId="{299CF282-6195-4773-9460-914E352EDC35}"/>
          </ac:spMkLst>
        </pc:spChg>
        <pc:spChg chg="add del mod">
          <ac:chgData name="| Joey |" userId="3e3a936972cf08f7" providerId="LiveId" clId="{AAB9A9E8-5A0C-4D2D-9EB3-776CC8F60886}" dt="2019-11-22T13:23:54.526" v="552"/>
          <ac:spMkLst>
            <pc:docMk/>
            <pc:sldMk cId="2977149756" sldId="443"/>
            <ac:spMk id="7" creationId="{E2113C3A-DF58-4EBC-A583-5511BF448FC5}"/>
          </ac:spMkLst>
        </pc:spChg>
        <pc:spChg chg="add del mod ord">
          <ac:chgData name="| Joey |" userId="3e3a936972cf08f7" providerId="LiveId" clId="{AAB9A9E8-5A0C-4D2D-9EB3-776CC8F60886}" dt="2019-11-22T13:28:41.085" v="668"/>
          <ac:spMkLst>
            <pc:docMk/>
            <pc:sldMk cId="2977149756" sldId="443"/>
            <ac:spMk id="8" creationId="{866CC6FD-6A10-4EC4-99CE-35AF1E84CCD9}"/>
          </ac:spMkLst>
        </pc:spChg>
        <pc:spChg chg="add del mod">
          <ac:chgData name="| Joey |" userId="3e3a936972cf08f7" providerId="LiveId" clId="{AAB9A9E8-5A0C-4D2D-9EB3-776CC8F60886}" dt="2019-11-22T13:28:20.344" v="665" actId="478"/>
          <ac:spMkLst>
            <pc:docMk/>
            <pc:sldMk cId="2977149756" sldId="443"/>
            <ac:spMk id="9" creationId="{741A95C6-01E9-4EAD-9304-291C22D83BFF}"/>
          </ac:spMkLst>
        </pc:spChg>
        <pc:spChg chg="add del">
          <ac:chgData name="| Joey |" userId="3e3a936972cf08f7" providerId="LiveId" clId="{AAB9A9E8-5A0C-4D2D-9EB3-776CC8F60886}" dt="2019-11-22T13:13:18.589" v="462" actId="26606"/>
          <ac:spMkLst>
            <pc:docMk/>
            <pc:sldMk cId="2977149756" sldId="443"/>
            <ac:spMk id="10" creationId="{69B9EB03-8B3E-4C95-B3EB-23B864ACBA20}"/>
          </ac:spMkLst>
        </pc:spChg>
        <pc:spChg chg="add del mod ord">
          <ac:chgData name="| Joey |" userId="3e3a936972cf08f7" providerId="LiveId" clId="{AAB9A9E8-5A0C-4D2D-9EB3-776CC8F60886}" dt="2019-11-22T13:29:03.972" v="675"/>
          <ac:spMkLst>
            <pc:docMk/>
            <pc:sldMk cId="2977149756" sldId="443"/>
            <ac:spMk id="11" creationId="{5222F69F-3AB5-49C3-869E-69B8A5FE4793}"/>
          </ac:spMkLst>
        </pc:spChg>
        <pc:spChg chg="add del mod">
          <ac:chgData name="| Joey |" userId="3e3a936972cf08f7" providerId="LiveId" clId="{AAB9A9E8-5A0C-4D2D-9EB3-776CC8F60886}" dt="2019-11-22T13:29:03.972" v="675"/>
          <ac:spMkLst>
            <pc:docMk/>
            <pc:sldMk cId="2977149756" sldId="443"/>
            <ac:spMk id="12" creationId="{BBB7C125-2465-4C13-AC57-7A96E419BD90}"/>
          </ac:spMkLst>
        </pc:spChg>
        <pc:spChg chg="add del">
          <ac:chgData name="| Joey |" userId="3e3a936972cf08f7" providerId="LiveId" clId="{AAB9A9E8-5A0C-4D2D-9EB3-776CC8F60886}" dt="2019-11-22T13:13:18.589" v="462" actId="26606"/>
          <ac:spMkLst>
            <pc:docMk/>
            <pc:sldMk cId="2977149756" sldId="443"/>
            <ac:spMk id="13" creationId="{FEB0B922-A6AE-4089-8B21-F3E1A77093DD}"/>
          </ac:spMkLst>
        </pc:spChg>
        <pc:spChg chg="add del">
          <ac:chgData name="| Joey |" userId="3e3a936972cf08f7" providerId="LiveId" clId="{AAB9A9E8-5A0C-4D2D-9EB3-776CC8F60886}" dt="2019-11-22T13:13:18.589" v="462" actId="26606"/>
          <ac:spMkLst>
            <pc:docMk/>
            <pc:sldMk cId="2977149756" sldId="443"/>
            <ac:spMk id="15" creationId="{C5EB7378-ADA3-4D6E-8E3A-09FAD1478FB4}"/>
          </ac:spMkLst>
        </pc:spChg>
        <pc:spChg chg="add mod">
          <ac:chgData name="| Joey |" userId="3e3a936972cf08f7" providerId="LiveId" clId="{AAB9A9E8-5A0C-4D2D-9EB3-776CC8F60886}" dt="2019-11-22T14:08:48.222" v="1761" actId="1037"/>
          <ac:spMkLst>
            <pc:docMk/>
            <pc:sldMk cId="2977149756" sldId="443"/>
            <ac:spMk id="16" creationId="{45B4C708-4BB5-4E25-BD25-A16EA44907D5}"/>
          </ac:spMkLst>
        </pc:spChg>
        <pc:spChg chg="add del">
          <ac:chgData name="| Joey |" userId="3e3a936972cf08f7" providerId="LiveId" clId="{AAB9A9E8-5A0C-4D2D-9EB3-776CC8F60886}" dt="2019-11-22T13:13:21.258" v="464" actId="26606"/>
          <ac:spMkLst>
            <pc:docMk/>
            <pc:sldMk cId="2977149756" sldId="443"/>
            <ac:spMk id="17" creationId="{0C1A71A4-7F9D-4701-AF52-D4A8C4305D67}"/>
          </ac:spMkLst>
        </pc:spChg>
        <pc:spChg chg="add del">
          <ac:chgData name="| Joey |" userId="3e3a936972cf08f7" providerId="LiveId" clId="{AAB9A9E8-5A0C-4D2D-9EB3-776CC8F60886}" dt="2019-11-22T13:13:26.689" v="466" actId="26606"/>
          <ac:spMkLst>
            <pc:docMk/>
            <pc:sldMk cId="2977149756" sldId="443"/>
            <ac:spMk id="19" creationId="{A0BF428C-DA8B-4D99-9930-18F7F91D873D}"/>
          </ac:spMkLst>
        </pc:spChg>
        <pc:spChg chg="add del">
          <ac:chgData name="| Joey |" userId="3e3a936972cf08f7" providerId="LiveId" clId="{AAB9A9E8-5A0C-4D2D-9EB3-776CC8F60886}" dt="2019-11-22T13:13:26.689" v="466" actId="26606"/>
          <ac:spMkLst>
            <pc:docMk/>
            <pc:sldMk cId="2977149756" sldId="443"/>
            <ac:spMk id="20" creationId="{A03E2379-8871-408A-95CE-7AAE8FA53AE5}"/>
          </ac:spMkLst>
        </pc:spChg>
        <pc:spChg chg="add del mod">
          <ac:chgData name="| Joey |" userId="3e3a936972cf08f7" providerId="LiveId" clId="{AAB9A9E8-5A0C-4D2D-9EB3-776CC8F60886}" dt="2019-11-22T13:28:17.457" v="664"/>
          <ac:spMkLst>
            <pc:docMk/>
            <pc:sldMk cId="2977149756" sldId="443"/>
            <ac:spMk id="21" creationId="{5957D2E3-2602-4F32-AC3D-CB2F47AC0A21}"/>
          </ac:spMkLst>
        </pc:spChg>
        <pc:spChg chg="add del">
          <ac:chgData name="| Joey |" userId="3e3a936972cf08f7" providerId="LiveId" clId="{AAB9A9E8-5A0C-4D2D-9EB3-776CC8F60886}" dt="2019-11-22T13:28:41.085" v="668"/>
          <ac:spMkLst>
            <pc:docMk/>
            <pc:sldMk cId="2977149756" sldId="443"/>
            <ac:spMk id="24" creationId="{537BF8EA-4263-4C0A-BE11-A78406FCEDC8}"/>
          </ac:spMkLst>
        </pc:spChg>
        <pc:spChg chg="add del">
          <ac:chgData name="| Joey |" userId="3e3a936972cf08f7" providerId="LiveId" clId="{AAB9A9E8-5A0C-4D2D-9EB3-776CC8F60886}" dt="2019-11-22T13:28:56.687" v="671" actId="26606"/>
          <ac:spMkLst>
            <pc:docMk/>
            <pc:sldMk cId="2977149756" sldId="443"/>
            <ac:spMk id="25" creationId="{7AE95D8F-9825-4222-8846-E3461598CC62}"/>
          </ac:spMkLst>
        </pc:spChg>
        <pc:spChg chg="add del">
          <ac:chgData name="| Joey |" userId="3e3a936972cf08f7" providerId="LiveId" clId="{AAB9A9E8-5A0C-4D2D-9EB3-776CC8F60886}" dt="2019-11-22T13:28:17.457" v="664"/>
          <ac:spMkLst>
            <pc:docMk/>
            <pc:sldMk cId="2977149756" sldId="443"/>
            <ac:spMk id="26" creationId="{EB181E26-89C4-4A14-92DE-0F4C4B0E9484}"/>
          </ac:spMkLst>
        </pc:spChg>
        <pc:spChg chg="add del">
          <ac:chgData name="| Joey |" userId="3e3a936972cf08f7" providerId="LiveId" clId="{AAB9A9E8-5A0C-4D2D-9EB3-776CC8F60886}" dt="2019-11-22T13:28:17.457" v="664"/>
          <ac:spMkLst>
            <pc:docMk/>
            <pc:sldMk cId="2977149756" sldId="443"/>
            <ac:spMk id="28" creationId="{13958066-7CBD-4B89-8F46-614C4F28BCF9}"/>
          </ac:spMkLst>
        </pc:spChg>
        <pc:spChg chg="add del">
          <ac:chgData name="| Joey |" userId="3e3a936972cf08f7" providerId="LiveId" clId="{AAB9A9E8-5A0C-4D2D-9EB3-776CC8F60886}" dt="2019-11-22T13:28:41.085" v="668"/>
          <ac:spMkLst>
            <pc:docMk/>
            <pc:sldMk cId="2977149756" sldId="443"/>
            <ac:spMk id="29" creationId="{A1B29FBF-F157-4789-A71F-5C157AB167AD}"/>
          </ac:spMkLst>
        </pc:spChg>
        <pc:spChg chg="add del">
          <ac:chgData name="| Joey |" userId="3e3a936972cf08f7" providerId="LiveId" clId="{AAB9A9E8-5A0C-4D2D-9EB3-776CC8F60886}" dt="2019-11-22T13:28:41.085" v="668"/>
          <ac:spMkLst>
            <pc:docMk/>
            <pc:sldMk cId="2977149756" sldId="443"/>
            <ac:spMk id="54" creationId="{CECB702B-A823-4BC8-B7BF-C53E7148B323}"/>
          </ac:spMkLst>
        </pc:spChg>
        <pc:spChg chg="add del">
          <ac:chgData name="| Joey |" userId="3e3a936972cf08f7" providerId="LiveId" clId="{AAB9A9E8-5A0C-4D2D-9EB3-776CC8F60886}" dt="2019-11-22T13:28:41.085" v="668"/>
          <ac:spMkLst>
            <pc:docMk/>
            <pc:sldMk cId="2977149756" sldId="443"/>
            <ac:spMk id="56" creationId="{872A2C8D-A7DE-4B28-B60B-A0D578F48314}"/>
          </ac:spMkLst>
        </pc:spChg>
        <pc:spChg chg="add del">
          <ac:chgData name="| Joey |" userId="3e3a936972cf08f7" providerId="LiveId" clId="{AAB9A9E8-5A0C-4D2D-9EB3-776CC8F60886}" dt="2019-11-22T13:28:58.503" v="673" actId="26606"/>
          <ac:spMkLst>
            <pc:docMk/>
            <pc:sldMk cId="2977149756" sldId="443"/>
            <ac:spMk id="57" creationId="{BF19CFE6-7621-4FFB-A4F3-53DFD3860D97}"/>
          </ac:spMkLst>
        </pc:spChg>
        <pc:spChg chg="add del">
          <ac:chgData name="| Joey |" userId="3e3a936972cf08f7" providerId="LiveId" clId="{AAB9A9E8-5A0C-4D2D-9EB3-776CC8F60886}" dt="2019-11-22T13:28:41.085" v="668"/>
          <ac:spMkLst>
            <pc:docMk/>
            <pc:sldMk cId="2977149756" sldId="443"/>
            <ac:spMk id="58" creationId="{83AFAE12-A4E2-4579-B1A2-89CD1182C5B5}"/>
          </ac:spMkLst>
        </pc:spChg>
        <pc:spChg chg="add del">
          <ac:chgData name="| Joey |" userId="3e3a936972cf08f7" providerId="LiveId" clId="{AAB9A9E8-5A0C-4D2D-9EB3-776CC8F60886}" dt="2019-11-22T13:28:58.503" v="673" actId="26606"/>
          <ac:spMkLst>
            <pc:docMk/>
            <pc:sldMk cId="2977149756" sldId="443"/>
            <ac:spMk id="59" creationId="{3F4DD1A1-652B-4ECB-A8DE-07087A834E61}"/>
          </ac:spMkLst>
        </pc:spChg>
        <pc:spChg chg="add del">
          <ac:chgData name="| Joey |" userId="3e3a936972cf08f7" providerId="LiveId" clId="{AAB9A9E8-5A0C-4D2D-9EB3-776CC8F60886}" dt="2019-11-22T13:28:41.085" v="668"/>
          <ac:spMkLst>
            <pc:docMk/>
            <pc:sldMk cId="2977149756" sldId="443"/>
            <ac:spMk id="60" creationId="{20C7399A-69AE-44A2-9F68-3A7EE2ADA1ED}"/>
          </ac:spMkLst>
        </pc:spChg>
        <pc:spChg chg="add del">
          <ac:chgData name="| Joey |" userId="3e3a936972cf08f7" providerId="LiveId" clId="{AAB9A9E8-5A0C-4D2D-9EB3-776CC8F60886}" dt="2019-11-22T13:28:58.503" v="673" actId="26606"/>
          <ac:spMkLst>
            <pc:docMk/>
            <pc:sldMk cId="2977149756" sldId="443"/>
            <ac:spMk id="62" creationId="{D4A67D3B-CF15-41C0-AEB5-8D857A8AE855}"/>
          </ac:spMkLst>
        </pc:spChg>
        <pc:spChg chg="add del">
          <ac:chgData name="| Joey |" userId="3e3a936972cf08f7" providerId="LiveId" clId="{AAB9A9E8-5A0C-4D2D-9EB3-776CC8F60886}" dt="2019-11-22T13:28:58.503" v="673" actId="26606"/>
          <ac:spMkLst>
            <pc:docMk/>
            <pc:sldMk cId="2977149756" sldId="443"/>
            <ac:spMk id="63" creationId="{4EE44E17-6A21-4DF3-9573-0819D6F00067}"/>
          </ac:spMkLst>
        </pc:spChg>
        <pc:spChg chg="add del">
          <ac:chgData name="| Joey |" userId="3e3a936972cf08f7" providerId="LiveId" clId="{AAB9A9E8-5A0C-4D2D-9EB3-776CC8F60886}" dt="2019-11-22T13:28:58.503" v="673" actId="26606"/>
          <ac:spMkLst>
            <pc:docMk/>
            <pc:sldMk cId="2977149756" sldId="443"/>
            <ac:spMk id="64" creationId="{1DE44A29-0857-4193-8859-8E5D8A3CDAE7}"/>
          </ac:spMkLst>
        </pc:spChg>
        <pc:spChg chg="add del">
          <ac:chgData name="| Joey |" userId="3e3a936972cf08f7" providerId="LiveId" clId="{AAB9A9E8-5A0C-4D2D-9EB3-776CC8F60886}" dt="2019-11-22T13:28:58.503" v="673" actId="26606"/>
          <ac:spMkLst>
            <pc:docMk/>
            <pc:sldMk cId="2977149756" sldId="443"/>
            <ac:spMk id="65" creationId="{B2A37BC1-02C0-4D97-8BEC-5BECAD9A3BE1}"/>
          </ac:spMkLst>
        </pc:spChg>
        <pc:spChg chg="add del">
          <ac:chgData name="| Joey |" userId="3e3a936972cf08f7" providerId="LiveId" clId="{AAB9A9E8-5A0C-4D2D-9EB3-776CC8F60886}" dt="2019-11-22T13:29:10.788" v="677" actId="26606"/>
          <ac:spMkLst>
            <pc:docMk/>
            <pc:sldMk cId="2977149756" sldId="443"/>
            <ac:spMk id="66" creationId="{417CDA24-35F8-4540-8C52-3096D6D94949}"/>
          </ac:spMkLst>
        </pc:spChg>
        <pc:spChg chg="add del">
          <ac:chgData name="| Joey |" userId="3e3a936972cf08f7" providerId="LiveId" clId="{AAB9A9E8-5A0C-4D2D-9EB3-776CC8F60886}" dt="2019-11-22T13:29:10.788" v="677" actId="26606"/>
          <ac:spMkLst>
            <pc:docMk/>
            <pc:sldMk cId="2977149756" sldId="443"/>
            <ac:spMk id="67" creationId="{8658BFE0-4E65-4174-9C75-687C94E88273}"/>
          </ac:spMkLst>
        </pc:spChg>
        <pc:spChg chg="add del">
          <ac:chgData name="| Joey |" userId="3e3a936972cf08f7" providerId="LiveId" clId="{AAB9A9E8-5A0C-4D2D-9EB3-776CC8F60886}" dt="2019-11-22T13:29:10.788" v="677" actId="26606"/>
          <ac:spMkLst>
            <pc:docMk/>
            <pc:sldMk cId="2977149756" sldId="443"/>
            <ac:spMk id="68" creationId="{FA75DFED-A0C1-4A83-BE1D-0271C1826EF6}"/>
          </ac:spMkLst>
        </pc:spChg>
        <pc:spChg chg="add del">
          <ac:chgData name="| Joey |" userId="3e3a936972cf08f7" providerId="LiveId" clId="{AAB9A9E8-5A0C-4D2D-9EB3-776CC8F60886}" dt="2019-11-22T13:29:13.556" v="679" actId="26606"/>
          <ac:spMkLst>
            <pc:docMk/>
            <pc:sldMk cId="2977149756" sldId="443"/>
            <ac:spMk id="70" creationId="{12E8CD4E-6381-4807-AA5B-CE0024A8BE19}"/>
          </ac:spMkLst>
        </pc:spChg>
        <pc:spChg chg="add del">
          <ac:chgData name="| Joey |" userId="3e3a936972cf08f7" providerId="LiveId" clId="{AAB9A9E8-5A0C-4D2D-9EB3-776CC8F60886}" dt="2019-11-22T13:29:13.556" v="679" actId="26606"/>
          <ac:spMkLst>
            <pc:docMk/>
            <pc:sldMk cId="2977149756" sldId="443"/>
            <ac:spMk id="71" creationId="{D28445F8-F032-43C9-8D0F-A5155F525283}"/>
          </ac:spMkLst>
        </pc:spChg>
        <pc:spChg chg="add del">
          <ac:chgData name="| Joey |" userId="3e3a936972cf08f7" providerId="LiveId" clId="{AAB9A9E8-5A0C-4D2D-9EB3-776CC8F60886}" dt="2019-11-22T13:29:13.556" v="679" actId="26606"/>
          <ac:spMkLst>
            <pc:docMk/>
            <pc:sldMk cId="2977149756" sldId="443"/>
            <ac:spMk id="72" creationId="{36A325B5-56A3-425A-B9A3-0CEB7CA1BBF6}"/>
          </ac:spMkLst>
        </pc:spChg>
        <pc:spChg chg="add del">
          <ac:chgData name="| Joey |" userId="3e3a936972cf08f7" providerId="LiveId" clId="{AAB9A9E8-5A0C-4D2D-9EB3-776CC8F60886}" dt="2019-11-22T13:29:13.556" v="679" actId="26606"/>
          <ac:spMkLst>
            <pc:docMk/>
            <pc:sldMk cId="2977149756" sldId="443"/>
            <ac:spMk id="73" creationId="{B80DE958-9D45-4CAD-BF1F-FA2ED970B7F6}"/>
          </ac:spMkLst>
        </pc:spChg>
        <pc:spChg chg="add del">
          <ac:chgData name="| Joey |" userId="3e3a936972cf08f7" providerId="LiveId" clId="{AAB9A9E8-5A0C-4D2D-9EB3-776CC8F60886}" dt="2019-11-22T13:29:13.556" v="679" actId="26606"/>
          <ac:spMkLst>
            <pc:docMk/>
            <pc:sldMk cId="2977149756" sldId="443"/>
            <ac:spMk id="74" creationId="{BB93B4BF-AD35-4E52-8131-161C5FB9CDD7}"/>
          </ac:spMkLst>
        </pc:spChg>
        <pc:spChg chg="add del">
          <ac:chgData name="| Joey |" userId="3e3a936972cf08f7" providerId="LiveId" clId="{AAB9A9E8-5A0C-4D2D-9EB3-776CC8F60886}" dt="2019-11-22T13:29:16.119" v="681" actId="26606"/>
          <ac:spMkLst>
            <pc:docMk/>
            <pc:sldMk cId="2977149756" sldId="443"/>
            <ac:spMk id="76" creationId="{B63E10B8-7A5C-4E1D-BE92-AAA068608C08}"/>
          </ac:spMkLst>
        </pc:spChg>
        <pc:spChg chg="add del">
          <ac:chgData name="| Joey |" userId="3e3a936972cf08f7" providerId="LiveId" clId="{AAB9A9E8-5A0C-4D2D-9EB3-776CC8F60886}" dt="2019-11-22T13:29:16.119" v="681" actId="26606"/>
          <ac:spMkLst>
            <pc:docMk/>
            <pc:sldMk cId="2977149756" sldId="443"/>
            <ac:spMk id="77" creationId="{E1C32068-6A8E-44A5-BE2D-65E7EC2DBF9A}"/>
          </ac:spMkLst>
        </pc:spChg>
        <pc:spChg chg="add del">
          <ac:chgData name="| Joey |" userId="3e3a936972cf08f7" providerId="LiveId" clId="{AAB9A9E8-5A0C-4D2D-9EB3-776CC8F60886}" dt="2019-11-22T13:29:16.119" v="681" actId="26606"/>
          <ac:spMkLst>
            <pc:docMk/>
            <pc:sldMk cId="2977149756" sldId="443"/>
            <ac:spMk id="78" creationId="{83940A33-AE5F-4FC1-AFFF-1BC5DD32E14C}"/>
          </ac:spMkLst>
        </pc:spChg>
        <pc:spChg chg="add del">
          <ac:chgData name="| Joey |" userId="3e3a936972cf08f7" providerId="LiveId" clId="{AAB9A9E8-5A0C-4D2D-9EB3-776CC8F60886}" dt="2019-11-22T13:29:16.119" v="681" actId="26606"/>
          <ac:spMkLst>
            <pc:docMk/>
            <pc:sldMk cId="2977149756" sldId="443"/>
            <ac:spMk id="79" creationId="{9310DD53-17D0-4A12-A0E2-72F3334878B5}"/>
          </ac:spMkLst>
        </pc:spChg>
        <pc:spChg chg="add del">
          <ac:chgData name="| Joey |" userId="3e3a936972cf08f7" providerId="LiveId" clId="{AAB9A9E8-5A0C-4D2D-9EB3-776CC8F60886}" dt="2019-11-22T13:30:00.989" v="688" actId="26606"/>
          <ac:spMkLst>
            <pc:docMk/>
            <pc:sldMk cId="2977149756" sldId="443"/>
            <ac:spMk id="81" creationId="{6F79B0DD-2C63-4EE5-804F-B8E391FC1E45}"/>
          </ac:spMkLst>
        </pc:spChg>
        <pc:spChg chg="add del">
          <ac:chgData name="| Joey |" userId="3e3a936972cf08f7" providerId="LiveId" clId="{AAB9A9E8-5A0C-4D2D-9EB3-776CC8F60886}" dt="2019-11-22T13:30:00.989" v="688" actId="26606"/>
          <ac:spMkLst>
            <pc:docMk/>
            <pc:sldMk cId="2977149756" sldId="443"/>
            <ac:spMk id="82" creationId="{627DB8AB-CD55-4C8F-9043-52652B89231A}"/>
          </ac:spMkLst>
        </pc:spChg>
        <pc:spChg chg="add del">
          <ac:chgData name="| Joey |" userId="3e3a936972cf08f7" providerId="LiveId" clId="{AAB9A9E8-5A0C-4D2D-9EB3-776CC8F60886}" dt="2019-11-22T13:30:00.989" v="688" actId="26606"/>
          <ac:spMkLst>
            <pc:docMk/>
            <pc:sldMk cId="2977149756" sldId="443"/>
            <ac:spMk id="83" creationId="{53059C5A-91CB-4024-9B4E-20082E25C70B}"/>
          </ac:spMkLst>
        </pc:spChg>
        <pc:spChg chg="add del">
          <ac:chgData name="| Joey |" userId="3e3a936972cf08f7" providerId="LiveId" clId="{AAB9A9E8-5A0C-4D2D-9EB3-776CC8F60886}" dt="2019-11-22T13:30:00.989" v="688" actId="26606"/>
          <ac:spMkLst>
            <pc:docMk/>
            <pc:sldMk cId="2977149756" sldId="443"/>
            <ac:spMk id="84" creationId="{184884BF-A898-4EFF-9504-E13EBE3FF62E}"/>
          </ac:spMkLst>
        </pc:spChg>
        <pc:spChg chg="add del">
          <ac:chgData name="| Joey |" userId="3e3a936972cf08f7" providerId="LiveId" clId="{AAB9A9E8-5A0C-4D2D-9EB3-776CC8F60886}" dt="2019-11-22T13:30:00.989" v="688" actId="26606"/>
          <ac:spMkLst>
            <pc:docMk/>
            <pc:sldMk cId="2977149756" sldId="443"/>
            <ac:spMk id="85" creationId="{7B32D337-FDA6-4468-ADB1-7038E5FC0BA9}"/>
          </ac:spMkLst>
        </pc:spChg>
        <pc:spChg chg="add mod">
          <ac:chgData name="| Joey |" userId="3e3a936972cf08f7" providerId="LiveId" clId="{AAB9A9E8-5A0C-4D2D-9EB3-776CC8F60886}" dt="2019-11-22T14:09:15.706" v="1824" actId="1038"/>
          <ac:spMkLst>
            <pc:docMk/>
            <pc:sldMk cId="2977149756" sldId="443"/>
            <ac:spMk id="88" creationId="{581E36AC-D1B9-4946-83C7-923F6866CCF7}"/>
          </ac:spMkLst>
        </pc:spChg>
        <pc:spChg chg="add del">
          <ac:chgData name="| Joey |" userId="3e3a936972cf08f7" providerId="LiveId" clId="{AAB9A9E8-5A0C-4D2D-9EB3-776CC8F60886}" dt="2019-11-22T13:30:00.989" v="687" actId="26606"/>
          <ac:spMkLst>
            <pc:docMk/>
            <pc:sldMk cId="2977149756" sldId="443"/>
            <ac:spMk id="90" creationId="{417CDA24-35F8-4540-8C52-3096D6D94949}"/>
          </ac:spMkLst>
        </pc:spChg>
        <pc:spChg chg="add del">
          <ac:chgData name="| Joey |" userId="3e3a936972cf08f7" providerId="LiveId" clId="{AAB9A9E8-5A0C-4D2D-9EB3-776CC8F60886}" dt="2019-11-22T13:30:00.989" v="687" actId="26606"/>
          <ac:spMkLst>
            <pc:docMk/>
            <pc:sldMk cId="2977149756" sldId="443"/>
            <ac:spMk id="92" creationId="{8658BFE0-4E65-4174-9C75-687C94E88273}"/>
          </ac:spMkLst>
        </pc:spChg>
        <pc:spChg chg="add del">
          <ac:chgData name="| Joey |" userId="3e3a936972cf08f7" providerId="LiveId" clId="{AAB9A9E8-5A0C-4D2D-9EB3-776CC8F60886}" dt="2019-11-22T13:30:00.989" v="687" actId="26606"/>
          <ac:spMkLst>
            <pc:docMk/>
            <pc:sldMk cId="2977149756" sldId="443"/>
            <ac:spMk id="94" creationId="{FA75DFED-A0C1-4A83-BE1D-0271C1826EF6}"/>
          </ac:spMkLst>
        </pc:spChg>
        <pc:grpChg chg="add del">
          <ac:chgData name="| Joey |" userId="3e3a936972cf08f7" providerId="LiveId" clId="{AAB9A9E8-5A0C-4D2D-9EB3-776CC8F60886}" dt="2019-11-22T13:28:41.085" v="668"/>
          <ac:grpSpMkLst>
            <pc:docMk/>
            <pc:sldMk cId="2977149756" sldId="443"/>
            <ac:grpSpMk id="31" creationId="{CE1F7FCC-4DA5-426A-9A17-39F78799B5B1}"/>
          </ac:grpSpMkLst>
        </pc:grpChg>
        <pc:picChg chg="add del mod ord">
          <ac:chgData name="| Joey |" userId="3e3a936972cf08f7" providerId="LiveId" clId="{AAB9A9E8-5A0C-4D2D-9EB3-776CC8F60886}" dt="2019-11-22T13:29:21.867" v="683" actId="478"/>
          <ac:picMkLst>
            <pc:docMk/>
            <pc:sldMk cId="2977149756" sldId="443"/>
            <ac:picMk id="5" creationId="{6CC65F27-4942-403E-A92D-C5FA6D6152CB}"/>
          </ac:picMkLst>
        </pc:picChg>
        <pc:picChg chg="add del mod ord modCrop">
          <ac:chgData name="| Joey |" userId="3e3a936972cf08f7" providerId="LiveId" clId="{AAB9A9E8-5A0C-4D2D-9EB3-776CC8F60886}" dt="2019-11-22T13:38:36.685" v="1005" actId="208"/>
          <ac:picMkLst>
            <pc:docMk/>
            <pc:sldMk cId="2977149756" sldId="443"/>
            <ac:picMk id="6" creationId="{4112B0B4-0942-41C2-AE93-0E1B867E24E6}"/>
          </ac:picMkLst>
        </pc:picChg>
        <pc:picChg chg="add mod ord">
          <ac:chgData name="| Joey |" userId="3e3a936972cf08f7" providerId="LiveId" clId="{AAB9A9E8-5A0C-4D2D-9EB3-776CC8F60886}" dt="2019-11-22T13:38:38.226" v="1006" actId="208"/>
          <ac:picMkLst>
            <pc:docMk/>
            <pc:sldMk cId="2977149756" sldId="443"/>
            <ac:picMk id="14" creationId="{AEF040E6-C140-4BDF-BC70-77912EB11E50}"/>
          </ac:picMkLst>
        </pc:picChg>
        <pc:picChg chg="add mod ord">
          <ac:chgData name="| Joey |" userId="3e3a936972cf08f7" providerId="LiveId" clId="{AAB9A9E8-5A0C-4D2D-9EB3-776CC8F60886}" dt="2019-11-22T14:08:54.568" v="1762" actId="14100"/>
          <ac:picMkLst>
            <pc:docMk/>
            <pc:sldMk cId="2977149756" sldId="443"/>
            <ac:picMk id="18" creationId="{5D4026CA-7943-4583-A901-C216AEA948EA}"/>
          </ac:picMkLst>
        </pc:picChg>
        <pc:picChg chg="add mod ord">
          <ac:chgData name="| Joey |" userId="3e3a936972cf08f7" providerId="LiveId" clId="{AAB9A9E8-5A0C-4D2D-9EB3-776CC8F60886}" dt="2019-11-22T14:09:02.825" v="1763" actId="14100"/>
          <ac:picMkLst>
            <pc:docMk/>
            <pc:sldMk cId="2977149756" sldId="443"/>
            <ac:picMk id="22" creationId="{0609E664-0A9A-4945-9A94-59C1E72BC105}"/>
          </ac:picMkLst>
        </pc:picChg>
        <pc:picChg chg="add del">
          <ac:chgData name="| Joey |" userId="3e3a936972cf08f7" providerId="LiveId" clId="{AAB9A9E8-5A0C-4D2D-9EB3-776CC8F60886}" dt="2019-11-22T13:28:58.503" v="673" actId="26606"/>
          <ac:picMkLst>
            <pc:docMk/>
            <pc:sldMk cId="2977149756" sldId="443"/>
            <ac:picMk id="61" creationId="{E2271F3E-C693-4F5F-9E5F-B543945DDB94}"/>
          </ac:picMkLst>
        </pc:picChg>
        <pc:cxnChg chg="add del">
          <ac:chgData name="| Joey |" userId="3e3a936972cf08f7" providerId="LiveId" clId="{AAB9A9E8-5A0C-4D2D-9EB3-776CC8F60886}" dt="2019-11-22T13:28:56.687" v="671" actId="26606"/>
          <ac:cxnSpMkLst>
            <pc:docMk/>
            <pc:sldMk cId="2977149756" sldId="443"/>
            <ac:cxnSpMk id="27" creationId="{DFDA47BC-3069-47F5-8257-24B3B1F76A08}"/>
          </ac:cxnSpMkLst>
        </pc:cxnChg>
        <pc:cxnChg chg="add del">
          <ac:chgData name="| Joey |" userId="3e3a936972cf08f7" providerId="LiveId" clId="{AAB9A9E8-5A0C-4D2D-9EB3-776CC8F60886}" dt="2019-11-22T13:28:56.687" v="671" actId="26606"/>
          <ac:cxnSpMkLst>
            <pc:docMk/>
            <pc:sldMk cId="2977149756" sldId="443"/>
            <ac:cxnSpMk id="30" creationId="{942B920A-73AD-402A-8EEF-B88E1A9398B8}"/>
          </ac:cxnSpMkLst>
        </pc:cxnChg>
        <pc:cxnChg chg="add del">
          <ac:chgData name="| Joey |" userId="3e3a936972cf08f7" providerId="LiveId" clId="{AAB9A9E8-5A0C-4D2D-9EB3-776CC8F60886}" dt="2019-11-22T13:28:56.687" v="671" actId="26606"/>
          <ac:cxnSpMkLst>
            <pc:docMk/>
            <pc:sldMk cId="2977149756" sldId="443"/>
            <ac:cxnSpMk id="53" creationId="{00C9EB70-BC82-414A-BF8D-AD7FC6727616}"/>
          </ac:cxnSpMkLst>
        </pc:cxnChg>
        <pc:cxnChg chg="add del">
          <ac:chgData name="| Joey |" userId="3e3a936972cf08f7" providerId="LiveId" clId="{AAB9A9E8-5A0C-4D2D-9EB3-776CC8F60886}" dt="2019-11-22T13:28:56.687" v="671" actId="26606"/>
          <ac:cxnSpMkLst>
            <pc:docMk/>
            <pc:sldMk cId="2977149756" sldId="443"/>
            <ac:cxnSpMk id="55" creationId="{3217665F-0036-444A-8D4A-33AF36A36A42}"/>
          </ac:cxnSpMkLst>
        </pc:cxnChg>
        <pc:cxnChg chg="add">
          <ac:chgData name="| Joey |" userId="3e3a936972cf08f7" providerId="LiveId" clId="{AAB9A9E8-5A0C-4D2D-9EB3-776CC8F60886}" dt="2019-11-22T13:30:00.989" v="688" actId="26606"/>
          <ac:cxnSpMkLst>
            <pc:docMk/>
            <pc:sldMk cId="2977149756" sldId="443"/>
            <ac:cxnSpMk id="96" creationId="{91B6081D-D3E8-4209-B85B-EB1C655A6272}"/>
          </ac:cxnSpMkLst>
        </pc:cxnChg>
        <pc:cxnChg chg="add">
          <ac:chgData name="| Joey |" userId="3e3a936972cf08f7" providerId="LiveId" clId="{AAB9A9E8-5A0C-4D2D-9EB3-776CC8F60886}" dt="2019-11-22T13:30:00.989" v="688" actId="26606"/>
          <ac:cxnSpMkLst>
            <pc:docMk/>
            <pc:sldMk cId="2977149756" sldId="443"/>
            <ac:cxnSpMk id="97" creationId="{28CA55E4-1295-45C8-BA05-5A9E705B749A}"/>
          </ac:cxnSpMkLst>
        </pc:cxnChg>
        <pc:cxnChg chg="add">
          <ac:chgData name="| Joey |" userId="3e3a936972cf08f7" providerId="LiveId" clId="{AAB9A9E8-5A0C-4D2D-9EB3-776CC8F60886}" dt="2019-11-22T13:30:00.989" v="688" actId="26606"/>
          <ac:cxnSpMkLst>
            <pc:docMk/>
            <pc:sldMk cId="2977149756" sldId="443"/>
            <ac:cxnSpMk id="98" creationId="{08C5794E-A9A1-4A23-AF68-C79A7822334C}"/>
          </ac:cxnSpMkLst>
        </pc:cxnChg>
      </pc:sldChg>
      <pc:sldChg chg="addSp delSp modSp add del">
        <pc:chgData name="| Joey |" userId="3e3a936972cf08f7" providerId="LiveId" clId="{AAB9A9E8-5A0C-4D2D-9EB3-776CC8F60886}" dt="2019-11-22T14:15:40.320" v="2169" actId="2696"/>
        <pc:sldMkLst>
          <pc:docMk/>
          <pc:sldMk cId="3566116909" sldId="444"/>
        </pc:sldMkLst>
        <pc:spChg chg="del">
          <ac:chgData name="| Joey |" userId="3e3a936972cf08f7" providerId="LiveId" clId="{AAB9A9E8-5A0C-4D2D-9EB3-776CC8F60886}" dt="2019-11-22T13:18:14.259" v="481"/>
          <ac:spMkLst>
            <pc:docMk/>
            <pc:sldMk cId="3566116909" sldId="444"/>
            <ac:spMk id="2" creationId="{DA941ED1-3066-413F-B293-85CB0BBDCBAC}"/>
          </ac:spMkLst>
        </pc:spChg>
        <pc:spChg chg="del">
          <ac:chgData name="| Joey |" userId="3e3a936972cf08f7" providerId="LiveId" clId="{AAB9A9E8-5A0C-4D2D-9EB3-776CC8F60886}" dt="2019-11-22T13:18:14.259" v="481"/>
          <ac:spMkLst>
            <pc:docMk/>
            <pc:sldMk cId="3566116909" sldId="444"/>
            <ac:spMk id="3" creationId="{FE3261EC-279D-4BF2-9219-A9817A7BBED5}"/>
          </ac:spMkLst>
        </pc:spChg>
        <pc:spChg chg="del">
          <ac:chgData name="| Joey |" userId="3e3a936972cf08f7" providerId="LiveId" clId="{AAB9A9E8-5A0C-4D2D-9EB3-776CC8F60886}" dt="2019-11-22T13:18:14.259" v="481"/>
          <ac:spMkLst>
            <pc:docMk/>
            <pc:sldMk cId="3566116909" sldId="444"/>
            <ac:spMk id="4" creationId="{0562AA1C-61D4-4881-9A53-CA353FB36FDA}"/>
          </ac:spMkLst>
        </pc:spChg>
        <pc:spChg chg="add mod">
          <ac:chgData name="| Joey |" userId="3e3a936972cf08f7" providerId="LiveId" clId="{AAB9A9E8-5A0C-4D2D-9EB3-776CC8F60886}" dt="2019-11-22T13:18:14.259" v="481"/>
          <ac:spMkLst>
            <pc:docMk/>
            <pc:sldMk cId="3566116909" sldId="444"/>
            <ac:spMk id="5" creationId="{AC723CD9-E3EE-4E23-8C5E-88B50DC7E7D9}"/>
          </ac:spMkLst>
        </pc:spChg>
        <pc:spChg chg="add del mod">
          <ac:chgData name="| Joey |" userId="3e3a936972cf08f7" providerId="LiveId" clId="{AAB9A9E8-5A0C-4D2D-9EB3-776CC8F60886}" dt="2019-11-22T13:18:16.354" v="482"/>
          <ac:spMkLst>
            <pc:docMk/>
            <pc:sldMk cId="3566116909" sldId="444"/>
            <ac:spMk id="6" creationId="{2E22F2F0-A511-41F6-A546-974D2940676B}"/>
          </ac:spMkLst>
        </pc:spChg>
        <pc:spChg chg="add mod">
          <ac:chgData name="| Joey |" userId="3e3a936972cf08f7" providerId="LiveId" clId="{AAB9A9E8-5A0C-4D2D-9EB3-776CC8F60886}" dt="2019-11-22T13:18:14.259" v="481"/>
          <ac:spMkLst>
            <pc:docMk/>
            <pc:sldMk cId="3566116909" sldId="444"/>
            <ac:spMk id="7" creationId="{3462F922-9811-483E-9991-CC91B582C64C}"/>
          </ac:spMkLst>
        </pc:spChg>
        <pc:spChg chg="add del mod">
          <ac:chgData name="| Joey |" userId="3e3a936972cf08f7" providerId="LiveId" clId="{AAB9A9E8-5A0C-4D2D-9EB3-776CC8F60886}" dt="2019-11-22T13:26:30.884" v="642"/>
          <ac:spMkLst>
            <pc:docMk/>
            <pc:sldMk cId="3566116909" sldId="444"/>
            <ac:spMk id="11" creationId="{5B337A3A-9D71-4DDB-BC8A-36734F3D2686}"/>
          </ac:spMkLst>
        </pc:spChg>
        <pc:picChg chg="add del mod">
          <ac:chgData name="| Joey |" userId="3e3a936972cf08f7" providerId="LiveId" clId="{AAB9A9E8-5A0C-4D2D-9EB3-776CC8F60886}" dt="2019-11-22T13:26:30.884" v="642"/>
          <ac:picMkLst>
            <pc:docMk/>
            <pc:sldMk cId="3566116909" sldId="444"/>
            <ac:picMk id="10" creationId="{19570BA7-E5E7-46A6-9391-0A6061E0586C}"/>
          </ac:picMkLst>
        </pc:picChg>
      </pc:sldChg>
      <pc:sldChg chg="add del">
        <pc:chgData name="| Joey |" userId="3e3a936972cf08f7" providerId="LiveId" clId="{AAB9A9E8-5A0C-4D2D-9EB3-776CC8F60886}" dt="2019-11-22T14:15:42.020" v="2170" actId="2696"/>
        <pc:sldMkLst>
          <pc:docMk/>
          <pc:sldMk cId="1073325254" sldId="4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02273-9490-48FD-8A9E-3BB3D8E0F74F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6953A-29EC-4B82-99E9-2D632D76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7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442FB-814B-4578-B4EF-426AD4A76DA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9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zh-CN" dirty="0"/>
              <a:t>Main point of this week: feature filtering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43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78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440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588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30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9894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23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e26be4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636e26be4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PCA is </a:t>
            </a:r>
            <a:r>
              <a:rPr lang="en-US" dirty="0" err="1"/>
              <a:t>orthorgonal</a:t>
            </a:r>
            <a:r>
              <a:rPr lang="en-US" dirty="0"/>
              <a:t> transformation of each factor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993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9D5A-4D7E-457E-BBF5-4D01416E9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BBC60-016C-489A-A41E-C839A2FD3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A353C-705A-4E98-B3BA-9AD4C1E2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0595-72EA-4CED-87A8-0265B87A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E4C4-9BC8-449A-A4DC-C4E057C8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F4BC-FF49-4933-8909-FB360DFA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0BD81-C672-4E87-88DC-314609AF3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66AD-7254-4314-AB0A-D6FAAE19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4B478-995D-4A6C-BAB0-F0496F26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027B-3049-4DE1-B557-0BAC4B06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F188A-E85A-473E-883D-63D74FAC6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5A716-A211-40C7-A506-68F63527C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E9F1F-7411-4FF3-A801-FF990051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42AA5-591D-4407-8104-C5DE895F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843A-BF3E-45E1-BA54-FCF18299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40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1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000" y="4094727"/>
            <a:ext cx="7619400" cy="1325563"/>
          </a:xfrm>
          <a:prstGeom prst="rect">
            <a:avLst/>
          </a:prstGeom>
        </p:spPr>
        <p:txBody>
          <a:bodyPr/>
          <a:lstStyle>
            <a:lvl1pPr algn="l">
              <a:defRPr spc="-15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2968" y="5565775"/>
            <a:ext cx="4309533" cy="719139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marL="342891" marR="0" lvl="0" indent="-342891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</a:t>
            </a:r>
          </a:p>
          <a:p>
            <a:pPr marL="342891" marR="0" lvl="0" indent="-342891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4962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1">
  <p:cSld name="Content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198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CAB8-5C80-4002-966D-7167579D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8ED8-3375-4EAA-9E4A-84200543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39CF-AF7E-49B2-90B4-3A6D5BA3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ACD1D-7525-4FDC-9065-FBF3BB9C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A345-3C5E-41A1-9032-F4A49BBF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4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51D9-AD69-4DE3-85DB-6A1BE17B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6A0BD-E9F9-478B-B172-166E9A64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89A0F-C4B7-46C6-8AFF-DE145CB7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DF235-651A-449A-9B88-C8564E5A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A79FA-08E3-41F9-A3BE-EE81A91C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6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2E1B-36CC-462B-9B43-D7FBAD49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5E11-3D7B-456F-A603-234A85E3F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8FA34-272E-460B-9B7D-127C5626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31A2D-F34F-47AF-8D6C-6C86CD4A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8544-7381-451F-9DE3-FE4613E8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DCE31-3BE4-4C1A-AACC-477A9068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74AE-EE56-4393-AF69-49619B1B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421F1-255C-4792-A553-215CD092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7938B-EBD3-4F9B-AD4D-680488DD0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2E42F-AC8B-48AB-85B6-AE17A8BA4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8A5DA-5D24-4E63-BB28-D060DC10C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FE5C9-B1B6-487A-9ED2-F7F5528B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E4F61-D8E6-4308-8A38-0830D53E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AA5D8-C7FF-4B09-95E6-31A627F7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211A-43E6-4225-B7A8-C7BE1279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1E096-5AC2-4729-90CF-F12CCAA6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0CD8D-B3A7-47AD-B356-5F29943A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4679F-BCF9-4F0D-91CC-4912E9FD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1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68A74-968C-4347-99FD-11FEDD2C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0BE4E-6700-498D-AEE3-50F4BBF4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48FD6-8470-4CF2-BDE6-D11B0D51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F867-D17B-4853-9C24-1493B7C3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C3FB-601E-42F1-AA86-DDC47FC6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4A00F-6535-4DA2-9726-E00183F5D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A9345-7A1C-4B4E-8E14-A455D519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7FBF0-0327-4B57-B62B-5779F8AF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FAD9E-C75C-4E37-AF13-9DB28951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01BD-9B3D-4389-A0F0-AFEEE0CE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E7E46-1457-4F33-9339-0DB171F8E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E66C1-D839-4A84-A3B6-A03495CA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746CC-C8C7-4E57-856F-A3A35FCB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9DB-F491-41CB-8E92-2DADD68FB90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0DB1A-AFD5-4B87-9F23-106EAD52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40102-83D8-4FA9-9920-D458B6D5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CC6E6-5300-48DF-A32D-6213CD6E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6B6DA-0045-454F-84C6-D57FA6ED9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9A99F-A586-42E2-9D7E-4374D1E84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29DB-F491-41CB-8E92-2DADD68FB90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9A13-7D93-49DA-A1D1-C9AF9EEF4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9628D-C741-4B0D-8A8C-615EC888C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76FD-D953-4813-B904-52A96AE8D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017" y="4116563"/>
            <a:ext cx="5714551" cy="1943100"/>
          </a:xfrm>
        </p:spPr>
        <p:txBody>
          <a:bodyPr>
            <a:norm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 &amp; HULL TACTICAL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10</a:t>
            </a:r>
          </a:p>
        </p:txBody>
      </p:sp>
    </p:spTree>
    <p:extLst>
      <p:ext uri="{BB962C8B-B14F-4D97-AF65-F5344CB8AC3E}">
        <p14:creationId xmlns:p14="http://schemas.microsoft.com/office/powerpoint/2010/main" val="270932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1257108" y="2590858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3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D1FF8-FE2B-49DC-814A-A98E7CBC2620}"/>
              </a:ext>
            </a:extLst>
          </p:cNvPr>
          <p:cNvSpPr txBox="1"/>
          <p:nvPr/>
        </p:nvSpPr>
        <p:spPr>
          <a:xfrm>
            <a:off x="769112" y="38303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Today’s 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63C4E-9602-4695-AE88-DE65F65691BF}"/>
              </a:ext>
            </a:extLst>
          </p:cNvPr>
          <p:cNvSpPr txBox="1"/>
          <p:nvPr/>
        </p:nvSpPr>
        <p:spPr>
          <a:xfrm>
            <a:off x="1967088" y="1566907"/>
            <a:ext cx="11173968" cy="277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CAPM /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SML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Regression Variables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Annualized Performance Metrics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Analytics: 2018 - 2019</a:t>
            </a:r>
            <a:endParaRPr lang="en-US" sz="3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3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9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0AC532-AE7B-D743-BC34-651442F69003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CAPM Variables: Alpha/Beta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8D4AE-71E3-4D1F-B392-D90657B152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060"/>
          <a:stretch/>
        </p:blipFill>
        <p:spPr>
          <a:xfrm>
            <a:off x="156201" y="2103297"/>
            <a:ext cx="5552621" cy="26514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7C2F1E0-0256-4409-A66A-E2EED7A515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1359" y="1594022"/>
                <a:ext cx="5597139" cy="4271147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Stats.linregress(</a:t>
                </a:r>
                <a:r>
                  <a:rPr lang="en-US" sz="2800" dirty="0" err="1"/>
                  <a:t>portfRet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spyRet</a:t>
                </a:r>
                <a:r>
                  <a:rPr lang="en-US" sz="2800" dirty="0"/>
                  <a:t>)</a:t>
                </a:r>
              </a:p>
              <a:p>
                <a:r>
                  <a:rPr lang="en-US" sz="2800" dirty="0"/>
                  <a:t>Rf-Rate: 3-mo. US Treasury Yield on 01/02/2018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𝑠𝑝𝑦𝑅𝑒𝑡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∗252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𝑺𝑴𝑳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800" dirty="0"/>
                  <a:t>Plugging in gives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=5.47%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7C2F1E0-0256-4409-A66A-E2EED7A515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1359" y="1594022"/>
                <a:ext cx="5597139" cy="4271147"/>
              </a:xfrm>
              <a:blipFill>
                <a:blip r:embed="rId4"/>
                <a:stretch>
                  <a:fillRect l="-2176" t="-2282" r="-2285" b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68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0AC532-AE7B-D743-BC34-651442F69003}"/>
              </a:ext>
            </a:extLst>
          </p:cNvPr>
          <p:cNvSpPr txBox="1"/>
          <p:nvPr/>
        </p:nvSpPr>
        <p:spPr>
          <a:xfrm>
            <a:off x="769112" y="41718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Metrics (Annualized)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A32C1C-94C4-4443-A29A-4CF1814F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830" y="2024613"/>
            <a:ext cx="6102340" cy="232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9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9E3723-0E31-494C-B6A4-898F276F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Report: </a:t>
            </a:r>
          </a:p>
        </p:txBody>
      </p:sp>
      <p:pic>
        <p:nvPicPr>
          <p:cNvPr id="11" name="Picture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24CA5E69-A54A-47EF-9CD2-C8E3016D7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" r="-152" b="1"/>
          <a:stretch/>
        </p:blipFill>
        <p:spPr>
          <a:xfrm>
            <a:off x="4621161" y="869002"/>
            <a:ext cx="6720349" cy="51199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184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EF040E6-C140-4BDF-BC70-77912EB1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843" y="1125112"/>
            <a:ext cx="5930383" cy="19935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6" name="Straight Connector 8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12B0B4-0942-41C2-AE93-0E1B867E24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3" r="5460"/>
          <a:stretch/>
        </p:blipFill>
        <p:spPr>
          <a:xfrm>
            <a:off x="143520" y="1125111"/>
            <a:ext cx="5830195" cy="190485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7" name="Straight Connector 9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4026CA-7943-4583-A901-C216AEA94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72" y="3541364"/>
            <a:ext cx="4321709" cy="3241283"/>
          </a:xfrm>
          <a:prstGeom prst="rect">
            <a:avLst/>
          </a:prstGeom>
        </p:spPr>
      </p:pic>
      <p:pic>
        <p:nvPicPr>
          <p:cNvPr id="22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09E664-0A9A-4945-9A94-59C1E72BC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86" y="3541365"/>
            <a:ext cx="4177863" cy="31333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B4C708-4BB5-4E25-BD25-A16EA44907D5}"/>
              </a:ext>
            </a:extLst>
          </p:cNvPr>
          <p:cNvSpPr txBox="1"/>
          <p:nvPr/>
        </p:nvSpPr>
        <p:spPr>
          <a:xfrm>
            <a:off x="1247642" y="265471"/>
            <a:ext cx="37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SPY Returns: Daily &amp; Annual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81E36AC-D1B9-4946-83C7-923F6866CCF7}"/>
              </a:ext>
            </a:extLst>
          </p:cNvPr>
          <p:cNvSpPr txBox="1"/>
          <p:nvPr/>
        </p:nvSpPr>
        <p:spPr>
          <a:xfrm>
            <a:off x="7054521" y="216310"/>
            <a:ext cx="4419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Portfolio Returns: Daily &amp; Annual</a:t>
            </a:r>
          </a:p>
        </p:txBody>
      </p:sp>
    </p:spTree>
    <p:extLst>
      <p:ext uri="{BB962C8B-B14F-4D97-AF65-F5344CB8AC3E}">
        <p14:creationId xmlns:p14="http://schemas.microsoft.com/office/powerpoint/2010/main" val="297714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0AC532-AE7B-D743-BC34-651442F69003}"/>
              </a:ext>
            </a:extLst>
          </p:cNvPr>
          <p:cNvSpPr txBox="1"/>
          <p:nvPr/>
        </p:nvSpPr>
        <p:spPr>
          <a:xfrm>
            <a:off x="769112" y="202032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Rolling 6-mo. Volatility &amp; Sharpe Ratio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9F84F3-68C7-4ED3-A1E4-47F14D38BE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9645" y="1593900"/>
            <a:ext cx="6105666" cy="427595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988C54-29C9-44FD-B7CE-C703B45E88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49785" y="1649995"/>
            <a:ext cx="5933767" cy="42198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4D62F2-B075-448B-98AF-EA839A55F1B0}"/>
              </a:ext>
            </a:extLst>
          </p:cNvPr>
          <p:cNvSpPr txBox="1"/>
          <p:nvPr/>
        </p:nvSpPr>
        <p:spPr>
          <a:xfrm>
            <a:off x="422785" y="1280662"/>
            <a:ext cx="53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9A048B-48D9-431A-879B-C150FD049152}"/>
              </a:ext>
            </a:extLst>
          </p:cNvPr>
          <p:cNvSpPr txBox="1"/>
          <p:nvPr/>
        </p:nvSpPr>
        <p:spPr>
          <a:xfrm>
            <a:off x="6592495" y="1266972"/>
            <a:ext cx="101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14435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0AC532-AE7B-D743-BC34-651442F69003}"/>
              </a:ext>
            </a:extLst>
          </p:cNvPr>
          <p:cNvSpPr txBox="1"/>
          <p:nvPr/>
        </p:nvSpPr>
        <p:spPr>
          <a:xfrm>
            <a:off x="769112" y="235946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Report: Top Drawdown Periods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4576F4-1EA6-45D9-911F-FD4610CE54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1840756"/>
            <a:ext cx="6035040" cy="404009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5B3A4-B875-4A59-837D-85E4E92BD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6000" y="1840756"/>
            <a:ext cx="6035040" cy="404008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E1836C-42FB-480F-9D74-FDD7ADAB50E4}"/>
              </a:ext>
            </a:extLst>
          </p:cNvPr>
          <p:cNvSpPr txBox="1"/>
          <p:nvPr/>
        </p:nvSpPr>
        <p:spPr>
          <a:xfrm>
            <a:off x="122098" y="1199210"/>
            <a:ext cx="53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D5BA37-C329-4426-AB87-30D9E61A214A}"/>
              </a:ext>
            </a:extLst>
          </p:cNvPr>
          <p:cNvSpPr txBox="1"/>
          <p:nvPr/>
        </p:nvSpPr>
        <p:spPr>
          <a:xfrm>
            <a:off x="6089984" y="1205317"/>
            <a:ext cx="101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22913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0AC532-AE7B-D743-BC34-651442F69003}"/>
              </a:ext>
            </a:extLst>
          </p:cNvPr>
          <p:cNvSpPr txBox="1"/>
          <p:nvPr/>
        </p:nvSpPr>
        <p:spPr>
          <a:xfrm>
            <a:off x="769112" y="191040"/>
            <a:ext cx="97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Return Distributions &amp; Heatmap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82105B7-1163-4D24-8DF3-268431C8E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23" y="3986421"/>
            <a:ext cx="9298522" cy="2705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23BAE0-5E9A-4F1E-A51B-F7A0AC0EF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23" y="1088847"/>
            <a:ext cx="9302224" cy="2525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F776158-F076-4B49-A4CB-C5B51B008DEC}"/>
              </a:ext>
            </a:extLst>
          </p:cNvPr>
          <p:cNvSpPr txBox="1"/>
          <p:nvPr/>
        </p:nvSpPr>
        <p:spPr>
          <a:xfrm>
            <a:off x="9901084" y="141584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SPY Dist.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7F6E3A-8953-45C8-8605-D14F55E0B513}"/>
              </a:ext>
            </a:extLst>
          </p:cNvPr>
          <p:cNvSpPr txBox="1"/>
          <p:nvPr/>
        </p:nvSpPr>
        <p:spPr>
          <a:xfrm>
            <a:off x="9915833" y="4095124"/>
            <a:ext cx="180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Portfolio Dist.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EA5999-649A-45F8-85F4-07BCA7C4EE2B}"/>
              </a:ext>
            </a:extLst>
          </p:cNvPr>
          <p:cNvCxnSpPr>
            <a:cxnSpLocks/>
          </p:cNvCxnSpPr>
          <p:nvPr/>
        </p:nvCxnSpPr>
        <p:spPr>
          <a:xfrm>
            <a:off x="178846" y="3798277"/>
            <a:ext cx="11712472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45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138</Words>
  <Application>Microsoft Office PowerPoint</Application>
  <PresentationFormat>Widescreen</PresentationFormat>
  <Paragraphs>30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SMA &amp; HULL TACTICAL  Week 10</vt:lpstr>
      <vt:lpstr>PowerPoint Presentation</vt:lpstr>
      <vt:lpstr>PowerPoint Presentation</vt:lpstr>
      <vt:lpstr>PowerPoint Presentation</vt:lpstr>
      <vt:lpstr>Performance Report: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 &amp; HULL TACTICAL  Week 10</dc:title>
  <dc:creator>Joseph Loss</dc:creator>
  <cp:lastModifiedBy>Joseph Loss</cp:lastModifiedBy>
  <cp:revision>1</cp:revision>
  <dcterms:created xsi:type="dcterms:W3CDTF">2019-11-22T13:30:00Z</dcterms:created>
  <dcterms:modified xsi:type="dcterms:W3CDTF">2019-11-22T14:33:28Z</dcterms:modified>
</cp:coreProperties>
</file>