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340" r:id="rId3"/>
    <p:sldId id="341" r:id="rId4"/>
    <p:sldId id="414" r:id="rId5"/>
    <p:sldId id="406" r:id="rId6"/>
    <p:sldId id="423" r:id="rId7"/>
    <p:sldId id="404" r:id="rId8"/>
    <p:sldId id="415" r:id="rId9"/>
    <p:sldId id="424" r:id="rId10"/>
    <p:sldId id="437" r:id="rId11"/>
    <p:sldId id="438" r:id="rId12"/>
    <p:sldId id="425" r:id="rId13"/>
    <p:sldId id="416" r:id="rId14"/>
    <p:sldId id="419" r:id="rId15"/>
    <p:sldId id="426" r:id="rId16"/>
    <p:sldId id="435" r:id="rId17"/>
    <p:sldId id="427" r:id="rId18"/>
    <p:sldId id="436" r:id="rId19"/>
    <p:sldId id="428" r:id="rId20"/>
    <p:sldId id="429" r:id="rId21"/>
    <p:sldId id="430" r:id="rId22"/>
    <p:sldId id="433" r:id="rId23"/>
    <p:sldId id="431" r:id="rId24"/>
    <p:sldId id="432" r:id="rId25"/>
    <p:sldId id="434" r:id="rId26"/>
    <p:sldId id="422" r:id="rId27"/>
    <p:sldId id="4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0E"/>
    <a:srgbClr val="E7492C"/>
    <a:srgbClr val="FF7E79"/>
    <a:srgbClr val="0A559E"/>
    <a:srgbClr val="15284B"/>
    <a:srgbClr val="47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 autoAdjust="0"/>
    <p:restoredTop sz="83608" autoAdjust="0"/>
  </p:normalViewPr>
  <p:slideViewPr>
    <p:cSldViewPr snapToGrid="0">
      <p:cViewPr varScale="1">
        <p:scale>
          <a:sx n="51" d="100"/>
          <a:sy n="51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雨辰 段" userId="4506aa3e289e1285" providerId="LiveId" clId="{427ED6E2-C063-4302-A345-2AAB3EEEC503}"/>
    <pc:docChg chg="custSel addSld modSld">
      <pc:chgData name="雨辰 段" userId="4506aa3e289e1285" providerId="LiveId" clId="{427ED6E2-C063-4302-A345-2AAB3EEEC503}" dt="2019-11-15T15:02:04.658" v="128"/>
      <pc:docMkLst>
        <pc:docMk/>
      </pc:docMkLst>
      <pc:sldChg chg="addSp delSp modSp add">
        <pc:chgData name="雨辰 段" userId="4506aa3e289e1285" providerId="LiveId" clId="{427ED6E2-C063-4302-A345-2AAB3EEEC503}" dt="2019-11-15T14:50:59.801" v="3" actId="14100"/>
        <pc:sldMkLst>
          <pc:docMk/>
          <pc:sldMk cId="3843619741" sldId="433"/>
        </pc:sldMkLst>
        <pc:graphicFrameChg chg="del">
          <ac:chgData name="雨辰 段" userId="4506aa3e289e1285" providerId="LiveId" clId="{427ED6E2-C063-4302-A345-2AAB3EEEC503}" dt="2019-11-15T14:50:52.824" v="1" actId="478"/>
          <ac:graphicFrameMkLst>
            <pc:docMk/>
            <pc:sldMk cId="3843619741" sldId="433"/>
            <ac:graphicFrameMk id="4" creationId="{3D663CF5-8AB1-4641-AAAE-932D290C929F}"/>
          </ac:graphicFrameMkLst>
        </pc:graphicFrameChg>
        <pc:picChg chg="add mod">
          <ac:chgData name="雨辰 段" userId="4506aa3e289e1285" providerId="LiveId" clId="{427ED6E2-C063-4302-A345-2AAB3EEEC503}" dt="2019-11-15T14:50:59.801" v="3" actId="14100"/>
          <ac:picMkLst>
            <pc:docMk/>
            <pc:sldMk cId="3843619741" sldId="433"/>
            <ac:picMk id="2" creationId="{37E3D111-F9F1-4D6A-BF15-7AC6B33AC913}"/>
          </ac:picMkLst>
        </pc:picChg>
      </pc:sldChg>
      <pc:sldChg chg="addSp delSp modSp add">
        <pc:chgData name="雨辰 段" userId="4506aa3e289e1285" providerId="LiveId" clId="{427ED6E2-C063-4302-A345-2AAB3EEEC503}" dt="2019-11-15T14:55:36.680" v="84" actId="14100"/>
        <pc:sldMkLst>
          <pc:docMk/>
          <pc:sldMk cId="1813697093" sldId="434"/>
        </pc:sldMkLst>
        <pc:spChg chg="mod">
          <ac:chgData name="雨辰 段" userId="4506aa3e289e1285" providerId="LiveId" clId="{427ED6E2-C063-4302-A345-2AAB3EEEC503}" dt="2019-11-15T14:55:12.339" v="79" actId="20577"/>
          <ac:spMkLst>
            <pc:docMk/>
            <pc:sldMk cId="1813697093" sldId="434"/>
            <ac:spMk id="9" creationId="{B50AC532-AE7B-D743-BC34-651442F69003}"/>
          </ac:spMkLst>
        </pc:spChg>
        <pc:graphicFrameChg chg="del">
          <ac:chgData name="雨辰 段" userId="4506aa3e289e1285" providerId="LiveId" clId="{427ED6E2-C063-4302-A345-2AAB3EEEC503}" dt="2019-11-15T14:53:04.062" v="5" actId="478"/>
          <ac:graphicFrameMkLst>
            <pc:docMk/>
            <pc:sldMk cId="1813697093" sldId="434"/>
            <ac:graphicFrameMk id="4" creationId="{CF372E17-40BB-4603-B332-925F330EAB48}"/>
          </ac:graphicFrameMkLst>
        </pc:graphicFrameChg>
        <pc:picChg chg="add mod">
          <ac:chgData name="雨辰 段" userId="4506aa3e289e1285" providerId="LiveId" clId="{427ED6E2-C063-4302-A345-2AAB3EEEC503}" dt="2019-11-15T14:55:36.680" v="84" actId="14100"/>
          <ac:picMkLst>
            <pc:docMk/>
            <pc:sldMk cId="1813697093" sldId="434"/>
            <ac:picMk id="3" creationId="{743ED6FF-E523-4274-8E00-FD31254373B7}"/>
          </ac:picMkLst>
        </pc:picChg>
      </pc:sldChg>
      <pc:sldChg chg="delSp modSp add">
        <pc:chgData name="雨辰 段" userId="4506aa3e289e1285" providerId="LiveId" clId="{427ED6E2-C063-4302-A345-2AAB3EEEC503}" dt="2019-11-15T15:00:32.941" v="122" actId="20577"/>
        <pc:sldMkLst>
          <pc:docMk/>
          <pc:sldMk cId="2282546713" sldId="435"/>
        </pc:sldMkLst>
        <pc:spChg chg="mod">
          <ac:chgData name="雨辰 段" userId="4506aa3e289e1285" providerId="LiveId" clId="{427ED6E2-C063-4302-A345-2AAB3EEEC503}" dt="2019-11-15T14:58:40.960" v="92"/>
          <ac:spMkLst>
            <pc:docMk/>
            <pc:sldMk cId="2282546713" sldId="435"/>
            <ac:spMk id="9" creationId="{B50AC532-AE7B-D743-BC34-651442F69003}"/>
          </ac:spMkLst>
        </pc:spChg>
        <pc:spChg chg="del">
          <ac:chgData name="雨辰 段" userId="4506aa3e289e1285" providerId="LiveId" clId="{427ED6E2-C063-4302-A345-2AAB3EEEC503}" dt="2019-11-15T14:58:59.422" v="94" actId="478"/>
          <ac:spMkLst>
            <pc:docMk/>
            <pc:sldMk cId="2282546713" sldId="435"/>
            <ac:spMk id="12" creationId="{752A7452-6126-B44C-92A2-4259FD4EDAA9}"/>
          </ac:spMkLst>
        </pc:spChg>
        <pc:graphicFrameChg chg="mod modGraphic">
          <ac:chgData name="雨辰 段" userId="4506aa3e289e1285" providerId="LiveId" clId="{427ED6E2-C063-4302-A345-2AAB3EEEC503}" dt="2019-11-15T15:00:32.941" v="122" actId="20577"/>
          <ac:graphicFrameMkLst>
            <pc:docMk/>
            <pc:sldMk cId="2282546713" sldId="435"/>
            <ac:graphicFrameMk id="3" creationId="{3B3AA072-387E-EE4F-BFB0-F078388BABC1}"/>
          </ac:graphicFrameMkLst>
        </pc:graphicFrameChg>
        <pc:graphicFrameChg chg="del">
          <ac:chgData name="雨辰 段" userId="4506aa3e289e1285" providerId="LiveId" clId="{427ED6E2-C063-4302-A345-2AAB3EEEC503}" dt="2019-11-15T14:59:01.714" v="95" actId="478"/>
          <ac:graphicFrameMkLst>
            <pc:docMk/>
            <pc:sldMk cId="2282546713" sldId="435"/>
            <ac:graphicFrameMk id="10" creationId="{FE729AAA-5477-2D40-AF81-F741B1233031}"/>
          </ac:graphicFrameMkLst>
        </pc:graphicFrameChg>
      </pc:sldChg>
      <pc:sldChg chg="addSp delSp add">
        <pc:chgData name="雨辰 段" userId="4506aa3e289e1285" providerId="LiveId" clId="{427ED6E2-C063-4302-A345-2AAB3EEEC503}" dt="2019-11-15T14:59:26.707" v="99"/>
        <pc:sldMkLst>
          <pc:docMk/>
          <pc:sldMk cId="1437999452" sldId="436"/>
        </pc:sldMkLst>
        <pc:graphicFrameChg chg="del">
          <ac:chgData name="雨辰 段" userId="4506aa3e289e1285" providerId="LiveId" clId="{427ED6E2-C063-4302-A345-2AAB3EEEC503}" dt="2019-11-15T14:59:26.174" v="98" actId="478"/>
          <ac:graphicFrameMkLst>
            <pc:docMk/>
            <pc:sldMk cId="1437999452" sldId="436"/>
            <ac:graphicFrameMk id="5" creationId="{3657A175-A29D-4400-9409-CE544D6A667F}"/>
          </ac:graphicFrameMkLst>
        </pc:graphicFrameChg>
        <pc:picChg chg="add">
          <ac:chgData name="雨辰 段" userId="4506aa3e289e1285" providerId="LiveId" clId="{427ED6E2-C063-4302-A345-2AAB3EEEC503}" dt="2019-11-15T14:59:26.707" v="99"/>
          <ac:picMkLst>
            <pc:docMk/>
            <pc:sldMk cId="1437999452" sldId="436"/>
            <ac:picMk id="2" creationId="{795A8BAD-3623-4147-8646-1187BA6AADC9}"/>
          </ac:picMkLst>
        </pc:picChg>
      </pc:sldChg>
      <pc:sldChg chg="addSp delSp add">
        <pc:chgData name="雨辰 段" userId="4506aa3e289e1285" providerId="LiveId" clId="{427ED6E2-C063-4302-A345-2AAB3EEEC503}" dt="2019-11-15T15:02:04.658" v="128"/>
        <pc:sldMkLst>
          <pc:docMk/>
          <pc:sldMk cId="3165149702" sldId="437"/>
        </pc:sldMkLst>
        <pc:graphicFrameChg chg="del">
          <ac:chgData name="雨辰 段" userId="4506aa3e289e1285" providerId="LiveId" clId="{427ED6E2-C063-4302-A345-2AAB3EEEC503}" dt="2019-11-15T15:02:04.386" v="127" actId="478"/>
          <ac:graphicFrameMkLst>
            <pc:docMk/>
            <pc:sldMk cId="3165149702" sldId="437"/>
            <ac:graphicFrameMk id="6" creationId="{0C0D1B2C-53EA-4F16-A210-8ABC2D0EB648}"/>
          </ac:graphicFrameMkLst>
        </pc:graphicFrameChg>
        <pc:picChg chg="add">
          <ac:chgData name="雨辰 段" userId="4506aa3e289e1285" providerId="LiveId" clId="{427ED6E2-C063-4302-A345-2AAB3EEEC503}" dt="2019-11-15T15:02:04.658" v="128"/>
          <ac:picMkLst>
            <pc:docMk/>
            <pc:sldMk cId="3165149702" sldId="437"/>
            <ac:picMk id="2" creationId="{833CD877-FF1E-4943-8071-755DFF2E3B5E}"/>
          </ac:picMkLst>
        </pc:picChg>
      </pc:sldChg>
      <pc:sldChg chg="addSp delSp add">
        <pc:chgData name="雨辰 段" userId="4506aa3e289e1285" providerId="LiveId" clId="{427ED6E2-C063-4302-A345-2AAB3EEEC503}" dt="2019-11-15T15:01:56.188" v="126"/>
        <pc:sldMkLst>
          <pc:docMk/>
          <pc:sldMk cId="2222434557" sldId="438"/>
        </pc:sldMkLst>
        <pc:graphicFrameChg chg="del">
          <ac:chgData name="雨辰 段" userId="4506aa3e289e1285" providerId="LiveId" clId="{427ED6E2-C063-4302-A345-2AAB3EEEC503}" dt="2019-11-15T15:01:55.862" v="125" actId="478"/>
          <ac:graphicFrameMkLst>
            <pc:docMk/>
            <pc:sldMk cId="2222434557" sldId="438"/>
            <ac:graphicFrameMk id="6" creationId="{0C0D1B2C-53EA-4F16-A210-8ABC2D0EB648}"/>
          </ac:graphicFrameMkLst>
        </pc:graphicFrameChg>
        <pc:picChg chg="add">
          <ac:chgData name="雨辰 段" userId="4506aa3e289e1285" providerId="LiveId" clId="{427ED6E2-C063-4302-A345-2AAB3EEEC503}" dt="2019-11-15T15:01:56.188" v="126"/>
          <ac:picMkLst>
            <pc:docMk/>
            <pc:sldMk cId="2222434557" sldId="438"/>
            <ac:picMk id="2" creationId="{2BFB7AC2-4344-4B87-85B9-1CCE60AD64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rf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rf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rf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rf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lin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06aa3e289e1285/&#23398;&#20064;/2019-8/pt/py/backtest_lin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SPY vs</a:t>
            </a:r>
            <a:r>
              <a:rPr lang="en-US" altLang="zh-CN" baseline="0"/>
              <a:t> RFR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Sheet1!$B$2:$B$137</c:f>
              <c:numCache>
                <c:formatCode>General</c:formatCode>
                <c:ptCount val="136"/>
                <c:pt idx="0">
                  <c:v>99999.999966999996</c:v>
                </c:pt>
                <c:pt idx="1">
                  <c:v>99954.789556000003</c:v>
                </c:pt>
                <c:pt idx="2">
                  <c:v>100073.983255</c:v>
                </c:pt>
                <c:pt idx="3">
                  <c:v>100139.73832300001</c:v>
                </c:pt>
                <c:pt idx="4">
                  <c:v>99334.182022000008</c:v>
                </c:pt>
                <c:pt idx="5">
                  <c:v>100221.94325500001</c:v>
                </c:pt>
                <c:pt idx="6">
                  <c:v>99342.403665999998</c:v>
                </c:pt>
                <c:pt idx="7">
                  <c:v>99527.352433000007</c:v>
                </c:pt>
                <c:pt idx="8">
                  <c:v>99695.864076999991</c:v>
                </c:pt>
                <c:pt idx="9">
                  <c:v>99926.022844000006</c:v>
                </c:pt>
                <c:pt idx="10">
                  <c:v>99013.602433000007</c:v>
                </c:pt>
                <c:pt idx="11">
                  <c:v>99654.761611000009</c:v>
                </c:pt>
                <c:pt idx="12">
                  <c:v>99761.621200000009</c:v>
                </c:pt>
                <c:pt idx="13">
                  <c:v>99687.641199999998</c:v>
                </c:pt>
                <c:pt idx="14">
                  <c:v>100435.6612</c:v>
                </c:pt>
                <c:pt idx="15">
                  <c:v>100604.1712</c:v>
                </c:pt>
                <c:pt idx="16">
                  <c:v>101072.71120000001</c:v>
                </c:pt>
                <c:pt idx="17">
                  <c:v>101060.3812</c:v>
                </c:pt>
                <c:pt idx="18">
                  <c:v>101113.8112</c:v>
                </c:pt>
                <c:pt idx="19">
                  <c:v>101660.4412</c:v>
                </c:pt>
                <c:pt idx="20">
                  <c:v>101705.65119999999</c:v>
                </c:pt>
                <c:pt idx="21">
                  <c:v>101615.23119999999</c:v>
                </c:pt>
                <c:pt idx="22">
                  <c:v>101590.57120000001</c:v>
                </c:pt>
                <c:pt idx="23">
                  <c:v>101837.1712</c:v>
                </c:pt>
                <c:pt idx="24">
                  <c:v>101841.2812</c:v>
                </c:pt>
                <c:pt idx="25">
                  <c:v>101746.7512</c:v>
                </c:pt>
                <c:pt idx="26">
                  <c:v>101627.5612</c:v>
                </c:pt>
                <c:pt idx="27">
                  <c:v>101570.0212</c:v>
                </c:pt>
                <c:pt idx="28">
                  <c:v>101796.07120000001</c:v>
                </c:pt>
                <c:pt idx="29">
                  <c:v>101845.3912</c:v>
                </c:pt>
                <c:pt idx="30">
                  <c:v>101648.1112</c:v>
                </c:pt>
                <c:pt idx="31">
                  <c:v>101833.0612</c:v>
                </c:pt>
                <c:pt idx="32">
                  <c:v>102022.12120000001</c:v>
                </c:pt>
                <c:pt idx="33">
                  <c:v>101771.4112</c:v>
                </c:pt>
                <c:pt idx="34">
                  <c:v>101767.3012</c:v>
                </c:pt>
                <c:pt idx="35">
                  <c:v>100332.9112</c:v>
                </c:pt>
                <c:pt idx="36">
                  <c:v>100480.87120000001</c:v>
                </c:pt>
                <c:pt idx="37">
                  <c:v>101475.4912</c:v>
                </c:pt>
                <c:pt idx="38">
                  <c:v>101463.1612</c:v>
                </c:pt>
                <c:pt idx="39">
                  <c:v>101639.8912</c:v>
                </c:pt>
                <c:pt idx="40">
                  <c:v>100057.54120000001</c:v>
                </c:pt>
                <c:pt idx="41">
                  <c:v>99901.361199999999</c:v>
                </c:pt>
                <c:pt idx="42">
                  <c:v>99979.45120000001</c:v>
                </c:pt>
                <c:pt idx="43">
                  <c:v>101023.3912</c:v>
                </c:pt>
                <c:pt idx="44">
                  <c:v>100661.71120000001</c:v>
                </c:pt>
                <c:pt idx="45">
                  <c:v>100427.4412</c:v>
                </c:pt>
                <c:pt idx="46">
                  <c:v>100661.71120000001</c:v>
                </c:pt>
                <c:pt idx="47">
                  <c:v>100665.82120000001</c:v>
                </c:pt>
                <c:pt idx="48">
                  <c:v>100780.90119999999</c:v>
                </c:pt>
                <c:pt idx="49">
                  <c:v>101257.6612</c:v>
                </c:pt>
                <c:pt idx="50">
                  <c:v>101865.9412</c:v>
                </c:pt>
                <c:pt idx="51">
                  <c:v>102009.79120000001</c:v>
                </c:pt>
                <c:pt idx="52">
                  <c:v>101278.21120000001</c:v>
                </c:pt>
                <c:pt idx="53">
                  <c:v>101623.45120000001</c:v>
                </c:pt>
                <c:pt idx="54">
                  <c:v>101611.12120000001</c:v>
                </c:pt>
                <c:pt idx="55">
                  <c:v>101491.93120000001</c:v>
                </c:pt>
                <c:pt idx="56">
                  <c:v>102572.8612</c:v>
                </c:pt>
                <c:pt idx="57">
                  <c:v>102918.1012</c:v>
                </c:pt>
                <c:pt idx="58">
                  <c:v>102967.4212</c:v>
                </c:pt>
                <c:pt idx="59">
                  <c:v>102934.54120000001</c:v>
                </c:pt>
                <c:pt idx="60">
                  <c:v>102564.6412</c:v>
                </c:pt>
                <c:pt idx="61">
                  <c:v>102782.4712</c:v>
                </c:pt>
                <c:pt idx="62">
                  <c:v>102885.2212</c:v>
                </c:pt>
                <c:pt idx="63">
                  <c:v>102922.21120000001</c:v>
                </c:pt>
                <c:pt idx="64">
                  <c:v>102646.8412</c:v>
                </c:pt>
                <c:pt idx="65">
                  <c:v>102667.3912</c:v>
                </c:pt>
                <c:pt idx="66">
                  <c:v>102457.7812</c:v>
                </c:pt>
                <c:pt idx="67">
                  <c:v>102519.43120000001</c:v>
                </c:pt>
                <c:pt idx="68">
                  <c:v>102918.1012</c:v>
                </c:pt>
                <c:pt idx="69">
                  <c:v>103041.40119999999</c:v>
                </c:pt>
                <c:pt idx="70">
                  <c:v>103403.0812</c:v>
                </c:pt>
                <c:pt idx="71">
                  <c:v>103851.07120000001</c:v>
                </c:pt>
                <c:pt idx="72">
                  <c:v>104073.01120000001</c:v>
                </c:pt>
                <c:pt idx="73">
                  <c:v>104196.3112</c:v>
                </c:pt>
                <c:pt idx="74">
                  <c:v>104812.8112</c:v>
                </c:pt>
                <c:pt idx="75">
                  <c:v>104693.62120000001</c:v>
                </c:pt>
                <c:pt idx="76">
                  <c:v>104521.0012</c:v>
                </c:pt>
                <c:pt idx="77">
                  <c:v>104796.37120000001</c:v>
                </c:pt>
                <c:pt idx="78">
                  <c:v>104960.7712</c:v>
                </c:pt>
                <c:pt idx="79">
                  <c:v>104804.5912</c:v>
                </c:pt>
                <c:pt idx="80">
                  <c:v>104932.0012</c:v>
                </c:pt>
                <c:pt idx="81">
                  <c:v>105071.7412</c:v>
                </c:pt>
                <c:pt idx="82">
                  <c:v>105145.7212</c:v>
                </c:pt>
                <c:pt idx="83">
                  <c:v>105248.4712</c:v>
                </c:pt>
                <c:pt idx="84">
                  <c:v>105277.2412</c:v>
                </c:pt>
                <c:pt idx="85">
                  <c:v>105819.76120000001</c:v>
                </c:pt>
                <c:pt idx="86">
                  <c:v>105408.76120000001</c:v>
                </c:pt>
                <c:pt idx="87">
                  <c:v>105593.71120000001</c:v>
                </c:pt>
                <c:pt idx="88">
                  <c:v>105071.7412</c:v>
                </c:pt>
                <c:pt idx="89">
                  <c:v>105207.37120000001</c:v>
                </c:pt>
                <c:pt idx="90">
                  <c:v>106066.3612</c:v>
                </c:pt>
                <c:pt idx="91">
                  <c:v>105671.8012</c:v>
                </c:pt>
                <c:pt idx="92">
                  <c:v>105836.2012</c:v>
                </c:pt>
                <c:pt idx="93">
                  <c:v>105975.9412</c:v>
                </c:pt>
                <c:pt idx="94">
                  <c:v>106017.04119999999</c:v>
                </c:pt>
                <c:pt idx="95">
                  <c:v>106370.5012</c:v>
                </c:pt>
                <c:pt idx="96">
                  <c:v>106534.90120000001</c:v>
                </c:pt>
                <c:pt idx="97">
                  <c:v>106460.92120000001</c:v>
                </c:pt>
                <c:pt idx="98">
                  <c:v>106641.76120000001</c:v>
                </c:pt>
                <c:pt idx="99">
                  <c:v>106255.42120000001</c:v>
                </c:pt>
                <c:pt idx="100">
                  <c:v>106222.54119999999</c:v>
                </c:pt>
                <c:pt idx="101">
                  <c:v>106321.18119999999</c:v>
                </c:pt>
                <c:pt idx="102">
                  <c:v>106074.58120000002</c:v>
                </c:pt>
                <c:pt idx="103">
                  <c:v>105544.3912</c:v>
                </c:pt>
                <c:pt idx="104">
                  <c:v>106440.37120000001</c:v>
                </c:pt>
                <c:pt idx="105">
                  <c:v>106128.01120000001</c:v>
                </c:pt>
                <c:pt idx="106">
                  <c:v>106308.8512</c:v>
                </c:pt>
                <c:pt idx="107">
                  <c:v>107003.4412</c:v>
                </c:pt>
                <c:pt idx="108">
                  <c:v>106908.9112</c:v>
                </c:pt>
                <c:pt idx="109">
                  <c:v>107155.51120000001</c:v>
                </c:pt>
                <c:pt idx="110">
                  <c:v>107102.08120000002</c:v>
                </c:pt>
                <c:pt idx="111">
                  <c:v>108187.12120000001</c:v>
                </c:pt>
                <c:pt idx="112">
                  <c:v>108121.3612</c:v>
                </c:pt>
                <c:pt idx="113">
                  <c:v>109066.6612</c:v>
                </c:pt>
                <c:pt idx="114">
                  <c:v>108840.6112</c:v>
                </c:pt>
                <c:pt idx="115">
                  <c:v>108709.0912</c:v>
                </c:pt>
                <c:pt idx="116">
                  <c:v>108318.6412</c:v>
                </c:pt>
                <c:pt idx="117">
                  <c:v>108339.1912</c:v>
                </c:pt>
                <c:pt idx="118">
                  <c:v>108680.32120000001</c:v>
                </c:pt>
                <c:pt idx="119">
                  <c:v>109272.1612</c:v>
                </c:pt>
                <c:pt idx="120">
                  <c:v>109600.96120000001</c:v>
                </c:pt>
                <c:pt idx="121">
                  <c:v>109794.13119999999</c:v>
                </c:pt>
                <c:pt idx="122">
                  <c:v>109781.8012</c:v>
                </c:pt>
                <c:pt idx="123">
                  <c:v>109333.81120000001</c:v>
                </c:pt>
                <c:pt idx="124">
                  <c:v>109683.1612</c:v>
                </c:pt>
                <c:pt idx="125">
                  <c:v>110377.7512</c:v>
                </c:pt>
                <c:pt idx="126">
                  <c:v>109954.42120000001</c:v>
                </c:pt>
                <c:pt idx="127">
                  <c:v>109896.88119999999</c:v>
                </c:pt>
                <c:pt idx="128">
                  <c:v>110122.93119999999</c:v>
                </c:pt>
                <c:pt idx="129">
                  <c:v>110094.1612</c:v>
                </c:pt>
                <c:pt idx="130">
                  <c:v>109962.6412</c:v>
                </c:pt>
                <c:pt idx="131">
                  <c:v>110016.07120000001</c:v>
                </c:pt>
                <c:pt idx="132">
                  <c:v>110242.12120000001</c:v>
                </c:pt>
                <c:pt idx="133">
                  <c:v>109827.01120000001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5-4323-A9BE-56C5B0994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rfr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Sheet1!$C$2:$C$137</c:f>
              <c:numCache>
                <c:formatCode>General</c:formatCode>
                <c:ptCount val="136"/>
                <c:pt idx="0">
                  <c:v>100000</c:v>
                </c:pt>
                <c:pt idx="1">
                  <c:v>99954.789589000007</c:v>
                </c:pt>
                <c:pt idx="2">
                  <c:v>100073.983288</c:v>
                </c:pt>
                <c:pt idx="3">
                  <c:v>100139.73835600002</c:v>
                </c:pt>
                <c:pt idx="4">
                  <c:v>99334.182055000012</c:v>
                </c:pt>
                <c:pt idx="5">
                  <c:v>100221.94328800001</c:v>
                </c:pt>
                <c:pt idx="6">
                  <c:v>99562.28859625</c:v>
                </c:pt>
                <c:pt idx="7">
                  <c:v>99701.337669250002</c:v>
                </c:pt>
                <c:pt idx="8">
                  <c:v>99870.259317249991</c:v>
                </c:pt>
                <c:pt idx="9">
                  <c:v>100100.97808125001</c:v>
                </c:pt>
                <c:pt idx="10">
                  <c:v>99186.337669250002</c:v>
                </c:pt>
                <c:pt idx="11">
                  <c:v>99829.056845250016</c:v>
                </c:pt>
                <c:pt idx="12">
                  <c:v>99936.176433250017</c:v>
                </c:pt>
                <c:pt idx="13">
                  <c:v>99862.016433250014</c:v>
                </c:pt>
                <c:pt idx="14">
                  <c:v>100611.85643325001</c:v>
                </c:pt>
                <c:pt idx="15">
                  <c:v>100780.77643324999</c:v>
                </c:pt>
                <c:pt idx="16">
                  <c:v>101250.45643325002</c:v>
                </c:pt>
                <c:pt idx="17">
                  <c:v>101238.09643325</c:v>
                </c:pt>
                <c:pt idx="18">
                  <c:v>101291.65643325</c:v>
                </c:pt>
                <c:pt idx="19">
                  <c:v>101839.61643325002</c:v>
                </c:pt>
                <c:pt idx="20">
                  <c:v>101873.60643325001</c:v>
                </c:pt>
                <c:pt idx="21">
                  <c:v>101782.96643325001</c:v>
                </c:pt>
                <c:pt idx="22">
                  <c:v>101758.24643325001</c:v>
                </c:pt>
                <c:pt idx="23">
                  <c:v>101943.64643325</c:v>
                </c:pt>
                <c:pt idx="24">
                  <c:v>101946.73643325</c:v>
                </c:pt>
                <c:pt idx="25">
                  <c:v>101875.66643325001</c:v>
                </c:pt>
                <c:pt idx="26">
                  <c:v>101786.05643325001</c:v>
                </c:pt>
                <c:pt idx="27">
                  <c:v>101728.37643325001</c:v>
                </c:pt>
                <c:pt idx="28">
                  <c:v>101898.32643325001</c:v>
                </c:pt>
                <c:pt idx="29">
                  <c:v>101947.76643325001</c:v>
                </c:pt>
                <c:pt idx="30">
                  <c:v>101750.00643325002</c:v>
                </c:pt>
                <c:pt idx="31">
                  <c:v>101935.40643325001</c:v>
                </c:pt>
                <c:pt idx="32">
                  <c:v>102124.92643325002</c:v>
                </c:pt>
                <c:pt idx="33">
                  <c:v>101873.60643325001</c:v>
                </c:pt>
                <c:pt idx="34">
                  <c:v>101869.48643325001</c:v>
                </c:pt>
                <c:pt idx="35">
                  <c:v>100431.60643325001</c:v>
                </c:pt>
                <c:pt idx="36">
                  <c:v>100579.92643325002</c:v>
                </c:pt>
                <c:pt idx="37">
                  <c:v>101576.96643325001</c:v>
                </c:pt>
                <c:pt idx="38">
                  <c:v>101564.60643325001</c:v>
                </c:pt>
                <c:pt idx="39">
                  <c:v>101741.76643325001</c:v>
                </c:pt>
                <c:pt idx="40">
                  <c:v>100155.56643325002</c:v>
                </c:pt>
                <c:pt idx="41">
                  <c:v>99999.006433250019</c:v>
                </c:pt>
                <c:pt idx="42">
                  <c:v>100077.28643325002</c:v>
                </c:pt>
                <c:pt idx="43">
                  <c:v>100862.14643325</c:v>
                </c:pt>
                <c:pt idx="44">
                  <c:v>100501.34643325002</c:v>
                </c:pt>
                <c:pt idx="45">
                  <c:v>100267.64643325002</c:v>
                </c:pt>
                <c:pt idx="46">
                  <c:v>100501.34643325002</c:v>
                </c:pt>
                <c:pt idx="47">
                  <c:v>100505.44643325001</c:v>
                </c:pt>
                <c:pt idx="48">
                  <c:v>100620.24643325001</c:v>
                </c:pt>
                <c:pt idx="49">
                  <c:v>101095.84643325</c:v>
                </c:pt>
                <c:pt idx="50">
                  <c:v>101702.64643325002</c:v>
                </c:pt>
                <c:pt idx="51">
                  <c:v>101810.27143325002</c:v>
                </c:pt>
                <c:pt idx="52">
                  <c:v>101262.92143325001</c:v>
                </c:pt>
                <c:pt idx="53">
                  <c:v>101521.85143325002</c:v>
                </c:pt>
                <c:pt idx="54">
                  <c:v>101512.60393325002</c:v>
                </c:pt>
                <c:pt idx="55">
                  <c:v>101423.21143325002</c:v>
                </c:pt>
                <c:pt idx="56">
                  <c:v>102233.90893325003</c:v>
                </c:pt>
                <c:pt idx="57">
                  <c:v>102578.30893325002</c:v>
                </c:pt>
                <c:pt idx="58">
                  <c:v>102627.50893325001</c:v>
                </c:pt>
                <c:pt idx="59">
                  <c:v>102594.70893325002</c:v>
                </c:pt>
                <c:pt idx="60">
                  <c:v>102225.70893325002</c:v>
                </c:pt>
                <c:pt idx="61">
                  <c:v>102443.00893325001</c:v>
                </c:pt>
                <c:pt idx="62">
                  <c:v>102545.50893325001</c:v>
                </c:pt>
                <c:pt idx="63">
                  <c:v>102582.40893325003</c:v>
                </c:pt>
                <c:pt idx="64">
                  <c:v>102307.70893325002</c:v>
                </c:pt>
                <c:pt idx="65">
                  <c:v>102328.20893325002</c:v>
                </c:pt>
                <c:pt idx="66">
                  <c:v>102119.10893325001</c:v>
                </c:pt>
                <c:pt idx="67">
                  <c:v>102180.60893325001</c:v>
                </c:pt>
                <c:pt idx="68">
                  <c:v>102578.30893325002</c:v>
                </c:pt>
                <c:pt idx="69">
                  <c:v>102701.30893325002</c:v>
                </c:pt>
                <c:pt idx="70">
                  <c:v>103062.10893325001</c:v>
                </c:pt>
                <c:pt idx="71">
                  <c:v>103397.28393325</c:v>
                </c:pt>
                <c:pt idx="72">
                  <c:v>103618.14393325002</c:v>
                </c:pt>
                <c:pt idx="73">
                  <c:v>103740.84393325003</c:v>
                </c:pt>
                <c:pt idx="74">
                  <c:v>104354.34393325003</c:v>
                </c:pt>
                <c:pt idx="75">
                  <c:v>104235.73393325001</c:v>
                </c:pt>
                <c:pt idx="76">
                  <c:v>104063.95393325001</c:v>
                </c:pt>
                <c:pt idx="77">
                  <c:v>104269.47643325001</c:v>
                </c:pt>
                <c:pt idx="78">
                  <c:v>104392.17643325002</c:v>
                </c:pt>
                <c:pt idx="79">
                  <c:v>104275.61143325001</c:v>
                </c:pt>
                <c:pt idx="80">
                  <c:v>104370.70393325001</c:v>
                </c:pt>
                <c:pt idx="81">
                  <c:v>104474.99893325003</c:v>
                </c:pt>
                <c:pt idx="82">
                  <c:v>104530.21393325001</c:v>
                </c:pt>
                <c:pt idx="83">
                  <c:v>104632.46393325001</c:v>
                </c:pt>
                <c:pt idx="84">
                  <c:v>104661.09393325001</c:v>
                </c:pt>
                <c:pt idx="85">
                  <c:v>105200.97393325002</c:v>
                </c:pt>
                <c:pt idx="86">
                  <c:v>104791.97393325002</c:v>
                </c:pt>
                <c:pt idx="87">
                  <c:v>104976.02393325002</c:v>
                </c:pt>
                <c:pt idx="88">
                  <c:v>104456.59393325001</c:v>
                </c:pt>
                <c:pt idx="89">
                  <c:v>104591.56393325001</c:v>
                </c:pt>
                <c:pt idx="90">
                  <c:v>105446.37393325</c:v>
                </c:pt>
                <c:pt idx="91">
                  <c:v>105053.73393325001</c:v>
                </c:pt>
                <c:pt idx="92">
                  <c:v>105217.33393325</c:v>
                </c:pt>
                <c:pt idx="93">
                  <c:v>105356.39393325003</c:v>
                </c:pt>
                <c:pt idx="94">
                  <c:v>105387.06893325</c:v>
                </c:pt>
                <c:pt idx="95">
                  <c:v>105738.80893325001</c:v>
                </c:pt>
                <c:pt idx="96">
                  <c:v>105902.40893325003</c:v>
                </c:pt>
                <c:pt idx="97">
                  <c:v>105847.19393325003</c:v>
                </c:pt>
                <c:pt idx="98">
                  <c:v>106027.15393325003</c:v>
                </c:pt>
                <c:pt idx="99">
                  <c:v>105642.69393325003</c:v>
                </c:pt>
                <c:pt idx="100">
                  <c:v>105609.97393325</c:v>
                </c:pt>
                <c:pt idx="101">
                  <c:v>105708.13393325001</c:v>
                </c:pt>
                <c:pt idx="102">
                  <c:v>105462.73393325003</c:v>
                </c:pt>
                <c:pt idx="103">
                  <c:v>104935.12393325001</c:v>
                </c:pt>
                <c:pt idx="104">
                  <c:v>105826.74393325002</c:v>
                </c:pt>
                <c:pt idx="105">
                  <c:v>105515.90393325003</c:v>
                </c:pt>
                <c:pt idx="106">
                  <c:v>105695.86393325003</c:v>
                </c:pt>
                <c:pt idx="107">
                  <c:v>106387.07393325004</c:v>
                </c:pt>
                <c:pt idx="108">
                  <c:v>106316.52143325002</c:v>
                </c:pt>
                <c:pt idx="109">
                  <c:v>106500.57143325004</c:v>
                </c:pt>
                <c:pt idx="110">
                  <c:v>106460.69393325003</c:v>
                </c:pt>
                <c:pt idx="111">
                  <c:v>107540.45393325001</c:v>
                </c:pt>
                <c:pt idx="112">
                  <c:v>107491.37393325001</c:v>
                </c:pt>
                <c:pt idx="113">
                  <c:v>108432.07393325002</c:v>
                </c:pt>
                <c:pt idx="114">
                  <c:v>108207.12393325001</c:v>
                </c:pt>
                <c:pt idx="115">
                  <c:v>108076.24393325002</c:v>
                </c:pt>
                <c:pt idx="116">
                  <c:v>107687.69393325002</c:v>
                </c:pt>
                <c:pt idx="117">
                  <c:v>107708.14393325003</c:v>
                </c:pt>
                <c:pt idx="118">
                  <c:v>108047.61393325002</c:v>
                </c:pt>
                <c:pt idx="119">
                  <c:v>108636.57393325002</c:v>
                </c:pt>
                <c:pt idx="120">
                  <c:v>108963.77393325002</c:v>
                </c:pt>
                <c:pt idx="121">
                  <c:v>109107.94643325002</c:v>
                </c:pt>
                <c:pt idx="122">
                  <c:v>109098.76643325003</c:v>
                </c:pt>
                <c:pt idx="123">
                  <c:v>108765.22643325003</c:v>
                </c:pt>
                <c:pt idx="124">
                  <c:v>109112.87643325001</c:v>
                </c:pt>
                <c:pt idx="125">
                  <c:v>109804.08643325002</c:v>
                </c:pt>
                <c:pt idx="126">
                  <c:v>110225.35643325001</c:v>
                </c:pt>
                <c:pt idx="127">
                  <c:v>110167.67643324999</c:v>
                </c:pt>
                <c:pt idx="128">
                  <c:v>110394.27643324999</c:v>
                </c:pt>
                <c:pt idx="129">
                  <c:v>110365.43643325</c:v>
                </c:pt>
                <c:pt idx="130">
                  <c:v>110233.59643325</c:v>
                </c:pt>
                <c:pt idx="131">
                  <c:v>110287.15643325</c:v>
                </c:pt>
                <c:pt idx="132">
                  <c:v>110513.75643325</c:v>
                </c:pt>
                <c:pt idx="133">
                  <c:v>110097.63643325001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A5-4323-A9BE-56C5B0994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823544"/>
        <c:axId val="769820664"/>
      </c:lineChart>
      <c:dateAx>
        <c:axId val="7698235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20664"/>
        <c:crosses val="autoZero"/>
        <c:auto val="1"/>
        <c:lblOffset val="100"/>
        <c:baseTimeUnit val="days"/>
      </c:dateAx>
      <c:valAx>
        <c:axId val="769820664"/>
        <c:scaling>
          <c:orientation val="minMax"/>
          <c:min val="9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2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rfr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Sheet1!$E$2:$E$136</c:f>
              <c:numCache>
                <c:formatCode>m/d/yyyy</c:formatCode>
                <c:ptCount val="135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Sheet1!$F$2:$F$136</c:f>
              <c:numCache>
                <c:formatCode>General</c:formatCode>
                <c:ptCount val="135"/>
                <c:pt idx="0">
                  <c:v>9.8998086147972404E-4</c:v>
                </c:pt>
                <c:pt idx="1">
                  <c:v>9.8998086147972404E-4</c:v>
                </c:pt>
                <c:pt idx="2">
                  <c:v>9.8998086147972404E-4</c:v>
                </c:pt>
                <c:pt idx="3">
                  <c:v>9.8998086147972404E-4</c:v>
                </c:pt>
                <c:pt idx="4">
                  <c:v>9.8998086147972404E-4</c:v>
                </c:pt>
                <c:pt idx="5">
                  <c:v>8.9726571856374795E-4</c:v>
                </c:pt>
                <c:pt idx="6">
                  <c:v>8.9726571856374795E-4</c:v>
                </c:pt>
                <c:pt idx="7">
                  <c:v>9.8998086147972404E-4</c:v>
                </c:pt>
                <c:pt idx="8">
                  <c:v>9.8998086147972404E-4</c:v>
                </c:pt>
                <c:pt idx="9">
                  <c:v>9.8998086147972404E-4</c:v>
                </c:pt>
                <c:pt idx="10">
                  <c:v>9.8998086147972404E-4</c:v>
                </c:pt>
                <c:pt idx="11">
                  <c:v>9.8998086147972404E-4</c:v>
                </c:pt>
                <c:pt idx="12">
                  <c:v>9.8998086147972404E-4</c:v>
                </c:pt>
                <c:pt idx="13">
                  <c:v>9.8998086147972404E-4</c:v>
                </c:pt>
                <c:pt idx="14">
                  <c:v>9.8998086147972404E-4</c:v>
                </c:pt>
                <c:pt idx="15">
                  <c:v>9.8998086147972404E-4</c:v>
                </c:pt>
                <c:pt idx="16">
                  <c:v>9.8998086147972404E-4</c:v>
                </c:pt>
                <c:pt idx="17">
                  <c:v>9.8998086147972404E-4</c:v>
                </c:pt>
                <c:pt idx="18">
                  <c:v>9.8998086147972404E-4</c:v>
                </c:pt>
                <c:pt idx="19">
                  <c:v>5.7434150782284304E-4</c:v>
                </c:pt>
                <c:pt idx="20">
                  <c:v>9.8998086147972404E-4</c:v>
                </c:pt>
                <c:pt idx="21">
                  <c:v>9.8998086147972404E-4</c:v>
                </c:pt>
                <c:pt idx="22">
                  <c:v>8.9726571856374795E-4</c:v>
                </c:pt>
                <c:pt idx="23">
                  <c:v>8.9726571856374795E-4</c:v>
                </c:pt>
                <c:pt idx="24">
                  <c:v>8.9726571856374795E-4</c:v>
                </c:pt>
                <c:pt idx="25">
                  <c:v>8.9726571856374795E-4</c:v>
                </c:pt>
                <c:pt idx="26">
                  <c:v>9.8998086147972404E-4</c:v>
                </c:pt>
                <c:pt idx="27">
                  <c:v>8.5988671483834002E-4</c:v>
                </c:pt>
                <c:pt idx="28">
                  <c:v>9.8998086147972404E-4</c:v>
                </c:pt>
                <c:pt idx="29">
                  <c:v>9.8998086147972404E-4</c:v>
                </c:pt>
                <c:pt idx="30">
                  <c:v>9.8998086147972404E-4</c:v>
                </c:pt>
                <c:pt idx="31">
                  <c:v>9.8998086147972404E-4</c:v>
                </c:pt>
                <c:pt idx="32">
                  <c:v>9.8998086147972404E-4</c:v>
                </c:pt>
                <c:pt idx="33">
                  <c:v>9.8998086147972404E-4</c:v>
                </c:pt>
                <c:pt idx="34">
                  <c:v>9.8998086147972404E-4</c:v>
                </c:pt>
                <c:pt idx="35">
                  <c:v>9.8998086147972404E-4</c:v>
                </c:pt>
                <c:pt idx="36">
                  <c:v>9.8998086147972404E-4</c:v>
                </c:pt>
                <c:pt idx="37">
                  <c:v>9.8998086147972404E-4</c:v>
                </c:pt>
                <c:pt idx="38">
                  <c:v>9.8998086147972404E-4</c:v>
                </c:pt>
                <c:pt idx="39">
                  <c:v>9.8998086147972404E-4</c:v>
                </c:pt>
                <c:pt idx="40">
                  <c:v>9.8998086147972404E-4</c:v>
                </c:pt>
                <c:pt idx="41">
                  <c:v>9.8998086147972404E-4</c:v>
                </c:pt>
                <c:pt idx="42">
                  <c:v>8.5988671483834002E-4</c:v>
                </c:pt>
                <c:pt idx="43">
                  <c:v>9.8998086147972404E-4</c:v>
                </c:pt>
                <c:pt idx="44">
                  <c:v>9.8998086147972404E-4</c:v>
                </c:pt>
                <c:pt idx="45">
                  <c:v>9.8998086147972404E-4</c:v>
                </c:pt>
                <c:pt idx="46">
                  <c:v>9.8998086147972404E-4</c:v>
                </c:pt>
                <c:pt idx="47">
                  <c:v>9.8998086147972404E-4</c:v>
                </c:pt>
                <c:pt idx="48">
                  <c:v>9.8998086147972404E-4</c:v>
                </c:pt>
                <c:pt idx="49">
                  <c:v>9.8998086147972404E-4</c:v>
                </c:pt>
                <c:pt idx="50">
                  <c:v>8.9726571856374795E-4</c:v>
                </c:pt>
                <c:pt idx="51">
                  <c:v>8.9726571856374795E-4</c:v>
                </c:pt>
                <c:pt idx="52">
                  <c:v>8.9726571856374795E-4</c:v>
                </c:pt>
                <c:pt idx="53">
                  <c:v>8.9726571856374795E-4</c:v>
                </c:pt>
                <c:pt idx="54">
                  <c:v>8.9726571856374795E-4</c:v>
                </c:pt>
                <c:pt idx="55">
                  <c:v>8.9726571856374795E-4</c:v>
                </c:pt>
                <c:pt idx="56">
                  <c:v>9.8998086147972404E-4</c:v>
                </c:pt>
                <c:pt idx="57">
                  <c:v>9.8998086147972404E-4</c:v>
                </c:pt>
                <c:pt idx="58">
                  <c:v>9.8998086147972404E-4</c:v>
                </c:pt>
                <c:pt idx="59">
                  <c:v>9.8998086147972404E-4</c:v>
                </c:pt>
                <c:pt idx="60">
                  <c:v>9.8998086147972404E-4</c:v>
                </c:pt>
                <c:pt idx="61">
                  <c:v>9.8998086147972404E-4</c:v>
                </c:pt>
                <c:pt idx="62">
                  <c:v>9.8998086147972404E-4</c:v>
                </c:pt>
                <c:pt idx="63">
                  <c:v>9.8998086147972404E-4</c:v>
                </c:pt>
                <c:pt idx="64">
                  <c:v>9.8998086147972404E-4</c:v>
                </c:pt>
                <c:pt idx="65">
                  <c:v>9.8998086147972404E-4</c:v>
                </c:pt>
                <c:pt idx="66">
                  <c:v>9.8998086147972404E-4</c:v>
                </c:pt>
                <c:pt idx="67">
                  <c:v>9.8998086147972404E-4</c:v>
                </c:pt>
                <c:pt idx="68">
                  <c:v>9.8998086147972404E-4</c:v>
                </c:pt>
                <c:pt idx="69">
                  <c:v>9.8998086147972404E-4</c:v>
                </c:pt>
                <c:pt idx="70">
                  <c:v>5.7434150782284304E-4</c:v>
                </c:pt>
                <c:pt idx="71">
                  <c:v>9.8998086147972404E-4</c:v>
                </c:pt>
                <c:pt idx="72">
                  <c:v>9.8998086147972404E-4</c:v>
                </c:pt>
                <c:pt idx="73">
                  <c:v>9.8998086147972404E-4</c:v>
                </c:pt>
                <c:pt idx="74">
                  <c:v>9.8998086147972404E-4</c:v>
                </c:pt>
                <c:pt idx="75">
                  <c:v>9.8998086147972404E-4</c:v>
                </c:pt>
                <c:pt idx="76">
                  <c:v>8.5988671483834002E-4</c:v>
                </c:pt>
                <c:pt idx="77">
                  <c:v>8.9726571856374795E-4</c:v>
                </c:pt>
                <c:pt idx="78">
                  <c:v>8.9726571856374795E-4</c:v>
                </c:pt>
                <c:pt idx="79">
                  <c:v>4.8162636490686701E-4</c:v>
                </c:pt>
                <c:pt idx="80">
                  <c:v>3.5124615732179501E-4</c:v>
                </c:pt>
                <c:pt idx="81">
                  <c:v>8.9726571856374795E-4</c:v>
                </c:pt>
                <c:pt idx="82">
                  <c:v>9.8998086147972404E-4</c:v>
                </c:pt>
                <c:pt idx="83">
                  <c:v>9.8998086147972404E-4</c:v>
                </c:pt>
                <c:pt idx="84">
                  <c:v>9.8998086147972404E-4</c:v>
                </c:pt>
                <c:pt idx="85">
                  <c:v>9.8998086147972404E-4</c:v>
                </c:pt>
                <c:pt idx="86">
                  <c:v>9.8998086147972404E-4</c:v>
                </c:pt>
                <c:pt idx="87">
                  <c:v>9.8998086147972404E-4</c:v>
                </c:pt>
                <c:pt idx="88">
                  <c:v>9.8998086147972404E-4</c:v>
                </c:pt>
                <c:pt idx="89">
                  <c:v>9.8998086147972404E-4</c:v>
                </c:pt>
                <c:pt idx="90">
                  <c:v>9.8998086147972404E-4</c:v>
                </c:pt>
                <c:pt idx="91">
                  <c:v>9.8998086147972404E-4</c:v>
                </c:pt>
                <c:pt idx="92">
                  <c:v>9.8998086147972404E-4</c:v>
                </c:pt>
                <c:pt idx="93">
                  <c:v>3.5124615732179501E-4</c:v>
                </c:pt>
                <c:pt idx="94">
                  <c:v>9.8998086147972404E-4</c:v>
                </c:pt>
                <c:pt idx="95">
                  <c:v>9.8998086147972404E-4</c:v>
                </c:pt>
                <c:pt idx="96">
                  <c:v>8.9726571856374795E-4</c:v>
                </c:pt>
                <c:pt idx="97">
                  <c:v>9.8998086147972404E-4</c:v>
                </c:pt>
                <c:pt idx="98">
                  <c:v>9.8998086147972404E-4</c:v>
                </c:pt>
                <c:pt idx="99">
                  <c:v>9.8998086147972404E-4</c:v>
                </c:pt>
                <c:pt idx="100">
                  <c:v>9.8998086147972404E-4</c:v>
                </c:pt>
                <c:pt idx="101">
                  <c:v>9.8998086147972404E-4</c:v>
                </c:pt>
                <c:pt idx="102">
                  <c:v>9.8998086147972404E-4</c:v>
                </c:pt>
                <c:pt idx="103">
                  <c:v>9.8998086147972404E-4</c:v>
                </c:pt>
                <c:pt idx="104">
                  <c:v>9.8998086147972404E-4</c:v>
                </c:pt>
                <c:pt idx="105">
                  <c:v>9.8998086147972404E-4</c:v>
                </c:pt>
                <c:pt idx="106">
                  <c:v>9.8998086147972404E-4</c:v>
                </c:pt>
                <c:pt idx="107">
                  <c:v>1.5835100669608299E-4</c:v>
                </c:pt>
                <c:pt idx="108">
                  <c:v>8.9726571856374795E-4</c:v>
                </c:pt>
                <c:pt idx="109">
                  <c:v>8.9726571856374795E-4</c:v>
                </c:pt>
                <c:pt idx="110">
                  <c:v>9.8998086147972404E-4</c:v>
                </c:pt>
                <c:pt idx="111">
                  <c:v>8.9726571856374795E-4</c:v>
                </c:pt>
                <c:pt idx="112">
                  <c:v>9.8998086147972404E-4</c:v>
                </c:pt>
                <c:pt idx="113">
                  <c:v>9.8998086147972404E-4</c:v>
                </c:pt>
                <c:pt idx="114">
                  <c:v>9.8998086147972404E-4</c:v>
                </c:pt>
                <c:pt idx="115">
                  <c:v>9.8998086147972404E-4</c:v>
                </c:pt>
                <c:pt idx="116">
                  <c:v>9.8998086147972404E-4</c:v>
                </c:pt>
                <c:pt idx="117">
                  <c:v>9.8998086147972404E-4</c:v>
                </c:pt>
                <c:pt idx="118">
                  <c:v>9.8998086147972404E-4</c:v>
                </c:pt>
                <c:pt idx="119">
                  <c:v>9.8998086147972404E-4</c:v>
                </c:pt>
                <c:pt idx="120">
                  <c:v>8.9726571856374795E-4</c:v>
                </c:pt>
                <c:pt idx="121">
                  <c:v>8.9726571856374795E-4</c:v>
                </c:pt>
                <c:pt idx="122">
                  <c:v>8.9726571856374795E-4</c:v>
                </c:pt>
                <c:pt idx="123">
                  <c:v>9.8998086147972404E-4</c:v>
                </c:pt>
                <c:pt idx="124">
                  <c:v>9.8998086147972404E-4</c:v>
                </c:pt>
                <c:pt idx="125" formatCode="0.00E+00">
                  <c:v>-3.4137893531700102E-5</c:v>
                </c:pt>
                <c:pt idx="126">
                  <c:v>9.8998086147972404E-4</c:v>
                </c:pt>
                <c:pt idx="127">
                  <c:v>9.8998086147972404E-4</c:v>
                </c:pt>
                <c:pt idx="128">
                  <c:v>9.8998086147972404E-4</c:v>
                </c:pt>
                <c:pt idx="129">
                  <c:v>9.8998086147972404E-4</c:v>
                </c:pt>
                <c:pt idx="130">
                  <c:v>9.8998086147972404E-4</c:v>
                </c:pt>
                <c:pt idx="131">
                  <c:v>9.8998086147972404E-4</c:v>
                </c:pt>
                <c:pt idx="132">
                  <c:v>9.8998086147972404E-4</c:v>
                </c:pt>
                <c:pt idx="133">
                  <c:v>9.8998086147972404E-4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32-45FB-91E0-EDA0CB9EC1EE}"/>
            </c:ext>
          </c:extLst>
        </c:ser>
        <c:ser>
          <c:idx val="1"/>
          <c:order val="1"/>
          <c:tx>
            <c:v>0.75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Sheet1!$G$2:$G$135</c:f>
              <c:numCache>
                <c:formatCode>General</c:formatCode>
                <c:ptCount val="134"/>
                <c:pt idx="0">
                  <c:v>8.8999999999999995E-4</c:v>
                </c:pt>
                <c:pt idx="1">
                  <c:v>8.8999999999999995E-4</c:v>
                </c:pt>
                <c:pt idx="2">
                  <c:v>8.8999999999999995E-4</c:v>
                </c:pt>
                <c:pt idx="3">
                  <c:v>8.8999999999999995E-4</c:v>
                </c:pt>
                <c:pt idx="4">
                  <c:v>8.8999999999999995E-4</c:v>
                </c:pt>
                <c:pt idx="5">
                  <c:v>8.8999999999999995E-4</c:v>
                </c:pt>
                <c:pt idx="6">
                  <c:v>8.8999999999999995E-4</c:v>
                </c:pt>
                <c:pt idx="7">
                  <c:v>8.8999999999999995E-4</c:v>
                </c:pt>
                <c:pt idx="8">
                  <c:v>8.8999999999999995E-4</c:v>
                </c:pt>
                <c:pt idx="9">
                  <c:v>8.8999999999999995E-4</c:v>
                </c:pt>
                <c:pt idx="10">
                  <c:v>8.8999999999999995E-4</c:v>
                </c:pt>
                <c:pt idx="11">
                  <c:v>8.8999999999999995E-4</c:v>
                </c:pt>
                <c:pt idx="12">
                  <c:v>8.8999999999999995E-4</c:v>
                </c:pt>
                <c:pt idx="13">
                  <c:v>8.8999999999999995E-4</c:v>
                </c:pt>
                <c:pt idx="14">
                  <c:v>8.8999999999999995E-4</c:v>
                </c:pt>
                <c:pt idx="15">
                  <c:v>8.8999999999999995E-4</c:v>
                </c:pt>
                <c:pt idx="16">
                  <c:v>8.8999999999999995E-4</c:v>
                </c:pt>
                <c:pt idx="17">
                  <c:v>8.8999999999999995E-4</c:v>
                </c:pt>
                <c:pt idx="18">
                  <c:v>8.8999999999999995E-4</c:v>
                </c:pt>
                <c:pt idx="19">
                  <c:v>8.8999999999999995E-4</c:v>
                </c:pt>
                <c:pt idx="20">
                  <c:v>8.8999999999999995E-4</c:v>
                </c:pt>
                <c:pt idx="21">
                  <c:v>8.8999999999999995E-4</c:v>
                </c:pt>
                <c:pt idx="22">
                  <c:v>8.8999999999999995E-4</c:v>
                </c:pt>
                <c:pt idx="23">
                  <c:v>8.8999999999999995E-4</c:v>
                </c:pt>
                <c:pt idx="24">
                  <c:v>8.8999999999999995E-4</c:v>
                </c:pt>
                <c:pt idx="25">
                  <c:v>8.8999999999999995E-4</c:v>
                </c:pt>
                <c:pt idx="26">
                  <c:v>8.8999999999999995E-4</c:v>
                </c:pt>
                <c:pt idx="27">
                  <c:v>8.8999999999999995E-4</c:v>
                </c:pt>
                <c:pt idx="28">
                  <c:v>8.8999999999999995E-4</c:v>
                </c:pt>
                <c:pt idx="29">
                  <c:v>8.8999999999999995E-4</c:v>
                </c:pt>
                <c:pt idx="30">
                  <c:v>8.8999999999999995E-4</c:v>
                </c:pt>
                <c:pt idx="31">
                  <c:v>8.8999999999999995E-4</c:v>
                </c:pt>
                <c:pt idx="32">
                  <c:v>8.8999999999999995E-4</c:v>
                </c:pt>
                <c:pt idx="33">
                  <c:v>8.8999999999999995E-4</c:v>
                </c:pt>
                <c:pt idx="34">
                  <c:v>8.8999999999999995E-4</c:v>
                </c:pt>
                <c:pt idx="35">
                  <c:v>8.8999999999999995E-4</c:v>
                </c:pt>
                <c:pt idx="36">
                  <c:v>8.8999999999999995E-4</c:v>
                </c:pt>
                <c:pt idx="37">
                  <c:v>8.8999999999999995E-4</c:v>
                </c:pt>
                <c:pt idx="38">
                  <c:v>8.8999999999999995E-4</c:v>
                </c:pt>
                <c:pt idx="39">
                  <c:v>8.8999999999999995E-4</c:v>
                </c:pt>
                <c:pt idx="40">
                  <c:v>8.8999999999999995E-4</c:v>
                </c:pt>
                <c:pt idx="41">
                  <c:v>8.8999999999999995E-4</c:v>
                </c:pt>
                <c:pt idx="42">
                  <c:v>8.8999999999999995E-4</c:v>
                </c:pt>
                <c:pt idx="43">
                  <c:v>8.8999999999999995E-4</c:v>
                </c:pt>
                <c:pt idx="44">
                  <c:v>8.8999999999999995E-4</c:v>
                </c:pt>
                <c:pt idx="45">
                  <c:v>8.8999999999999995E-4</c:v>
                </c:pt>
                <c:pt idx="46">
                  <c:v>8.8999999999999995E-4</c:v>
                </c:pt>
                <c:pt idx="47">
                  <c:v>8.8999999999999995E-4</c:v>
                </c:pt>
                <c:pt idx="48">
                  <c:v>8.8999999999999995E-4</c:v>
                </c:pt>
                <c:pt idx="49">
                  <c:v>8.8999999999999995E-4</c:v>
                </c:pt>
                <c:pt idx="50">
                  <c:v>8.8999999999999995E-4</c:v>
                </c:pt>
                <c:pt idx="51">
                  <c:v>8.8999999999999995E-4</c:v>
                </c:pt>
                <c:pt idx="52">
                  <c:v>8.8999999999999995E-4</c:v>
                </c:pt>
                <c:pt idx="53">
                  <c:v>8.8999999999999995E-4</c:v>
                </c:pt>
                <c:pt idx="54">
                  <c:v>8.8999999999999995E-4</c:v>
                </c:pt>
                <c:pt idx="55">
                  <c:v>8.8999999999999995E-4</c:v>
                </c:pt>
                <c:pt idx="56">
                  <c:v>8.8999999999999995E-4</c:v>
                </c:pt>
                <c:pt idx="57">
                  <c:v>8.8999999999999995E-4</c:v>
                </c:pt>
                <c:pt idx="58">
                  <c:v>8.8999999999999995E-4</c:v>
                </c:pt>
                <c:pt idx="59">
                  <c:v>8.8999999999999995E-4</c:v>
                </c:pt>
                <c:pt idx="60">
                  <c:v>8.8999999999999995E-4</c:v>
                </c:pt>
                <c:pt idx="61">
                  <c:v>8.8999999999999995E-4</c:v>
                </c:pt>
                <c:pt idx="62">
                  <c:v>8.8999999999999995E-4</c:v>
                </c:pt>
                <c:pt idx="63">
                  <c:v>8.8999999999999995E-4</c:v>
                </c:pt>
                <c:pt idx="64">
                  <c:v>8.8999999999999995E-4</c:v>
                </c:pt>
                <c:pt idx="65">
                  <c:v>8.8999999999999995E-4</c:v>
                </c:pt>
                <c:pt idx="66">
                  <c:v>8.8999999999999995E-4</c:v>
                </c:pt>
                <c:pt idx="67">
                  <c:v>8.8999999999999995E-4</c:v>
                </c:pt>
                <c:pt idx="68">
                  <c:v>8.8999999999999995E-4</c:v>
                </c:pt>
                <c:pt idx="69">
                  <c:v>8.8999999999999995E-4</c:v>
                </c:pt>
                <c:pt idx="70">
                  <c:v>8.8999999999999995E-4</c:v>
                </c:pt>
                <c:pt idx="71">
                  <c:v>8.8999999999999995E-4</c:v>
                </c:pt>
                <c:pt idx="72">
                  <c:v>8.8999999999999995E-4</c:v>
                </c:pt>
                <c:pt idx="73">
                  <c:v>8.8999999999999995E-4</c:v>
                </c:pt>
                <c:pt idx="74">
                  <c:v>8.8999999999999995E-4</c:v>
                </c:pt>
                <c:pt idx="75">
                  <c:v>8.8999999999999995E-4</c:v>
                </c:pt>
                <c:pt idx="76">
                  <c:v>8.8999999999999995E-4</c:v>
                </c:pt>
                <c:pt idx="77">
                  <c:v>8.8999999999999995E-4</c:v>
                </c:pt>
                <c:pt idx="78">
                  <c:v>8.8999999999999995E-4</c:v>
                </c:pt>
                <c:pt idx="79">
                  <c:v>8.8999999999999995E-4</c:v>
                </c:pt>
                <c:pt idx="80">
                  <c:v>8.8999999999999995E-4</c:v>
                </c:pt>
                <c:pt idx="81">
                  <c:v>8.8999999999999995E-4</c:v>
                </c:pt>
                <c:pt idx="82">
                  <c:v>8.8999999999999995E-4</c:v>
                </c:pt>
                <c:pt idx="83">
                  <c:v>8.8999999999999995E-4</c:v>
                </c:pt>
                <c:pt idx="84">
                  <c:v>8.8999999999999995E-4</c:v>
                </c:pt>
                <c:pt idx="85">
                  <c:v>8.8999999999999995E-4</c:v>
                </c:pt>
                <c:pt idx="86">
                  <c:v>8.8999999999999995E-4</c:v>
                </c:pt>
                <c:pt idx="87">
                  <c:v>8.8999999999999995E-4</c:v>
                </c:pt>
                <c:pt idx="88">
                  <c:v>8.8999999999999995E-4</c:v>
                </c:pt>
                <c:pt idx="89">
                  <c:v>8.8999999999999995E-4</c:v>
                </c:pt>
                <c:pt idx="90">
                  <c:v>8.8999999999999995E-4</c:v>
                </c:pt>
                <c:pt idx="91">
                  <c:v>8.8999999999999995E-4</c:v>
                </c:pt>
                <c:pt idx="92">
                  <c:v>8.8999999999999995E-4</c:v>
                </c:pt>
                <c:pt idx="93">
                  <c:v>8.8999999999999995E-4</c:v>
                </c:pt>
                <c:pt idx="94">
                  <c:v>8.8999999999999995E-4</c:v>
                </c:pt>
                <c:pt idx="95">
                  <c:v>8.8999999999999995E-4</c:v>
                </c:pt>
                <c:pt idx="96">
                  <c:v>8.8999999999999995E-4</c:v>
                </c:pt>
                <c:pt idx="97">
                  <c:v>8.8999999999999995E-4</c:v>
                </c:pt>
                <c:pt idx="98">
                  <c:v>8.8999999999999995E-4</c:v>
                </c:pt>
                <c:pt idx="99">
                  <c:v>8.8999999999999995E-4</c:v>
                </c:pt>
                <c:pt idx="100">
                  <c:v>8.8999999999999995E-4</c:v>
                </c:pt>
                <c:pt idx="101">
                  <c:v>8.8999999999999995E-4</c:v>
                </c:pt>
                <c:pt idx="102">
                  <c:v>8.8999999999999995E-4</c:v>
                </c:pt>
                <c:pt idx="103">
                  <c:v>8.8999999999999995E-4</c:v>
                </c:pt>
                <c:pt idx="104">
                  <c:v>8.8999999999999995E-4</c:v>
                </c:pt>
                <c:pt idx="105">
                  <c:v>8.8999999999999995E-4</c:v>
                </c:pt>
                <c:pt idx="106">
                  <c:v>8.8999999999999995E-4</c:v>
                </c:pt>
                <c:pt idx="107">
                  <c:v>8.8999999999999995E-4</c:v>
                </c:pt>
                <c:pt idx="108">
                  <c:v>8.8999999999999995E-4</c:v>
                </c:pt>
                <c:pt idx="109">
                  <c:v>8.8999999999999995E-4</c:v>
                </c:pt>
                <c:pt idx="110">
                  <c:v>8.8999999999999995E-4</c:v>
                </c:pt>
                <c:pt idx="111">
                  <c:v>8.8999999999999995E-4</c:v>
                </c:pt>
                <c:pt idx="112">
                  <c:v>8.8999999999999995E-4</c:v>
                </c:pt>
                <c:pt idx="113">
                  <c:v>8.8999999999999995E-4</c:v>
                </c:pt>
                <c:pt idx="114">
                  <c:v>8.8999999999999995E-4</c:v>
                </c:pt>
                <c:pt idx="115">
                  <c:v>8.8999999999999995E-4</c:v>
                </c:pt>
                <c:pt idx="116">
                  <c:v>8.8999999999999995E-4</c:v>
                </c:pt>
                <c:pt idx="117">
                  <c:v>8.8999999999999995E-4</c:v>
                </c:pt>
                <c:pt idx="118">
                  <c:v>8.8999999999999995E-4</c:v>
                </c:pt>
                <c:pt idx="119">
                  <c:v>8.8999999999999995E-4</c:v>
                </c:pt>
                <c:pt idx="120">
                  <c:v>8.8999999999999995E-4</c:v>
                </c:pt>
                <c:pt idx="121">
                  <c:v>8.8999999999999995E-4</c:v>
                </c:pt>
                <c:pt idx="122">
                  <c:v>8.8999999999999995E-4</c:v>
                </c:pt>
                <c:pt idx="123">
                  <c:v>8.8999999999999995E-4</c:v>
                </c:pt>
                <c:pt idx="124">
                  <c:v>8.8999999999999995E-4</c:v>
                </c:pt>
                <c:pt idx="125">
                  <c:v>8.8999999999999995E-4</c:v>
                </c:pt>
                <c:pt idx="126">
                  <c:v>8.8999999999999995E-4</c:v>
                </c:pt>
                <c:pt idx="127">
                  <c:v>8.8999999999999995E-4</c:v>
                </c:pt>
                <c:pt idx="128">
                  <c:v>8.8999999999999995E-4</c:v>
                </c:pt>
                <c:pt idx="129">
                  <c:v>8.8999999999999995E-4</c:v>
                </c:pt>
                <c:pt idx="130">
                  <c:v>8.8999999999999995E-4</c:v>
                </c:pt>
                <c:pt idx="131">
                  <c:v>8.8999999999999995E-4</c:v>
                </c:pt>
                <c:pt idx="132">
                  <c:v>8.8999999999999995E-4</c:v>
                </c:pt>
                <c:pt idx="133">
                  <c:v>8.8999999999999995E-4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32-45FB-91E0-EDA0CB9EC1EE}"/>
            </c:ext>
          </c:extLst>
        </c:ser>
        <c:ser>
          <c:idx val="2"/>
          <c:order val="2"/>
          <c:tx>
            <c:v>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Sheet1!$H$2:$H$135</c:f>
              <c:numCache>
                <c:formatCode>General</c:formatCode>
                <c:ptCount val="1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32-45FB-91E0-EDA0CB9EC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342000"/>
        <c:axId val="547343600"/>
      </c:lineChart>
      <c:dateAx>
        <c:axId val="5473420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343600"/>
        <c:crosses val="autoZero"/>
        <c:auto val="1"/>
        <c:lblOffset val="100"/>
        <c:baseTimeUnit val="days"/>
      </c:dateAx>
      <c:valAx>
        <c:axId val="54734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3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SPY vs RFC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Sheet1!$B$2:$B$136</c:f>
              <c:numCache>
                <c:formatCode>General</c:formatCode>
                <c:ptCount val="135"/>
                <c:pt idx="0">
                  <c:v>99999.999966999996</c:v>
                </c:pt>
                <c:pt idx="1">
                  <c:v>99954.789556000003</c:v>
                </c:pt>
                <c:pt idx="2">
                  <c:v>100073.983255</c:v>
                </c:pt>
                <c:pt idx="3">
                  <c:v>100139.73832300001</c:v>
                </c:pt>
                <c:pt idx="4">
                  <c:v>99334.182022000008</c:v>
                </c:pt>
                <c:pt idx="5">
                  <c:v>100221.94325500001</c:v>
                </c:pt>
                <c:pt idx="6">
                  <c:v>99342.403665999998</c:v>
                </c:pt>
                <c:pt idx="7">
                  <c:v>99527.352433000007</c:v>
                </c:pt>
                <c:pt idx="8">
                  <c:v>99695.864076999991</c:v>
                </c:pt>
                <c:pt idx="9">
                  <c:v>99926.022844000006</c:v>
                </c:pt>
                <c:pt idx="10">
                  <c:v>99013.602433000007</c:v>
                </c:pt>
                <c:pt idx="11">
                  <c:v>99654.761611000009</c:v>
                </c:pt>
                <c:pt idx="12">
                  <c:v>99761.621200000009</c:v>
                </c:pt>
                <c:pt idx="13">
                  <c:v>99687.641199999998</c:v>
                </c:pt>
                <c:pt idx="14">
                  <c:v>100435.6612</c:v>
                </c:pt>
                <c:pt idx="15">
                  <c:v>100604.1712</c:v>
                </c:pt>
                <c:pt idx="16">
                  <c:v>101072.71120000001</c:v>
                </c:pt>
                <c:pt idx="17">
                  <c:v>101060.3812</c:v>
                </c:pt>
                <c:pt idx="18">
                  <c:v>101113.8112</c:v>
                </c:pt>
                <c:pt idx="19">
                  <c:v>101660.4412</c:v>
                </c:pt>
                <c:pt idx="20">
                  <c:v>101705.65119999999</c:v>
                </c:pt>
                <c:pt idx="21">
                  <c:v>101615.23119999999</c:v>
                </c:pt>
                <c:pt idx="22">
                  <c:v>101590.57120000001</c:v>
                </c:pt>
                <c:pt idx="23">
                  <c:v>101837.1712</c:v>
                </c:pt>
                <c:pt idx="24">
                  <c:v>101841.2812</c:v>
                </c:pt>
                <c:pt idx="25">
                  <c:v>101746.7512</c:v>
                </c:pt>
                <c:pt idx="26">
                  <c:v>101627.5612</c:v>
                </c:pt>
                <c:pt idx="27">
                  <c:v>101570.0212</c:v>
                </c:pt>
                <c:pt idx="28">
                  <c:v>101796.07120000001</c:v>
                </c:pt>
                <c:pt idx="29">
                  <c:v>101845.3912</c:v>
                </c:pt>
                <c:pt idx="30">
                  <c:v>101648.1112</c:v>
                </c:pt>
                <c:pt idx="31">
                  <c:v>101833.0612</c:v>
                </c:pt>
                <c:pt idx="32">
                  <c:v>102022.12120000001</c:v>
                </c:pt>
                <c:pt idx="33">
                  <c:v>101771.4112</c:v>
                </c:pt>
                <c:pt idx="34">
                  <c:v>101767.3012</c:v>
                </c:pt>
                <c:pt idx="35">
                  <c:v>100332.9112</c:v>
                </c:pt>
                <c:pt idx="36">
                  <c:v>100480.87120000001</c:v>
                </c:pt>
                <c:pt idx="37">
                  <c:v>101475.4912</c:v>
                </c:pt>
                <c:pt idx="38">
                  <c:v>101463.1612</c:v>
                </c:pt>
                <c:pt idx="39">
                  <c:v>101639.8912</c:v>
                </c:pt>
                <c:pt idx="40">
                  <c:v>100057.54120000001</c:v>
                </c:pt>
                <c:pt idx="41">
                  <c:v>99901.361199999999</c:v>
                </c:pt>
                <c:pt idx="42">
                  <c:v>99979.45120000001</c:v>
                </c:pt>
                <c:pt idx="43">
                  <c:v>101023.3912</c:v>
                </c:pt>
                <c:pt idx="44">
                  <c:v>100661.71120000001</c:v>
                </c:pt>
                <c:pt idx="45">
                  <c:v>100427.4412</c:v>
                </c:pt>
                <c:pt idx="46">
                  <c:v>100661.71120000001</c:v>
                </c:pt>
                <c:pt idx="47">
                  <c:v>100665.82120000001</c:v>
                </c:pt>
                <c:pt idx="48">
                  <c:v>100780.90119999999</c:v>
                </c:pt>
                <c:pt idx="49">
                  <c:v>101257.6612</c:v>
                </c:pt>
                <c:pt idx="50">
                  <c:v>101865.9412</c:v>
                </c:pt>
                <c:pt idx="51">
                  <c:v>102009.79120000001</c:v>
                </c:pt>
                <c:pt idx="52">
                  <c:v>101278.21120000001</c:v>
                </c:pt>
                <c:pt idx="53">
                  <c:v>101623.45120000001</c:v>
                </c:pt>
                <c:pt idx="54">
                  <c:v>101611.12120000001</c:v>
                </c:pt>
                <c:pt idx="55">
                  <c:v>101491.93120000001</c:v>
                </c:pt>
                <c:pt idx="56">
                  <c:v>102572.8612</c:v>
                </c:pt>
                <c:pt idx="57">
                  <c:v>102918.1012</c:v>
                </c:pt>
                <c:pt idx="58">
                  <c:v>102967.4212</c:v>
                </c:pt>
                <c:pt idx="59">
                  <c:v>102934.54120000001</c:v>
                </c:pt>
                <c:pt idx="60">
                  <c:v>102564.6412</c:v>
                </c:pt>
                <c:pt idx="61">
                  <c:v>102782.4712</c:v>
                </c:pt>
                <c:pt idx="62">
                  <c:v>102885.2212</c:v>
                </c:pt>
                <c:pt idx="63">
                  <c:v>102922.21120000001</c:v>
                </c:pt>
                <c:pt idx="64">
                  <c:v>102646.8412</c:v>
                </c:pt>
                <c:pt idx="65">
                  <c:v>102667.3912</c:v>
                </c:pt>
                <c:pt idx="66">
                  <c:v>102457.7812</c:v>
                </c:pt>
                <c:pt idx="67">
                  <c:v>102519.43120000001</c:v>
                </c:pt>
                <c:pt idx="68">
                  <c:v>102918.1012</c:v>
                </c:pt>
                <c:pt idx="69">
                  <c:v>103041.40119999999</c:v>
                </c:pt>
                <c:pt idx="70">
                  <c:v>103403.0812</c:v>
                </c:pt>
                <c:pt idx="71">
                  <c:v>103851.07120000001</c:v>
                </c:pt>
                <c:pt idx="72">
                  <c:v>104073.01120000001</c:v>
                </c:pt>
                <c:pt idx="73">
                  <c:v>104196.3112</c:v>
                </c:pt>
                <c:pt idx="74">
                  <c:v>104812.8112</c:v>
                </c:pt>
                <c:pt idx="75">
                  <c:v>104693.62120000001</c:v>
                </c:pt>
                <c:pt idx="76">
                  <c:v>104521.0012</c:v>
                </c:pt>
                <c:pt idx="77">
                  <c:v>104796.37120000001</c:v>
                </c:pt>
                <c:pt idx="78">
                  <c:v>104960.7712</c:v>
                </c:pt>
                <c:pt idx="79">
                  <c:v>104804.5912</c:v>
                </c:pt>
                <c:pt idx="80">
                  <c:v>104932.0012</c:v>
                </c:pt>
                <c:pt idx="81">
                  <c:v>105071.7412</c:v>
                </c:pt>
                <c:pt idx="82">
                  <c:v>105145.7212</c:v>
                </c:pt>
                <c:pt idx="83">
                  <c:v>105248.4712</c:v>
                </c:pt>
                <c:pt idx="84">
                  <c:v>105277.2412</c:v>
                </c:pt>
                <c:pt idx="85">
                  <c:v>105819.76120000001</c:v>
                </c:pt>
                <c:pt idx="86">
                  <c:v>105408.76120000001</c:v>
                </c:pt>
                <c:pt idx="87">
                  <c:v>105593.71120000001</c:v>
                </c:pt>
                <c:pt idx="88">
                  <c:v>105071.7412</c:v>
                </c:pt>
                <c:pt idx="89">
                  <c:v>105207.37120000001</c:v>
                </c:pt>
                <c:pt idx="90">
                  <c:v>106066.3612</c:v>
                </c:pt>
                <c:pt idx="91">
                  <c:v>105671.8012</c:v>
                </c:pt>
                <c:pt idx="92">
                  <c:v>105836.2012</c:v>
                </c:pt>
                <c:pt idx="93">
                  <c:v>105975.9412</c:v>
                </c:pt>
                <c:pt idx="94">
                  <c:v>106017.04119999999</c:v>
                </c:pt>
                <c:pt idx="95">
                  <c:v>106370.5012</c:v>
                </c:pt>
                <c:pt idx="96">
                  <c:v>106534.90120000001</c:v>
                </c:pt>
                <c:pt idx="97">
                  <c:v>106460.92120000001</c:v>
                </c:pt>
                <c:pt idx="98">
                  <c:v>106641.76120000001</c:v>
                </c:pt>
                <c:pt idx="99">
                  <c:v>106255.42120000001</c:v>
                </c:pt>
                <c:pt idx="100">
                  <c:v>106222.54119999999</c:v>
                </c:pt>
                <c:pt idx="101">
                  <c:v>106321.18119999999</c:v>
                </c:pt>
                <c:pt idx="102">
                  <c:v>106074.58120000002</c:v>
                </c:pt>
                <c:pt idx="103">
                  <c:v>105544.3912</c:v>
                </c:pt>
                <c:pt idx="104">
                  <c:v>106440.37120000001</c:v>
                </c:pt>
                <c:pt idx="105">
                  <c:v>106128.01120000001</c:v>
                </c:pt>
                <c:pt idx="106">
                  <c:v>106308.8512</c:v>
                </c:pt>
                <c:pt idx="107">
                  <c:v>107003.4412</c:v>
                </c:pt>
                <c:pt idx="108">
                  <c:v>106908.9112</c:v>
                </c:pt>
                <c:pt idx="109">
                  <c:v>107155.51120000001</c:v>
                </c:pt>
                <c:pt idx="110">
                  <c:v>107102.08120000002</c:v>
                </c:pt>
                <c:pt idx="111">
                  <c:v>108187.12120000001</c:v>
                </c:pt>
                <c:pt idx="112">
                  <c:v>108121.3612</c:v>
                </c:pt>
                <c:pt idx="113">
                  <c:v>109066.6612</c:v>
                </c:pt>
                <c:pt idx="114">
                  <c:v>108840.6112</c:v>
                </c:pt>
                <c:pt idx="115">
                  <c:v>108709.0912</c:v>
                </c:pt>
                <c:pt idx="116">
                  <c:v>108318.6412</c:v>
                </c:pt>
                <c:pt idx="117">
                  <c:v>108339.1912</c:v>
                </c:pt>
                <c:pt idx="118">
                  <c:v>108680.32120000001</c:v>
                </c:pt>
                <c:pt idx="119">
                  <c:v>109272.1612</c:v>
                </c:pt>
                <c:pt idx="120">
                  <c:v>109600.96120000001</c:v>
                </c:pt>
                <c:pt idx="121">
                  <c:v>109794.13119999999</c:v>
                </c:pt>
                <c:pt idx="122">
                  <c:v>109781.8012</c:v>
                </c:pt>
                <c:pt idx="123">
                  <c:v>109333.81120000001</c:v>
                </c:pt>
                <c:pt idx="124">
                  <c:v>109683.1612</c:v>
                </c:pt>
                <c:pt idx="125">
                  <c:v>110377.7512</c:v>
                </c:pt>
                <c:pt idx="126">
                  <c:v>109954.42120000001</c:v>
                </c:pt>
                <c:pt idx="127">
                  <c:v>109896.88119999999</c:v>
                </c:pt>
                <c:pt idx="128">
                  <c:v>110122.93119999999</c:v>
                </c:pt>
                <c:pt idx="129">
                  <c:v>110094.1612</c:v>
                </c:pt>
                <c:pt idx="130">
                  <c:v>109962.6412</c:v>
                </c:pt>
                <c:pt idx="131">
                  <c:v>110016.07120000001</c:v>
                </c:pt>
                <c:pt idx="132">
                  <c:v>110242.12120000001</c:v>
                </c:pt>
                <c:pt idx="133">
                  <c:v>109827.01120000001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A-4687-BBA5-3419CBCDAA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rfc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  <c:pt idx="0">
                  <c:v>100000</c:v>
                </c:pt>
                <c:pt idx="1">
                  <c:v>99954.789589000007</c:v>
                </c:pt>
                <c:pt idx="2">
                  <c:v>100073.983288</c:v>
                </c:pt>
                <c:pt idx="3">
                  <c:v>100139.73835600002</c:v>
                </c:pt>
                <c:pt idx="4">
                  <c:v>100945.29465700003</c:v>
                </c:pt>
                <c:pt idx="5">
                  <c:v>101848.17591100003</c:v>
                </c:pt>
                <c:pt idx="6">
                  <c:v>100953.65632900003</c:v>
                </c:pt>
                <c:pt idx="7">
                  <c:v>101141.75507500002</c:v>
                </c:pt>
                <c:pt idx="8">
                  <c:v>101313.13674700003</c:v>
                </c:pt>
                <c:pt idx="9">
                  <c:v>101079.05800100004</c:v>
                </c:pt>
                <c:pt idx="10">
                  <c:v>100155.53758500004</c:v>
                </c:pt>
                <c:pt idx="11">
                  <c:v>100804.49675300004</c:v>
                </c:pt>
                <c:pt idx="12">
                  <c:v>100912.65633700004</c:v>
                </c:pt>
                <c:pt idx="13">
                  <c:v>100987.53633700004</c:v>
                </c:pt>
                <c:pt idx="14">
                  <c:v>101744.65633700005</c:v>
                </c:pt>
                <c:pt idx="15">
                  <c:v>101915.21633700005</c:v>
                </c:pt>
                <c:pt idx="16">
                  <c:v>102389.45633700005</c:v>
                </c:pt>
                <c:pt idx="17">
                  <c:v>102401.93633700006</c:v>
                </c:pt>
                <c:pt idx="18">
                  <c:v>102347.72633700006</c:v>
                </c:pt>
                <c:pt idx="19">
                  <c:v>102901.00633700006</c:v>
                </c:pt>
                <c:pt idx="20">
                  <c:v>102855.24633700006</c:v>
                </c:pt>
                <c:pt idx="21">
                  <c:v>102763.72633700007</c:v>
                </c:pt>
                <c:pt idx="22">
                  <c:v>102738.76633700007</c:v>
                </c:pt>
                <c:pt idx="23">
                  <c:v>102988.36633700007</c:v>
                </c:pt>
                <c:pt idx="24">
                  <c:v>102984.20633700007</c:v>
                </c:pt>
                <c:pt idx="25">
                  <c:v>102888.52633700006</c:v>
                </c:pt>
                <c:pt idx="26">
                  <c:v>102767.88633700006</c:v>
                </c:pt>
                <c:pt idx="27">
                  <c:v>102709.64633700007</c:v>
                </c:pt>
                <c:pt idx="28">
                  <c:v>102938.44633700006</c:v>
                </c:pt>
                <c:pt idx="29">
                  <c:v>102988.36633700006</c:v>
                </c:pt>
                <c:pt idx="30">
                  <c:v>102788.68633700006</c:v>
                </c:pt>
                <c:pt idx="31">
                  <c:v>102975.88633700006</c:v>
                </c:pt>
                <c:pt idx="32">
                  <c:v>103167.24633700006</c:v>
                </c:pt>
                <c:pt idx="33">
                  <c:v>102913.48633700007</c:v>
                </c:pt>
                <c:pt idx="34">
                  <c:v>102909.32633700006</c:v>
                </c:pt>
                <c:pt idx="35">
                  <c:v>101457.48633700007</c:v>
                </c:pt>
                <c:pt idx="36">
                  <c:v>101607.24633700006</c:v>
                </c:pt>
                <c:pt idx="37">
                  <c:v>102613.96633700006</c:v>
                </c:pt>
                <c:pt idx="38">
                  <c:v>102601.48633700007</c:v>
                </c:pt>
                <c:pt idx="39">
                  <c:v>102780.36633700006</c:v>
                </c:pt>
                <c:pt idx="40">
                  <c:v>101178.76633700007</c:v>
                </c:pt>
                <c:pt idx="41">
                  <c:v>101020.68633700006</c:v>
                </c:pt>
                <c:pt idx="42">
                  <c:v>101099.72633700007</c:v>
                </c:pt>
                <c:pt idx="43">
                  <c:v>102156.36633700006</c:v>
                </c:pt>
                <c:pt idx="44">
                  <c:v>101790.28633700007</c:v>
                </c:pt>
                <c:pt idx="45">
                  <c:v>101553.16633700006</c:v>
                </c:pt>
                <c:pt idx="46">
                  <c:v>101790.28633700007</c:v>
                </c:pt>
                <c:pt idx="47">
                  <c:v>101794.44633700006</c:v>
                </c:pt>
                <c:pt idx="48">
                  <c:v>101910.92633700006</c:v>
                </c:pt>
                <c:pt idx="49">
                  <c:v>102393.48633700007</c:v>
                </c:pt>
                <c:pt idx="50">
                  <c:v>103009.16633700006</c:v>
                </c:pt>
                <c:pt idx="51">
                  <c:v>102863.56633700005</c:v>
                </c:pt>
                <c:pt idx="52">
                  <c:v>103602.26633700005</c:v>
                </c:pt>
                <c:pt idx="53">
                  <c:v>103955.90633700007</c:v>
                </c:pt>
                <c:pt idx="54">
                  <c:v>103943.27633700006</c:v>
                </c:pt>
                <c:pt idx="55">
                  <c:v>103821.18633700006</c:v>
                </c:pt>
                <c:pt idx="56">
                  <c:v>104928.41633700006</c:v>
                </c:pt>
                <c:pt idx="57">
                  <c:v>105282.05633700006</c:v>
                </c:pt>
                <c:pt idx="58">
                  <c:v>105332.57633700005</c:v>
                </c:pt>
                <c:pt idx="59">
                  <c:v>105298.89633700006</c:v>
                </c:pt>
                <c:pt idx="60">
                  <c:v>104919.99633700006</c:v>
                </c:pt>
                <c:pt idx="61">
                  <c:v>105143.12633700005</c:v>
                </c:pt>
                <c:pt idx="62">
                  <c:v>105248.37633700005</c:v>
                </c:pt>
                <c:pt idx="63">
                  <c:v>105286.26633700005</c:v>
                </c:pt>
                <c:pt idx="64">
                  <c:v>105004.19633700004</c:v>
                </c:pt>
                <c:pt idx="65">
                  <c:v>105025.24633700006</c:v>
                </c:pt>
                <c:pt idx="66">
                  <c:v>104810.53633700006</c:v>
                </c:pt>
                <c:pt idx="67">
                  <c:v>104873.68633700006</c:v>
                </c:pt>
                <c:pt idx="68">
                  <c:v>105282.05633700006</c:v>
                </c:pt>
                <c:pt idx="69">
                  <c:v>105408.35633700005</c:v>
                </c:pt>
                <c:pt idx="70">
                  <c:v>105778.83633700006</c:v>
                </c:pt>
                <c:pt idx="71">
                  <c:v>106237.72633700006</c:v>
                </c:pt>
                <c:pt idx="72">
                  <c:v>106465.06633700007</c:v>
                </c:pt>
                <c:pt idx="73">
                  <c:v>106591.36633700006</c:v>
                </c:pt>
                <c:pt idx="74">
                  <c:v>107222.86633700006</c:v>
                </c:pt>
                <c:pt idx="75">
                  <c:v>107100.77633700006</c:v>
                </c:pt>
                <c:pt idx="76">
                  <c:v>106923.95633700005</c:v>
                </c:pt>
                <c:pt idx="77">
                  <c:v>107206.02633700006</c:v>
                </c:pt>
                <c:pt idx="78">
                  <c:v>107374.42633700006</c:v>
                </c:pt>
                <c:pt idx="79">
                  <c:v>107214.44633700004</c:v>
                </c:pt>
                <c:pt idx="80">
                  <c:v>107344.95633700005</c:v>
                </c:pt>
                <c:pt idx="81">
                  <c:v>107201.81633700004</c:v>
                </c:pt>
                <c:pt idx="82">
                  <c:v>107277.23633700004</c:v>
                </c:pt>
                <c:pt idx="83">
                  <c:v>107381.98633700004</c:v>
                </c:pt>
                <c:pt idx="84">
                  <c:v>107411.31633700004</c:v>
                </c:pt>
                <c:pt idx="85">
                  <c:v>107964.39633700006</c:v>
                </c:pt>
                <c:pt idx="86">
                  <c:v>107545.39633700006</c:v>
                </c:pt>
                <c:pt idx="87">
                  <c:v>107733.94633700004</c:v>
                </c:pt>
                <c:pt idx="88">
                  <c:v>107201.81633700004</c:v>
                </c:pt>
                <c:pt idx="89">
                  <c:v>107340.08633700004</c:v>
                </c:pt>
                <c:pt idx="90">
                  <c:v>108215.79633700004</c:v>
                </c:pt>
                <c:pt idx="91">
                  <c:v>108618.03633700003</c:v>
                </c:pt>
                <c:pt idx="92">
                  <c:v>108787.23633700002</c:v>
                </c:pt>
                <c:pt idx="93">
                  <c:v>108931.05633700003</c:v>
                </c:pt>
                <c:pt idx="94">
                  <c:v>108888.75633700004</c:v>
                </c:pt>
                <c:pt idx="95">
                  <c:v>109251.67633700004</c:v>
                </c:pt>
                <c:pt idx="96">
                  <c:v>109420.47633700006</c:v>
                </c:pt>
                <c:pt idx="97">
                  <c:v>109344.51633700005</c:v>
                </c:pt>
                <c:pt idx="98">
                  <c:v>109530.19633700006</c:v>
                </c:pt>
                <c:pt idx="99">
                  <c:v>109133.51633700005</c:v>
                </c:pt>
                <c:pt idx="100">
                  <c:v>109099.75633700004</c:v>
                </c:pt>
                <c:pt idx="101">
                  <c:v>109201.03633700004</c:v>
                </c:pt>
                <c:pt idx="102">
                  <c:v>108947.83633700006</c:v>
                </c:pt>
                <c:pt idx="103">
                  <c:v>108403.45633700004</c:v>
                </c:pt>
                <c:pt idx="104">
                  <c:v>109323.41633700005</c:v>
                </c:pt>
                <c:pt idx="105">
                  <c:v>109002.69633700006</c:v>
                </c:pt>
                <c:pt idx="106">
                  <c:v>109188.37633700005</c:v>
                </c:pt>
                <c:pt idx="107">
                  <c:v>109901.55633700005</c:v>
                </c:pt>
                <c:pt idx="108">
                  <c:v>109998.61633700006</c:v>
                </c:pt>
                <c:pt idx="109">
                  <c:v>110252.41633700006</c:v>
                </c:pt>
                <c:pt idx="110">
                  <c:v>110197.42633700007</c:v>
                </c:pt>
                <c:pt idx="111">
                  <c:v>111314.14633700006</c:v>
                </c:pt>
                <c:pt idx="112">
                  <c:v>111381.82633700006</c:v>
                </c:pt>
                <c:pt idx="113">
                  <c:v>112354.72633700007</c:v>
                </c:pt>
                <c:pt idx="114">
                  <c:v>112587.37633700007</c:v>
                </c:pt>
                <c:pt idx="115">
                  <c:v>112451.37633700008</c:v>
                </c:pt>
                <c:pt idx="116">
                  <c:v>112047.62633700008</c:v>
                </c:pt>
                <c:pt idx="117">
                  <c:v>112068.87633700008</c:v>
                </c:pt>
                <c:pt idx="118">
                  <c:v>112421.62633700008</c:v>
                </c:pt>
                <c:pt idx="119">
                  <c:v>113033.62633700008</c:v>
                </c:pt>
                <c:pt idx="120">
                  <c:v>113373.62633700008</c:v>
                </c:pt>
                <c:pt idx="121">
                  <c:v>113173.8763370001</c:v>
                </c:pt>
                <c:pt idx="122">
                  <c:v>113161.15633700011</c:v>
                </c:pt>
                <c:pt idx="123">
                  <c:v>112698.99633700012</c:v>
                </c:pt>
                <c:pt idx="124">
                  <c:v>113059.3963370001</c:v>
                </c:pt>
                <c:pt idx="125">
                  <c:v>113775.9563370001</c:v>
                </c:pt>
                <c:pt idx="126">
                  <c:v>114212.67633700008</c:v>
                </c:pt>
                <c:pt idx="127">
                  <c:v>114152.89633700006</c:v>
                </c:pt>
                <c:pt idx="128">
                  <c:v>114387.74633700006</c:v>
                </c:pt>
                <c:pt idx="129">
                  <c:v>114357.85633700006</c:v>
                </c:pt>
                <c:pt idx="130">
                  <c:v>114221.21633700008</c:v>
                </c:pt>
                <c:pt idx="131">
                  <c:v>114276.72633700007</c:v>
                </c:pt>
                <c:pt idx="132">
                  <c:v>114511.57633700008</c:v>
                </c:pt>
                <c:pt idx="133">
                  <c:v>114080.30633700007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AA-4687-BBA5-3419CBCDA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825784"/>
        <c:axId val="769827384"/>
      </c:lineChart>
      <c:dateAx>
        <c:axId val="7698257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27384"/>
        <c:crosses val="autoZero"/>
        <c:auto val="1"/>
        <c:lblOffset val="100"/>
        <c:baseTimeUnit val="days"/>
      </c:dateAx>
      <c:valAx>
        <c:axId val="769827384"/>
        <c:scaling>
          <c:orientation val="minMax"/>
          <c:min val="9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2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rfc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Sheet1!$E$2:$E$135</c:f>
              <c:numCache>
                <c:formatCode>m/d/yyyy</c:formatCode>
                <c:ptCount val="134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Sheet1!$F$2:$F$135</c:f>
              <c:numCache>
                <c:formatCode>General</c:formatCode>
                <c:ptCount val="13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-1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-1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-1</c:v>
                </c:pt>
                <c:pt idx="17">
                  <c:v>-1</c:v>
                </c:pt>
                <c:pt idx="18">
                  <c:v>1</c:v>
                </c:pt>
                <c:pt idx="19">
                  <c:v>-1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-1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-1</c:v>
                </c:pt>
                <c:pt idx="51">
                  <c:v>-1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-1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-1</c:v>
                </c:pt>
                <c:pt idx="91">
                  <c:v>1</c:v>
                </c:pt>
                <c:pt idx="92">
                  <c:v>1</c:v>
                </c:pt>
                <c:pt idx="93">
                  <c:v>-1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-1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-1</c:v>
                </c:pt>
                <c:pt idx="112">
                  <c:v>1</c:v>
                </c:pt>
                <c:pt idx="113">
                  <c:v>-1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-1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-1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C0-402D-BDB5-41D3E28B9CB6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Sheet1!$E$2:$E$135</c:f>
              <c:numCache>
                <c:formatCode>m/d/yyyy</c:formatCode>
                <c:ptCount val="134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Sheet1!$G$2:$G$135</c:f>
              <c:numCache>
                <c:formatCode>General</c:formatCode>
                <c:ptCount val="1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C0-402D-BDB5-41D3E28B9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816824"/>
        <c:axId val="769817144"/>
      </c:lineChart>
      <c:dateAx>
        <c:axId val="7698168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17144"/>
        <c:crosses val="autoZero"/>
        <c:auto val="1"/>
        <c:lblOffset val="100"/>
        <c:baseTimeUnit val="days"/>
      </c:dateAx>
      <c:valAx>
        <c:axId val="76981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816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SPY vs EN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Sheet1!$B$2:$B$136</c:f>
              <c:numCache>
                <c:formatCode>General</c:formatCode>
                <c:ptCount val="135"/>
                <c:pt idx="0">
                  <c:v>99999.999966999996</c:v>
                </c:pt>
                <c:pt idx="1">
                  <c:v>99954.789556000003</c:v>
                </c:pt>
                <c:pt idx="2">
                  <c:v>100073.983255</c:v>
                </c:pt>
                <c:pt idx="3">
                  <c:v>100139.73832300001</c:v>
                </c:pt>
                <c:pt idx="4">
                  <c:v>99334.182022000008</c:v>
                </c:pt>
                <c:pt idx="5">
                  <c:v>100221.94325500001</c:v>
                </c:pt>
                <c:pt idx="6">
                  <c:v>99342.403665999998</c:v>
                </c:pt>
                <c:pt idx="7">
                  <c:v>99527.352433000007</c:v>
                </c:pt>
                <c:pt idx="8">
                  <c:v>99695.864076999991</c:v>
                </c:pt>
                <c:pt idx="9">
                  <c:v>99926.022844000006</c:v>
                </c:pt>
                <c:pt idx="10">
                  <c:v>99013.602433000007</c:v>
                </c:pt>
                <c:pt idx="11">
                  <c:v>99654.761611000009</c:v>
                </c:pt>
                <c:pt idx="12">
                  <c:v>99761.621200000009</c:v>
                </c:pt>
                <c:pt idx="13">
                  <c:v>99687.641199999998</c:v>
                </c:pt>
                <c:pt idx="14">
                  <c:v>100435.6612</c:v>
                </c:pt>
                <c:pt idx="15">
                  <c:v>100604.1712</c:v>
                </c:pt>
                <c:pt idx="16">
                  <c:v>101072.71120000001</c:v>
                </c:pt>
                <c:pt idx="17">
                  <c:v>101060.3812</c:v>
                </c:pt>
                <c:pt idx="18">
                  <c:v>101113.8112</c:v>
                </c:pt>
                <c:pt idx="19">
                  <c:v>101660.4412</c:v>
                </c:pt>
                <c:pt idx="20">
                  <c:v>101705.65119999999</c:v>
                </c:pt>
                <c:pt idx="21">
                  <c:v>101615.23119999999</c:v>
                </c:pt>
                <c:pt idx="22">
                  <c:v>101590.57120000001</c:v>
                </c:pt>
                <c:pt idx="23">
                  <c:v>101837.1712</c:v>
                </c:pt>
                <c:pt idx="24">
                  <c:v>101841.2812</c:v>
                </c:pt>
                <c:pt idx="25">
                  <c:v>101746.7512</c:v>
                </c:pt>
                <c:pt idx="26">
                  <c:v>101627.5612</c:v>
                </c:pt>
                <c:pt idx="27">
                  <c:v>101570.0212</c:v>
                </c:pt>
                <c:pt idx="28">
                  <c:v>101796.07120000001</c:v>
                </c:pt>
                <c:pt idx="29">
                  <c:v>101845.3912</c:v>
                </c:pt>
                <c:pt idx="30">
                  <c:v>101648.1112</c:v>
                </c:pt>
                <c:pt idx="31">
                  <c:v>101833.0612</c:v>
                </c:pt>
                <c:pt idx="32">
                  <c:v>102022.12120000001</c:v>
                </c:pt>
                <c:pt idx="33">
                  <c:v>101771.4112</c:v>
                </c:pt>
                <c:pt idx="34">
                  <c:v>101767.3012</c:v>
                </c:pt>
                <c:pt idx="35">
                  <c:v>100332.9112</c:v>
                </c:pt>
                <c:pt idx="36">
                  <c:v>100480.87120000001</c:v>
                </c:pt>
                <c:pt idx="37">
                  <c:v>101475.4912</c:v>
                </c:pt>
                <c:pt idx="38">
                  <c:v>101463.1612</c:v>
                </c:pt>
                <c:pt idx="39">
                  <c:v>101639.8912</c:v>
                </c:pt>
                <c:pt idx="40">
                  <c:v>100057.54120000001</c:v>
                </c:pt>
                <c:pt idx="41">
                  <c:v>99901.361199999999</c:v>
                </c:pt>
                <c:pt idx="42">
                  <c:v>99979.45120000001</c:v>
                </c:pt>
                <c:pt idx="43">
                  <c:v>101023.3912</c:v>
                </c:pt>
                <c:pt idx="44">
                  <c:v>100661.71120000001</c:v>
                </c:pt>
                <c:pt idx="45">
                  <c:v>100427.4412</c:v>
                </c:pt>
                <c:pt idx="46">
                  <c:v>100661.71120000001</c:v>
                </c:pt>
                <c:pt idx="47">
                  <c:v>100665.82120000001</c:v>
                </c:pt>
                <c:pt idx="48">
                  <c:v>100780.90119999999</c:v>
                </c:pt>
                <c:pt idx="49">
                  <c:v>101257.6612</c:v>
                </c:pt>
                <c:pt idx="50">
                  <c:v>101865.9412</c:v>
                </c:pt>
                <c:pt idx="51">
                  <c:v>102009.79120000001</c:v>
                </c:pt>
                <c:pt idx="52">
                  <c:v>101278.21120000001</c:v>
                </c:pt>
                <c:pt idx="53">
                  <c:v>101623.45120000001</c:v>
                </c:pt>
                <c:pt idx="54">
                  <c:v>101611.12120000001</c:v>
                </c:pt>
                <c:pt idx="55">
                  <c:v>101491.93120000001</c:v>
                </c:pt>
                <c:pt idx="56">
                  <c:v>102572.8612</c:v>
                </c:pt>
                <c:pt idx="57">
                  <c:v>102918.1012</c:v>
                </c:pt>
                <c:pt idx="58">
                  <c:v>102967.4212</c:v>
                </c:pt>
                <c:pt idx="59">
                  <c:v>102934.54120000001</c:v>
                </c:pt>
                <c:pt idx="60">
                  <c:v>102564.6412</c:v>
                </c:pt>
                <c:pt idx="61">
                  <c:v>102782.4712</c:v>
                </c:pt>
                <c:pt idx="62">
                  <c:v>102885.2212</c:v>
                </c:pt>
                <c:pt idx="63">
                  <c:v>102922.21120000001</c:v>
                </c:pt>
                <c:pt idx="64">
                  <c:v>102646.8412</c:v>
                </c:pt>
                <c:pt idx="65">
                  <c:v>102667.3912</c:v>
                </c:pt>
                <c:pt idx="66">
                  <c:v>102457.7812</c:v>
                </c:pt>
                <c:pt idx="67">
                  <c:v>102519.43120000001</c:v>
                </c:pt>
                <c:pt idx="68">
                  <c:v>102918.1012</c:v>
                </c:pt>
                <c:pt idx="69">
                  <c:v>103041.40119999999</c:v>
                </c:pt>
                <c:pt idx="70">
                  <c:v>103403.0812</c:v>
                </c:pt>
                <c:pt idx="71">
                  <c:v>103851.07120000001</c:v>
                </c:pt>
                <c:pt idx="72">
                  <c:v>104073.01120000001</c:v>
                </c:pt>
                <c:pt idx="73">
                  <c:v>104196.3112</c:v>
                </c:pt>
                <c:pt idx="74">
                  <c:v>104812.8112</c:v>
                </c:pt>
                <c:pt idx="75">
                  <c:v>104693.62120000001</c:v>
                </c:pt>
                <c:pt idx="76">
                  <c:v>104521.0012</c:v>
                </c:pt>
                <c:pt idx="77">
                  <c:v>104796.37120000001</c:v>
                </c:pt>
                <c:pt idx="78">
                  <c:v>104960.7712</c:v>
                </c:pt>
                <c:pt idx="79">
                  <c:v>104804.5912</c:v>
                </c:pt>
                <c:pt idx="80">
                  <c:v>104932.0012</c:v>
                </c:pt>
                <c:pt idx="81">
                  <c:v>105071.7412</c:v>
                </c:pt>
                <c:pt idx="82">
                  <c:v>105145.7212</c:v>
                </c:pt>
                <c:pt idx="83">
                  <c:v>105248.4712</c:v>
                </c:pt>
                <c:pt idx="84">
                  <c:v>105277.2412</c:v>
                </c:pt>
                <c:pt idx="85">
                  <c:v>105819.76120000001</c:v>
                </c:pt>
                <c:pt idx="86">
                  <c:v>105408.76120000001</c:v>
                </c:pt>
                <c:pt idx="87">
                  <c:v>105593.71120000001</c:v>
                </c:pt>
                <c:pt idx="88">
                  <c:v>105071.7412</c:v>
                </c:pt>
                <c:pt idx="89">
                  <c:v>105207.37120000001</c:v>
                </c:pt>
                <c:pt idx="90">
                  <c:v>106066.3612</c:v>
                </c:pt>
                <c:pt idx="91">
                  <c:v>105671.8012</c:v>
                </c:pt>
                <c:pt idx="92">
                  <c:v>105836.2012</c:v>
                </c:pt>
                <c:pt idx="93">
                  <c:v>105975.9412</c:v>
                </c:pt>
                <c:pt idx="94">
                  <c:v>106017.04119999999</c:v>
                </c:pt>
                <c:pt idx="95">
                  <c:v>106370.5012</c:v>
                </c:pt>
                <c:pt idx="96">
                  <c:v>106534.90120000001</c:v>
                </c:pt>
                <c:pt idx="97">
                  <c:v>106460.92120000001</c:v>
                </c:pt>
                <c:pt idx="98">
                  <c:v>106641.76120000001</c:v>
                </c:pt>
                <c:pt idx="99">
                  <c:v>106255.42120000001</c:v>
                </c:pt>
                <c:pt idx="100">
                  <c:v>106222.54119999999</c:v>
                </c:pt>
                <c:pt idx="101">
                  <c:v>106321.18119999999</c:v>
                </c:pt>
                <c:pt idx="102">
                  <c:v>106074.58120000002</c:v>
                </c:pt>
                <c:pt idx="103">
                  <c:v>105544.3912</c:v>
                </c:pt>
                <c:pt idx="104">
                  <c:v>106440.37120000001</c:v>
                </c:pt>
                <c:pt idx="105">
                  <c:v>106128.01120000001</c:v>
                </c:pt>
                <c:pt idx="106">
                  <c:v>106308.8512</c:v>
                </c:pt>
                <c:pt idx="107">
                  <c:v>107003.4412</c:v>
                </c:pt>
                <c:pt idx="108">
                  <c:v>106908.9112</c:v>
                </c:pt>
                <c:pt idx="109">
                  <c:v>107155.51120000001</c:v>
                </c:pt>
                <c:pt idx="110">
                  <c:v>107102.08120000002</c:v>
                </c:pt>
                <c:pt idx="111">
                  <c:v>108187.12120000001</c:v>
                </c:pt>
                <c:pt idx="112">
                  <c:v>108121.3612</c:v>
                </c:pt>
                <c:pt idx="113">
                  <c:v>109066.6612</c:v>
                </c:pt>
                <c:pt idx="114">
                  <c:v>108840.6112</c:v>
                </c:pt>
                <c:pt idx="115">
                  <c:v>108709.0912</c:v>
                </c:pt>
                <c:pt idx="116">
                  <c:v>108318.6412</c:v>
                </c:pt>
                <c:pt idx="117">
                  <c:v>108339.1912</c:v>
                </c:pt>
                <c:pt idx="118">
                  <c:v>108680.32120000001</c:v>
                </c:pt>
                <c:pt idx="119">
                  <c:v>109272.1612</c:v>
                </c:pt>
                <c:pt idx="120">
                  <c:v>109600.96120000001</c:v>
                </c:pt>
                <c:pt idx="121">
                  <c:v>109794.13119999999</c:v>
                </c:pt>
                <c:pt idx="122">
                  <c:v>109781.8012</c:v>
                </c:pt>
                <c:pt idx="123">
                  <c:v>109333.81120000001</c:v>
                </c:pt>
                <c:pt idx="124">
                  <c:v>109683.1612</c:v>
                </c:pt>
                <c:pt idx="125">
                  <c:v>110377.7512</c:v>
                </c:pt>
                <c:pt idx="126">
                  <c:v>109954.42120000001</c:v>
                </c:pt>
                <c:pt idx="127">
                  <c:v>109896.88119999999</c:v>
                </c:pt>
                <c:pt idx="128">
                  <c:v>110122.93119999999</c:v>
                </c:pt>
                <c:pt idx="129">
                  <c:v>110094.1612</c:v>
                </c:pt>
                <c:pt idx="130">
                  <c:v>109962.6412</c:v>
                </c:pt>
                <c:pt idx="131">
                  <c:v>110016.07120000001</c:v>
                </c:pt>
                <c:pt idx="132">
                  <c:v>110242.12120000001</c:v>
                </c:pt>
                <c:pt idx="133">
                  <c:v>109827.01120000001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FE-4B63-B130-157D279274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Sheet1!$A$2:$A$136</c:f>
              <c:numCache>
                <c:formatCode>m/d/yyyy</c:formatCode>
                <c:ptCount val="135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Sheet1!$C$2:$C$136</c:f>
              <c:numCache>
                <c:formatCode>General</c:formatCode>
                <c:ptCount val="135"/>
                <c:pt idx="0">
                  <c:v>100000</c:v>
                </c:pt>
                <c:pt idx="1">
                  <c:v>99954.789589000007</c:v>
                </c:pt>
                <c:pt idx="2">
                  <c:v>100073.983288</c:v>
                </c:pt>
                <c:pt idx="3">
                  <c:v>100139.73835600002</c:v>
                </c:pt>
                <c:pt idx="4">
                  <c:v>100945.29465700003</c:v>
                </c:pt>
                <c:pt idx="5">
                  <c:v>101848.17591100003</c:v>
                </c:pt>
                <c:pt idx="6">
                  <c:v>100953.65632900003</c:v>
                </c:pt>
                <c:pt idx="7">
                  <c:v>101141.75507500002</c:v>
                </c:pt>
                <c:pt idx="8">
                  <c:v>101313.13674700003</c:v>
                </c:pt>
                <c:pt idx="9">
                  <c:v>101079.05800100004</c:v>
                </c:pt>
                <c:pt idx="10">
                  <c:v>100155.53758500004</c:v>
                </c:pt>
                <c:pt idx="11">
                  <c:v>100804.49675300004</c:v>
                </c:pt>
                <c:pt idx="12">
                  <c:v>100912.65633700004</c:v>
                </c:pt>
                <c:pt idx="13">
                  <c:v>100987.53633700004</c:v>
                </c:pt>
                <c:pt idx="14">
                  <c:v>101744.65633700005</c:v>
                </c:pt>
                <c:pt idx="15">
                  <c:v>101915.21633700005</c:v>
                </c:pt>
                <c:pt idx="16">
                  <c:v>102389.45633700005</c:v>
                </c:pt>
                <c:pt idx="17">
                  <c:v>102401.93633700006</c:v>
                </c:pt>
                <c:pt idx="18">
                  <c:v>102347.72633700006</c:v>
                </c:pt>
                <c:pt idx="19">
                  <c:v>102901.00633700006</c:v>
                </c:pt>
                <c:pt idx="20">
                  <c:v>102855.24633700006</c:v>
                </c:pt>
                <c:pt idx="21">
                  <c:v>102763.72633700007</c:v>
                </c:pt>
                <c:pt idx="22">
                  <c:v>102738.76633700007</c:v>
                </c:pt>
                <c:pt idx="23">
                  <c:v>102988.36633700007</c:v>
                </c:pt>
                <c:pt idx="24">
                  <c:v>102984.20633700007</c:v>
                </c:pt>
                <c:pt idx="25">
                  <c:v>102888.52633700006</c:v>
                </c:pt>
                <c:pt idx="26">
                  <c:v>102767.88633700006</c:v>
                </c:pt>
                <c:pt idx="27">
                  <c:v>102709.64633700007</c:v>
                </c:pt>
                <c:pt idx="28">
                  <c:v>102938.44633700006</c:v>
                </c:pt>
                <c:pt idx="29">
                  <c:v>102988.36633700006</c:v>
                </c:pt>
                <c:pt idx="30">
                  <c:v>102788.68633700006</c:v>
                </c:pt>
                <c:pt idx="31">
                  <c:v>102975.88633700006</c:v>
                </c:pt>
                <c:pt idx="32">
                  <c:v>103167.24633700006</c:v>
                </c:pt>
                <c:pt idx="33">
                  <c:v>102913.48633700007</c:v>
                </c:pt>
                <c:pt idx="34">
                  <c:v>102909.32633700006</c:v>
                </c:pt>
                <c:pt idx="35">
                  <c:v>101457.48633700007</c:v>
                </c:pt>
                <c:pt idx="36">
                  <c:v>101607.24633700006</c:v>
                </c:pt>
                <c:pt idx="37">
                  <c:v>102613.96633700006</c:v>
                </c:pt>
                <c:pt idx="38">
                  <c:v>102601.48633700007</c:v>
                </c:pt>
                <c:pt idx="39">
                  <c:v>102780.36633700006</c:v>
                </c:pt>
                <c:pt idx="40">
                  <c:v>101178.76633700007</c:v>
                </c:pt>
                <c:pt idx="41">
                  <c:v>101020.68633700006</c:v>
                </c:pt>
                <c:pt idx="42">
                  <c:v>101099.72633700007</c:v>
                </c:pt>
                <c:pt idx="43">
                  <c:v>102156.36633700006</c:v>
                </c:pt>
                <c:pt idx="44">
                  <c:v>101790.28633700007</c:v>
                </c:pt>
                <c:pt idx="45">
                  <c:v>101553.16633700006</c:v>
                </c:pt>
                <c:pt idx="46">
                  <c:v>101790.28633700007</c:v>
                </c:pt>
                <c:pt idx="47">
                  <c:v>101794.44633700006</c:v>
                </c:pt>
                <c:pt idx="48">
                  <c:v>101910.92633700006</c:v>
                </c:pt>
                <c:pt idx="49">
                  <c:v>102393.48633700007</c:v>
                </c:pt>
                <c:pt idx="50">
                  <c:v>103009.16633700006</c:v>
                </c:pt>
                <c:pt idx="51">
                  <c:v>102863.56633700005</c:v>
                </c:pt>
                <c:pt idx="52">
                  <c:v>103602.26633700005</c:v>
                </c:pt>
                <c:pt idx="53">
                  <c:v>103955.90633700007</c:v>
                </c:pt>
                <c:pt idx="54">
                  <c:v>103943.27633700006</c:v>
                </c:pt>
                <c:pt idx="55">
                  <c:v>103821.18633700006</c:v>
                </c:pt>
                <c:pt idx="56">
                  <c:v>104928.41633700006</c:v>
                </c:pt>
                <c:pt idx="57">
                  <c:v>105282.05633700006</c:v>
                </c:pt>
                <c:pt idx="58">
                  <c:v>105332.57633700005</c:v>
                </c:pt>
                <c:pt idx="59">
                  <c:v>105298.89633700006</c:v>
                </c:pt>
                <c:pt idx="60">
                  <c:v>104919.99633700006</c:v>
                </c:pt>
                <c:pt idx="61">
                  <c:v>105143.12633700005</c:v>
                </c:pt>
                <c:pt idx="62">
                  <c:v>105248.37633700005</c:v>
                </c:pt>
                <c:pt idx="63">
                  <c:v>105286.26633700005</c:v>
                </c:pt>
                <c:pt idx="64">
                  <c:v>105004.19633700004</c:v>
                </c:pt>
                <c:pt idx="65">
                  <c:v>105025.24633700006</c:v>
                </c:pt>
                <c:pt idx="66">
                  <c:v>104810.53633700006</c:v>
                </c:pt>
                <c:pt idx="67">
                  <c:v>104873.68633700006</c:v>
                </c:pt>
                <c:pt idx="68">
                  <c:v>105282.05633700006</c:v>
                </c:pt>
                <c:pt idx="69">
                  <c:v>105408.35633700005</c:v>
                </c:pt>
                <c:pt idx="70">
                  <c:v>105778.83633700006</c:v>
                </c:pt>
                <c:pt idx="71">
                  <c:v>106237.72633700006</c:v>
                </c:pt>
                <c:pt idx="72">
                  <c:v>106465.06633700007</c:v>
                </c:pt>
                <c:pt idx="73">
                  <c:v>106591.36633700006</c:v>
                </c:pt>
                <c:pt idx="74">
                  <c:v>107222.86633700006</c:v>
                </c:pt>
                <c:pt idx="75">
                  <c:v>107100.77633700006</c:v>
                </c:pt>
                <c:pt idx="76">
                  <c:v>106923.95633700005</c:v>
                </c:pt>
                <c:pt idx="77">
                  <c:v>107206.02633700006</c:v>
                </c:pt>
                <c:pt idx="78">
                  <c:v>107374.42633700006</c:v>
                </c:pt>
                <c:pt idx="79">
                  <c:v>107214.44633700004</c:v>
                </c:pt>
                <c:pt idx="80">
                  <c:v>107344.95633700005</c:v>
                </c:pt>
                <c:pt idx="81">
                  <c:v>107201.81633700004</c:v>
                </c:pt>
                <c:pt idx="82">
                  <c:v>107277.23633700004</c:v>
                </c:pt>
                <c:pt idx="83">
                  <c:v>107381.98633700004</c:v>
                </c:pt>
                <c:pt idx="84">
                  <c:v>107411.31633700004</c:v>
                </c:pt>
                <c:pt idx="85">
                  <c:v>107964.39633700006</c:v>
                </c:pt>
                <c:pt idx="86">
                  <c:v>107545.39633700006</c:v>
                </c:pt>
                <c:pt idx="87">
                  <c:v>107733.94633700004</c:v>
                </c:pt>
                <c:pt idx="88">
                  <c:v>107201.81633700004</c:v>
                </c:pt>
                <c:pt idx="89">
                  <c:v>107340.08633700004</c:v>
                </c:pt>
                <c:pt idx="90">
                  <c:v>108215.79633700004</c:v>
                </c:pt>
                <c:pt idx="91">
                  <c:v>108618.03633700003</c:v>
                </c:pt>
                <c:pt idx="92">
                  <c:v>108787.23633700002</c:v>
                </c:pt>
                <c:pt idx="93">
                  <c:v>108931.05633700003</c:v>
                </c:pt>
                <c:pt idx="94">
                  <c:v>108888.75633700004</c:v>
                </c:pt>
                <c:pt idx="95">
                  <c:v>109251.67633700004</c:v>
                </c:pt>
                <c:pt idx="96">
                  <c:v>109420.47633700006</c:v>
                </c:pt>
                <c:pt idx="97">
                  <c:v>109344.51633700005</c:v>
                </c:pt>
                <c:pt idx="98">
                  <c:v>109530.19633700006</c:v>
                </c:pt>
                <c:pt idx="99">
                  <c:v>109133.51633700005</c:v>
                </c:pt>
                <c:pt idx="100">
                  <c:v>109099.75633700004</c:v>
                </c:pt>
                <c:pt idx="101">
                  <c:v>109201.03633700004</c:v>
                </c:pt>
                <c:pt idx="102">
                  <c:v>108947.83633700006</c:v>
                </c:pt>
                <c:pt idx="103">
                  <c:v>108403.45633700004</c:v>
                </c:pt>
                <c:pt idx="104">
                  <c:v>109323.41633700005</c:v>
                </c:pt>
                <c:pt idx="105">
                  <c:v>109002.69633700006</c:v>
                </c:pt>
                <c:pt idx="106">
                  <c:v>109188.37633700005</c:v>
                </c:pt>
                <c:pt idx="107">
                  <c:v>109901.55633700005</c:v>
                </c:pt>
                <c:pt idx="108">
                  <c:v>109998.61633700006</c:v>
                </c:pt>
                <c:pt idx="109">
                  <c:v>110252.41633700006</c:v>
                </c:pt>
                <c:pt idx="110">
                  <c:v>110197.42633700007</c:v>
                </c:pt>
                <c:pt idx="111">
                  <c:v>111314.14633700006</c:v>
                </c:pt>
                <c:pt idx="112">
                  <c:v>111381.82633700006</c:v>
                </c:pt>
                <c:pt idx="113">
                  <c:v>112354.72633700007</c:v>
                </c:pt>
                <c:pt idx="114">
                  <c:v>112587.37633700007</c:v>
                </c:pt>
                <c:pt idx="115">
                  <c:v>112451.37633700008</c:v>
                </c:pt>
                <c:pt idx="116">
                  <c:v>112047.62633700008</c:v>
                </c:pt>
                <c:pt idx="117">
                  <c:v>112068.87633700008</c:v>
                </c:pt>
                <c:pt idx="118">
                  <c:v>112421.62633700008</c:v>
                </c:pt>
                <c:pt idx="119">
                  <c:v>113033.62633700008</c:v>
                </c:pt>
                <c:pt idx="120">
                  <c:v>113373.62633700008</c:v>
                </c:pt>
                <c:pt idx="121">
                  <c:v>113173.8763370001</c:v>
                </c:pt>
                <c:pt idx="122">
                  <c:v>113161.15633700011</c:v>
                </c:pt>
                <c:pt idx="123">
                  <c:v>112698.99633700012</c:v>
                </c:pt>
                <c:pt idx="124">
                  <c:v>113059.3963370001</c:v>
                </c:pt>
                <c:pt idx="125">
                  <c:v>113775.9563370001</c:v>
                </c:pt>
                <c:pt idx="126">
                  <c:v>114212.67633700008</c:v>
                </c:pt>
                <c:pt idx="127">
                  <c:v>114152.89633700006</c:v>
                </c:pt>
                <c:pt idx="128">
                  <c:v>114387.74633700006</c:v>
                </c:pt>
                <c:pt idx="129">
                  <c:v>114357.85633700006</c:v>
                </c:pt>
                <c:pt idx="130">
                  <c:v>114221.21633700008</c:v>
                </c:pt>
                <c:pt idx="131">
                  <c:v>114276.72633700007</c:v>
                </c:pt>
                <c:pt idx="132">
                  <c:v>114511.57633700008</c:v>
                </c:pt>
                <c:pt idx="133">
                  <c:v>114080.30633700007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FE-4B63-B130-157D27927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5652400"/>
        <c:axId val="647865648"/>
      </c:lineChart>
      <c:dateAx>
        <c:axId val="2456524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865648"/>
        <c:crosses val="autoZero"/>
        <c:auto val="1"/>
        <c:lblOffset val="100"/>
        <c:baseTimeUnit val="days"/>
      </c:dateAx>
      <c:valAx>
        <c:axId val="647865648"/>
        <c:scaling>
          <c:orientation val="minMax"/>
          <c:max val="116000"/>
          <c:min val="9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65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Sheet1!$E$2:$E$135</c:f>
              <c:numCache>
                <c:formatCode>m/d/yyyy</c:formatCode>
                <c:ptCount val="134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Sheet1!$F$2:$F$135</c:f>
              <c:numCache>
                <c:formatCode>General</c:formatCode>
                <c:ptCount val="134"/>
                <c:pt idx="0">
                  <c:v>5.3160118319876099E-4</c:v>
                </c:pt>
                <c:pt idx="1">
                  <c:v>4.4746131771743701E-4</c:v>
                </c:pt>
                <c:pt idx="2">
                  <c:v>3.6523770061023099E-4</c:v>
                </c:pt>
                <c:pt idx="3">
                  <c:v>3.7503354808453602E-4</c:v>
                </c:pt>
                <c:pt idx="4">
                  <c:v>4.9785449917586703E-4</c:v>
                </c:pt>
                <c:pt idx="5">
                  <c:v>3.1079598367404299E-4</c:v>
                </c:pt>
                <c:pt idx="6">
                  <c:v>5.1305323833938997E-4</c:v>
                </c:pt>
                <c:pt idx="7">
                  <c:v>4.18540970547418E-4</c:v>
                </c:pt>
                <c:pt idx="8">
                  <c:v>3.9514406894536097E-4</c:v>
                </c:pt>
                <c:pt idx="9">
                  <c:v>4.0775744881093299E-4</c:v>
                </c:pt>
                <c:pt idx="10">
                  <c:v>5.4500907510435497E-4</c:v>
                </c:pt>
                <c:pt idx="11">
                  <c:v>3.4314213554534101E-4</c:v>
                </c:pt>
                <c:pt idx="12">
                  <c:v>3.4094912484742602E-4</c:v>
                </c:pt>
                <c:pt idx="13">
                  <c:v>5.2508509664550302E-4</c:v>
                </c:pt>
                <c:pt idx="14">
                  <c:v>3.2574696456282899E-4</c:v>
                </c:pt>
                <c:pt idx="15">
                  <c:v>4.2202349757952001E-4</c:v>
                </c:pt>
                <c:pt idx="16">
                  <c:v>3.45786140506289E-4</c:v>
                </c:pt>
                <c:pt idx="17">
                  <c:v>3.9188236633182899E-4</c:v>
                </c:pt>
                <c:pt idx="18">
                  <c:v>4.2988606304627999E-4</c:v>
                </c:pt>
                <c:pt idx="19">
                  <c:v>2.7899698945170199E-4</c:v>
                </c:pt>
                <c:pt idx="20">
                  <c:v>4.2887717512310399E-4</c:v>
                </c:pt>
                <c:pt idx="21">
                  <c:v>4.80274812097492E-4</c:v>
                </c:pt>
                <c:pt idx="22">
                  <c:v>4.2254725296742999E-4</c:v>
                </c:pt>
                <c:pt idx="23">
                  <c:v>3.4862706830261699E-4</c:v>
                </c:pt>
                <c:pt idx="24">
                  <c:v>4.2816912893473799E-4</c:v>
                </c:pt>
                <c:pt idx="25">
                  <c:v>4.7906367698085598E-4</c:v>
                </c:pt>
                <c:pt idx="26">
                  <c:v>5.2987336938540598E-4</c:v>
                </c:pt>
                <c:pt idx="27">
                  <c:v>5.30401925916623E-4</c:v>
                </c:pt>
                <c:pt idx="28">
                  <c:v>3.8330324362432898E-4</c:v>
                </c:pt>
                <c:pt idx="29">
                  <c:v>4.1425466197642801E-4</c:v>
                </c:pt>
                <c:pt idx="30">
                  <c:v>4.7848195471627999E-4</c:v>
                </c:pt>
                <c:pt idx="31">
                  <c:v>4.2114033724902701E-4</c:v>
                </c:pt>
                <c:pt idx="32">
                  <c:v>3.88875531665956E-4</c:v>
                </c:pt>
                <c:pt idx="33">
                  <c:v>4.7815249592355398E-4</c:v>
                </c:pt>
                <c:pt idx="34">
                  <c:v>5.2115245884522504E-4</c:v>
                </c:pt>
                <c:pt idx="35">
                  <c:v>5.8420055939799895E-4</c:v>
                </c:pt>
                <c:pt idx="36">
                  <c:v>3.79948393166078E-4</c:v>
                </c:pt>
                <c:pt idx="37">
                  <c:v>3.8330629629962598E-4</c:v>
                </c:pt>
                <c:pt idx="38">
                  <c:v>3.7838067085220099E-4</c:v>
                </c:pt>
                <c:pt idx="39">
                  <c:v>3.7943670116181001E-4</c:v>
                </c:pt>
                <c:pt idx="40">
                  <c:v>5.8634804117731795E-4</c:v>
                </c:pt>
                <c:pt idx="41">
                  <c:v>5.6473217410508004E-4</c:v>
                </c:pt>
                <c:pt idx="42">
                  <c:v>4.2969527615921102E-4</c:v>
                </c:pt>
                <c:pt idx="43">
                  <c:v>2.631303111862E-4</c:v>
                </c:pt>
                <c:pt idx="44">
                  <c:v>4.2723269007474701E-4</c:v>
                </c:pt>
                <c:pt idx="45">
                  <c:v>5.0129633201071897E-4</c:v>
                </c:pt>
                <c:pt idx="46">
                  <c:v>3.8497384613213201E-4</c:v>
                </c:pt>
                <c:pt idx="47">
                  <c:v>3.9975349124590298E-4</c:v>
                </c:pt>
                <c:pt idx="48">
                  <c:v>4.1917559889199902E-4</c:v>
                </c:pt>
                <c:pt idx="49">
                  <c:v>3.6713754295784803E-4</c:v>
                </c:pt>
                <c:pt idx="50">
                  <c:v>2.9670023912372299E-4</c:v>
                </c:pt>
                <c:pt idx="51">
                  <c:v>3.5369200832476098E-4</c:v>
                </c:pt>
                <c:pt idx="52">
                  <c:v>4.9622349672858595E-4</c:v>
                </c:pt>
                <c:pt idx="53">
                  <c:v>3.9567428205555902E-4</c:v>
                </c:pt>
                <c:pt idx="54">
                  <c:v>4.1316840969773499E-4</c:v>
                </c:pt>
                <c:pt idx="55">
                  <c:v>4.8775216336665201E-4</c:v>
                </c:pt>
                <c:pt idx="56">
                  <c:v>3.2003636708501998E-4</c:v>
                </c:pt>
                <c:pt idx="57">
                  <c:v>3.9473714881499699E-4</c:v>
                </c:pt>
                <c:pt idx="58">
                  <c:v>3.9416878978555501E-4</c:v>
                </c:pt>
                <c:pt idx="59">
                  <c:v>5.2908798584547104E-4</c:v>
                </c:pt>
                <c:pt idx="60">
                  <c:v>4.2717103802899402E-4</c:v>
                </c:pt>
                <c:pt idx="61">
                  <c:v>3.3604290660280102E-4</c:v>
                </c:pt>
                <c:pt idx="62">
                  <c:v>4.2802442249652599E-4</c:v>
                </c:pt>
                <c:pt idx="63">
                  <c:v>3.9019495301473702E-4</c:v>
                </c:pt>
                <c:pt idx="64">
                  <c:v>4.8676452386511301E-4</c:v>
                </c:pt>
                <c:pt idx="65">
                  <c:v>4.9807069387309698E-4</c:v>
                </c:pt>
                <c:pt idx="66">
                  <c:v>5.2329505140836596E-4</c:v>
                </c:pt>
                <c:pt idx="67">
                  <c:v>4.7841771712284599E-4</c:v>
                </c:pt>
                <c:pt idx="68">
                  <c:v>3.80707192736846E-4</c:v>
                </c:pt>
                <c:pt idx="69">
                  <c:v>3.9820229386104802E-4</c:v>
                </c:pt>
                <c:pt idx="70">
                  <c:v>3.0245766294408001E-4</c:v>
                </c:pt>
                <c:pt idx="71">
                  <c:v>3.5625429654480002E-4</c:v>
                </c:pt>
                <c:pt idx="72">
                  <c:v>3.8842516360058801E-4</c:v>
                </c:pt>
                <c:pt idx="73">
                  <c:v>3.5499398971052302E-4</c:v>
                </c:pt>
                <c:pt idx="74">
                  <c:v>3.4037737984274498E-4</c:v>
                </c:pt>
                <c:pt idx="75">
                  <c:v>5.0329701713138799E-4</c:v>
                </c:pt>
                <c:pt idx="76">
                  <c:v>4.1417340969448699E-4</c:v>
                </c:pt>
                <c:pt idx="77">
                  <c:v>3.3749320785423601E-4</c:v>
                </c:pt>
                <c:pt idx="78">
                  <c:v>3.6617401940288602E-4</c:v>
                </c:pt>
                <c:pt idx="79">
                  <c:v>4.085941814545E-4</c:v>
                </c:pt>
                <c:pt idx="80">
                  <c:v>3.2410620912309699E-4</c:v>
                </c:pt>
                <c:pt idx="81">
                  <c:v>3.5681346230674599E-4</c:v>
                </c:pt>
                <c:pt idx="82">
                  <c:v>4.3011906177441199E-4</c:v>
                </c:pt>
                <c:pt idx="83">
                  <c:v>3.8968243635880502E-4</c:v>
                </c:pt>
                <c:pt idx="84">
                  <c:v>4.1978924679058298E-4</c:v>
                </c:pt>
                <c:pt idx="85">
                  <c:v>3.4388413232407599E-4</c:v>
                </c:pt>
                <c:pt idx="86">
                  <c:v>4.54532066973137E-4</c:v>
                </c:pt>
                <c:pt idx="87">
                  <c:v>3.6200822707446202E-4</c:v>
                </c:pt>
                <c:pt idx="88">
                  <c:v>5.6472333775737301E-4</c:v>
                </c:pt>
                <c:pt idx="89">
                  <c:v>3.8888323447445902E-4</c:v>
                </c:pt>
                <c:pt idx="90">
                  <c:v>3.1550427276947501E-4</c:v>
                </c:pt>
                <c:pt idx="91">
                  <c:v>4.7833662577070099E-4</c:v>
                </c:pt>
                <c:pt idx="92">
                  <c:v>3.5175616405551299E-4</c:v>
                </c:pt>
                <c:pt idx="93">
                  <c:v>3.1115356004225101E-4</c:v>
                </c:pt>
                <c:pt idx="94">
                  <c:v>4.3159926623179801E-4</c:v>
                </c:pt>
                <c:pt idx="95">
                  <c:v>4.06922984710488E-4</c:v>
                </c:pt>
                <c:pt idx="96">
                  <c:v>3.7524202396552701E-4</c:v>
                </c:pt>
                <c:pt idx="97">
                  <c:v>5.3384986082127904E-4</c:v>
                </c:pt>
                <c:pt idx="98">
                  <c:v>4.5379477179000499E-4</c:v>
                </c:pt>
                <c:pt idx="99">
                  <c:v>5.4835120340153204E-4</c:v>
                </c:pt>
                <c:pt idx="100">
                  <c:v>5.71526273815775E-4</c:v>
                </c:pt>
                <c:pt idx="101">
                  <c:v>4.7064715509678701E-4</c:v>
                </c:pt>
                <c:pt idx="102">
                  <c:v>5.4620019847408596E-4</c:v>
                </c:pt>
                <c:pt idx="103">
                  <c:v>5.7718293559260196E-4</c:v>
                </c:pt>
                <c:pt idx="104">
                  <c:v>3.54099927972434E-4</c:v>
                </c:pt>
                <c:pt idx="105">
                  <c:v>5.0214141401190397E-4</c:v>
                </c:pt>
                <c:pt idx="106">
                  <c:v>3.7499025969350299E-4</c:v>
                </c:pt>
                <c:pt idx="107">
                  <c:v>2.9395905246395099E-4</c:v>
                </c:pt>
                <c:pt idx="108">
                  <c:v>4.7173339564213901E-4</c:v>
                </c:pt>
                <c:pt idx="109">
                  <c:v>3.9848667338898301E-4</c:v>
                </c:pt>
                <c:pt idx="110">
                  <c:v>5.0263140874786403E-4</c:v>
                </c:pt>
                <c:pt idx="111">
                  <c:v>3.2131487719701198E-4</c:v>
                </c:pt>
                <c:pt idx="112">
                  <c:v>5.1773634817805798E-4</c:v>
                </c:pt>
                <c:pt idx="113">
                  <c:v>3.2633086734358498E-4</c:v>
                </c:pt>
                <c:pt idx="114">
                  <c:v>4.9073459575576096E-4</c:v>
                </c:pt>
                <c:pt idx="115">
                  <c:v>4.5907359966858503E-4</c:v>
                </c:pt>
                <c:pt idx="116">
                  <c:v>4.8179617984564E-4</c:v>
                </c:pt>
                <c:pt idx="117">
                  <c:v>4.8251432108745802E-4</c:v>
                </c:pt>
                <c:pt idx="118">
                  <c:v>4.3614664604392999E-4</c:v>
                </c:pt>
                <c:pt idx="119">
                  <c:v>3.3935882916571802E-4</c:v>
                </c:pt>
                <c:pt idx="120">
                  <c:v>3.7643881115321799E-4</c:v>
                </c:pt>
                <c:pt idx="121">
                  <c:v>3.7187673562488098E-4</c:v>
                </c:pt>
                <c:pt idx="122">
                  <c:v>4.44877564674765E-4</c:v>
                </c:pt>
                <c:pt idx="123">
                  <c:v>5.6822674849130498E-4</c:v>
                </c:pt>
                <c:pt idx="124">
                  <c:v>3.5648784017310102E-4</c:v>
                </c:pt>
                <c:pt idx="125">
                  <c:v>2.5898342179462501E-4</c:v>
                </c:pt>
                <c:pt idx="126">
                  <c:v>4.87245988332637E-4</c:v>
                </c:pt>
                <c:pt idx="127">
                  <c:v>5.0602117250821501E-4</c:v>
                </c:pt>
                <c:pt idx="128">
                  <c:v>4.2892423640241502E-4</c:v>
                </c:pt>
                <c:pt idx="129">
                  <c:v>4.9801848160559701E-4</c:v>
                </c:pt>
                <c:pt idx="130">
                  <c:v>4.8089038228873603E-4</c:v>
                </c:pt>
                <c:pt idx="131">
                  <c:v>4.0265608938563099E-4</c:v>
                </c:pt>
                <c:pt idx="132">
                  <c:v>3.7558644372523301E-4</c:v>
                </c:pt>
                <c:pt idx="133">
                  <c:v>4.6911902913532902E-4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25-4373-AFE6-025C2267288B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Sheet1!$E$2:$E$135</c:f>
              <c:numCache>
                <c:formatCode>m/d/yyyy</c:formatCode>
                <c:ptCount val="134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Sheet1!$G$2:$G$135</c:f>
              <c:numCache>
                <c:formatCode>General</c:formatCode>
                <c:ptCount val="1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25-4373-AFE6-025C2267288B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0.75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Sheet1!$E$2:$E$135</c:f>
              <c:numCache>
                <c:formatCode>m/d/yyyy</c:formatCode>
                <c:ptCount val="134"/>
                <c:pt idx="0">
                  <c:v>42907</c:v>
                </c:pt>
                <c:pt idx="1">
                  <c:v>42908</c:v>
                </c:pt>
                <c:pt idx="2">
                  <c:v>42909</c:v>
                </c:pt>
                <c:pt idx="3">
                  <c:v>42912</c:v>
                </c:pt>
                <c:pt idx="4">
                  <c:v>42913</c:v>
                </c:pt>
                <c:pt idx="5">
                  <c:v>42914</c:v>
                </c:pt>
                <c:pt idx="6">
                  <c:v>42915</c:v>
                </c:pt>
                <c:pt idx="7">
                  <c:v>42916</c:v>
                </c:pt>
                <c:pt idx="8">
                  <c:v>42919</c:v>
                </c:pt>
                <c:pt idx="9">
                  <c:v>42921</c:v>
                </c:pt>
                <c:pt idx="10">
                  <c:v>42922</c:v>
                </c:pt>
                <c:pt idx="11">
                  <c:v>42923</c:v>
                </c:pt>
                <c:pt idx="12">
                  <c:v>42926</c:v>
                </c:pt>
                <c:pt idx="13">
                  <c:v>42927</c:v>
                </c:pt>
                <c:pt idx="14">
                  <c:v>42928</c:v>
                </c:pt>
                <c:pt idx="15">
                  <c:v>42929</c:v>
                </c:pt>
                <c:pt idx="16">
                  <c:v>42930</c:v>
                </c:pt>
                <c:pt idx="17">
                  <c:v>42933</c:v>
                </c:pt>
                <c:pt idx="18">
                  <c:v>42934</c:v>
                </c:pt>
                <c:pt idx="19">
                  <c:v>42935</c:v>
                </c:pt>
                <c:pt idx="20">
                  <c:v>42936</c:v>
                </c:pt>
                <c:pt idx="21">
                  <c:v>42937</c:v>
                </c:pt>
                <c:pt idx="22">
                  <c:v>42940</c:v>
                </c:pt>
                <c:pt idx="23">
                  <c:v>42941</c:v>
                </c:pt>
                <c:pt idx="24">
                  <c:v>42942</c:v>
                </c:pt>
                <c:pt idx="25">
                  <c:v>42943</c:v>
                </c:pt>
                <c:pt idx="26">
                  <c:v>42944</c:v>
                </c:pt>
                <c:pt idx="27">
                  <c:v>42947</c:v>
                </c:pt>
                <c:pt idx="28">
                  <c:v>42948</c:v>
                </c:pt>
                <c:pt idx="29">
                  <c:v>42949</c:v>
                </c:pt>
                <c:pt idx="30">
                  <c:v>42950</c:v>
                </c:pt>
                <c:pt idx="31">
                  <c:v>42951</c:v>
                </c:pt>
                <c:pt idx="32">
                  <c:v>42954</c:v>
                </c:pt>
                <c:pt idx="33">
                  <c:v>42955</c:v>
                </c:pt>
                <c:pt idx="34">
                  <c:v>42956</c:v>
                </c:pt>
                <c:pt idx="35">
                  <c:v>42957</c:v>
                </c:pt>
                <c:pt idx="36">
                  <c:v>42958</c:v>
                </c:pt>
                <c:pt idx="37">
                  <c:v>42961</c:v>
                </c:pt>
                <c:pt idx="38">
                  <c:v>42962</c:v>
                </c:pt>
                <c:pt idx="39">
                  <c:v>42963</c:v>
                </c:pt>
                <c:pt idx="40">
                  <c:v>42964</c:v>
                </c:pt>
                <c:pt idx="41">
                  <c:v>42965</c:v>
                </c:pt>
                <c:pt idx="42">
                  <c:v>42968</c:v>
                </c:pt>
                <c:pt idx="43">
                  <c:v>42969</c:v>
                </c:pt>
                <c:pt idx="44">
                  <c:v>42970</c:v>
                </c:pt>
                <c:pt idx="45">
                  <c:v>42971</c:v>
                </c:pt>
                <c:pt idx="46">
                  <c:v>42972</c:v>
                </c:pt>
                <c:pt idx="47">
                  <c:v>42975</c:v>
                </c:pt>
                <c:pt idx="48">
                  <c:v>42976</c:v>
                </c:pt>
                <c:pt idx="49">
                  <c:v>42977</c:v>
                </c:pt>
                <c:pt idx="50">
                  <c:v>42978</c:v>
                </c:pt>
                <c:pt idx="51">
                  <c:v>42979</c:v>
                </c:pt>
                <c:pt idx="52">
                  <c:v>42983</c:v>
                </c:pt>
                <c:pt idx="53">
                  <c:v>42984</c:v>
                </c:pt>
                <c:pt idx="54">
                  <c:v>42985</c:v>
                </c:pt>
                <c:pt idx="55">
                  <c:v>42986</c:v>
                </c:pt>
                <c:pt idx="56">
                  <c:v>42989</c:v>
                </c:pt>
                <c:pt idx="57">
                  <c:v>42990</c:v>
                </c:pt>
                <c:pt idx="58">
                  <c:v>42991</c:v>
                </c:pt>
                <c:pt idx="59">
                  <c:v>42992</c:v>
                </c:pt>
                <c:pt idx="60">
                  <c:v>42993</c:v>
                </c:pt>
                <c:pt idx="61">
                  <c:v>42996</c:v>
                </c:pt>
                <c:pt idx="62">
                  <c:v>42997</c:v>
                </c:pt>
                <c:pt idx="63">
                  <c:v>42998</c:v>
                </c:pt>
                <c:pt idx="64">
                  <c:v>42999</c:v>
                </c:pt>
                <c:pt idx="65">
                  <c:v>43000</c:v>
                </c:pt>
                <c:pt idx="66">
                  <c:v>43003</c:v>
                </c:pt>
                <c:pt idx="67">
                  <c:v>43004</c:v>
                </c:pt>
                <c:pt idx="68">
                  <c:v>43005</c:v>
                </c:pt>
                <c:pt idx="69">
                  <c:v>43006</c:v>
                </c:pt>
                <c:pt idx="70">
                  <c:v>43007</c:v>
                </c:pt>
                <c:pt idx="71">
                  <c:v>43010</c:v>
                </c:pt>
                <c:pt idx="72">
                  <c:v>43011</c:v>
                </c:pt>
                <c:pt idx="73">
                  <c:v>43012</c:v>
                </c:pt>
                <c:pt idx="74">
                  <c:v>43013</c:v>
                </c:pt>
                <c:pt idx="75">
                  <c:v>43014</c:v>
                </c:pt>
                <c:pt idx="76">
                  <c:v>43017</c:v>
                </c:pt>
                <c:pt idx="77">
                  <c:v>43018</c:v>
                </c:pt>
                <c:pt idx="78">
                  <c:v>43019</c:v>
                </c:pt>
                <c:pt idx="79">
                  <c:v>43020</c:v>
                </c:pt>
                <c:pt idx="80">
                  <c:v>43021</c:v>
                </c:pt>
                <c:pt idx="81">
                  <c:v>43024</c:v>
                </c:pt>
                <c:pt idx="82">
                  <c:v>43025</c:v>
                </c:pt>
                <c:pt idx="83">
                  <c:v>43026</c:v>
                </c:pt>
                <c:pt idx="84">
                  <c:v>43027</c:v>
                </c:pt>
                <c:pt idx="85">
                  <c:v>43028</c:v>
                </c:pt>
                <c:pt idx="86">
                  <c:v>43031</c:v>
                </c:pt>
                <c:pt idx="87">
                  <c:v>43032</c:v>
                </c:pt>
                <c:pt idx="88">
                  <c:v>43033</c:v>
                </c:pt>
                <c:pt idx="89">
                  <c:v>43034</c:v>
                </c:pt>
                <c:pt idx="90">
                  <c:v>43035</c:v>
                </c:pt>
                <c:pt idx="91">
                  <c:v>43038</c:v>
                </c:pt>
                <c:pt idx="92">
                  <c:v>43039</c:v>
                </c:pt>
                <c:pt idx="93">
                  <c:v>43040</c:v>
                </c:pt>
                <c:pt idx="94">
                  <c:v>43041</c:v>
                </c:pt>
                <c:pt idx="95">
                  <c:v>43042</c:v>
                </c:pt>
                <c:pt idx="96">
                  <c:v>43045</c:v>
                </c:pt>
                <c:pt idx="97">
                  <c:v>43046</c:v>
                </c:pt>
                <c:pt idx="98">
                  <c:v>43047</c:v>
                </c:pt>
                <c:pt idx="99">
                  <c:v>43048</c:v>
                </c:pt>
                <c:pt idx="100">
                  <c:v>43049</c:v>
                </c:pt>
                <c:pt idx="101">
                  <c:v>43052</c:v>
                </c:pt>
                <c:pt idx="102">
                  <c:v>43053</c:v>
                </c:pt>
                <c:pt idx="103">
                  <c:v>43054</c:v>
                </c:pt>
                <c:pt idx="104">
                  <c:v>43055</c:v>
                </c:pt>
                <c:pt idx="105">
                  <c:v>43056</c:v>
                </c:pt>
                <c:pt idx="106">
                  <c:v>43059</c:v>
                </c:pt>
                <c:pt idx="107">
                  <c:v>43060</c:v>
                </c:pt>
                <c:pt idx="108">
                  <c:v>43061</c:v>
                </c:pt>
                <c:pt idx="109">
                  <c:v>43063</c:v>
                </c:pt>
                <c:pt idx="110">
                  <c:v>43066</c:v>
                </c:pt>
                <c:pt idx="111">
                  <c:v>43067</c:v>
                </c:pt>
                <c:pt idx="112">
                  <c:v>43068</c:v>
                </c:pt>
                <c:pt idx="113">
                  <c:v>43069</c:v>
                </c:pt>
                <c:pt idx="114">
                  <c:v>43070</c:v>
                </c:pt>
                <c:pt idx="115">
                  <c:v>43073</c:v>
                </c:pt>
                <c:pt idx="116">
                  <c:v>43074</c:v>
                </c:pt>
                <c:pt idx="117">
                  <c:v>43075</c:v>
                </c:pt>
                <c:pt idx="118">
                  <c:v>43076</c:v>
                </c:pt>
                <c:pt idx="119">
                  <c:v>43077</c:v>
                </c:pt>
                <c:pt idx="120">
                  <c:v>43080</c:v>
                </c:pt>
                <c:pt idx="121">
                  <c:v>43081</c:v>
                </c:pt>
                <c:pt idx="122">
                  <c:v>43082</c:v>
                </c:pt>
                <c:pt idx="123">
                  <c:v>43083</c:v>
                </c:pt>
                <c:pt idx="124">
                  <c:v>43084</c:v>
                </c:pt>
                <c:pt idx="125">
                  <c:v>43087</c:v>
                </c:pt>
                <c:pt idx="126">
                  <c:v>43088</c:v>
                </c:pt>
                <c:pt idx="127">
                  <c:v>43089</c:v>
                </c:pt>
                <c:pt idx="128">
                  <c:v>43090</c:v>
                </c:pt>
                <c:pt idx="129">
                  <c:v>43091</c:v>
                </c:pt>
                <c:pt idx="130">
                  <c:v>43095</c:v>
                </c:pt>
                <c:pt idx="131">
                  <c:v>43096</c:v>
                </c:pt>
                <c:pt idx="132">
                  <c:v>43097</c:v>
                </c:pt>
                <c:pt idx="133">
                  <c:v>43098</c:v>
                </c:pt>
              </c:numCache>
            </c:numRef>
          </c:cat>
          <c:val>
            <c:numRef>
              <c:f>Sheet1!$H$2:$H$135</c:f>
              <c:numCache>
                <c:formatCode>General</c:formatCode>
                <c:ptCount val="134"/>
                <c:pt idx="0">
                  <c:v>3.6699999999999998E-4</c:v>
                </c:pt>
                <c:pt idx="1">
                  <c:v>3.6699999999999998E-4</c:v>
                </c:pt>
                <c:pt idx="2">
                  <c:v>3.6699999999999998E-4</c:v>
                </c:pt>
                <c:pt idx="3">
                  <c:v>3.6699999999999998E-4</c:v>
                </c:pt>
                <c:pt idx="4">
                  <c:v>3.6699999999999998E-4</c:v>
                </c:pt>
                <c:pt idx="5">
                  <c:v>3.6699999999999998E-4</c:v>
                </c:pt>
                <c:pt idx="6">
                  <c:v>3.6699999999999998E-4</c:v>
                </c:pt>
                <c:pt idx="7">
                  <c:v>3.6699999999999998E-4</c:v>
                </c:pt>
                <c:pt idx="8">
                  <c:v>3.6699999999999998E-4</c:v>
                </c:pt>
                <c:pt idx="9">
                  <c:v>3.6699999999999998E-4</c:v>
                </c:pt>
                <c:pt idx="10">
                  <c:v>3.6699999999999998E-4</c:v>
                </c:pt>
                <c:pt idx="11">
                  <c:v>3.6699999999999998E-4</c:v>
                </c:pt>
                <c:pt idx="12">
                  <c:v>3.6699999999999998E-4</c:v>
                </c:pt>
                <c:pt idx="13">
                  <c:v>3.6699999999999998E-4</c:v>
                </c:pt>
                <c:pt idx="14">
                  <c:v>3.6699999999999998E-4</c:v>
                </c:pt>
                <c:pt idx="15">
                  <c:v>3.6699999999999998E-4</c:v>
                </c:pt>
                <c:pt idx="16">
                  <c:v>3.6699999999999998E-4</c:v>
                </c:pt>
                <c:pt idx="17">
                  <c:v>3.6699999999999998E-4</c:v>
                </c:pt>
                <c:pt idx="18">
                  <c:v>3.6699999999999998E-4</c:v>
                </c:pt>
                <c:pt idx="19">
                  <c:v>3.6699999999999998E-4</c:v>
                </c:pt>
                <c:pt idx="20">
                  <c:v>3.6699999999999998E-4</c:v>
                </c:pt>
                <c:pt idx="21">
                  <c:v>3.6699999999999998E-4</c:v>
                </c:pt>
                <c:pt idx="22">
                  <c:v>3.6699999999999998E-4</c:v>
                </c:pt>
                <c:pt idx="23">
                  <c:v>3.6699999999999998E-4</c:v>
                </c:pt>
                <c:pt idx="24">
                  <c:v>3.6699999999999998E-4</c:v>
                </c:pt>
                <c:pt idx="25">
                  <c:v>3.6699999999999998E-4</c:v>
                </c:pt>
                <c:pt idx="26">
                  <c:v>3.6699999999999998E-4</c:v>
                </c:pt>
                <c:pt idx="27">
                  <c:v>3.6699999999999998E-4</c:v>
                </c:pt>
                <c:pt idx="28">
                  <c:v>3.6699999999999998E-4</c:v>
                </c:pt>
                <c:pt idx="29">
                  <c:v>3.6699999999999998E-4</c:v>
                </c:pt>
                <c:pt idx="30">
                  <c:v>3.6699999999999998E-4</c:v>
                </c:pt>
                <c:pt idx="31">
                  <c:v>3.6699999999999998E-4</c:v>
                </c:pt>
                <c:pt idx="32">
                  <c:v>3.6699999999999998E-4</c:v>
                </c:pt>
                <c:pt idx="33">
                  <c:v>3.6699999999999998E-4</c:v>
                </c:pt>
                <c:pt idx="34">
                  <c:v>3.6699999999999998E-4</c:v>
                </c:pt>
                <c:pt idx="35">
                  <c:v>3.6699999999999998E-4</c:v>
                </c:pt>
                <c:pt idx="36">
                  <c:v>3.6699999999999998E-4</c:v>
                </c:pt>
                <c:pt idx="37">
                  <c:v>3.6699999999999998E-4</c:v>
                </c:pt>
                <c:pt idx="38">
                  <c:v>3.6699999999999998E-4</c:v>
                </c:pt>
                <c:pt idx="39">
                  <c:v>3.6699999999999998E-4</c:v>
                </c:pt>
                <c:pt idx="40">
                  <c:v>3.6699999999999998E-4</c:v>
                </c:pt>
                <c:pt idx="41">
                  <c:v>3.6699999999999998E-4</c:v>
                </c:pt>
                <c:pt idx="42">
                  <c:v>3.6699999999999998E-4</c:v>
                </c:pt>
                <c:pt idx="43">
                  <c:v>3.6699999999999998E-4</c:v>
                </c:pt>
                <c:pt idx="44">
                  <c:v>3.6699999999999998E-4</c:v>
                </c:pt>
                <c:pt idx="45">
                  <c:v>3.6699999999999998E-4</c:v>
                </c:pt>
                <c:pt idx="46">
                  <c:v>3.6699999999999998E-4</c:v>
                </c:pt>
                <c:pt idx="47">
                  <c:v>3.6699999999999998E-4</c:v>
                </c:pt>
                <c:pt idx="48">
                  <c:v>3.6699999999999998E-4</c:v>
                </c:pt>
                <c:pt idx="49">
                  <c:v>3.6699999999999998E-4</c:v>
                </c:pt>
                <c:pt idx="50">
                  <c:v>3.6699999999999998E-4</c:v>
                </c:pt>
                <c:pt idx="51">
                  <c:v>3.6699999999999998E-4</c:v>
                </c:pt>
                <c:pt idx="52">
                  <c:v>3.6699999999999998E-4</c:v>
                </c:pt>
                <c:pt idx="53">
                  <c:v>3.6699999999999998E-4</c:v>
                </c:pt>
                <c:pt idx="54">
                  <c:v>3.6699999999999998E-4</c:v>
                </c:pt>
                <c:pt idx="55">
                  <c:v>3.6699999999999998E-4</c:v>
                </c:pt>
                <c:pt idx="56">
                  <c:v>3.6699999999999998E-4</c:v>
                </c:pt>
                <c:pt idx="57">
                  <c:v>3.6699999999999998E-4</c:v>
                </c:pt>
                <c:pt idx="58">
                  <c:v>3.6699999999999998E-4</c:v>
                </c:pt>
                <c:pt idx="59">
                  <c:v>3.6699999999999998E-4</c:v>
                </c:pt>
                <c:pt idx="60">
                  <c:v>3.6699999999999998E-4</c:v>
                </c:pt>
                <c:pt idx="61">
                  <c:v>3.6699999999999998E-4</c:v>
                </c:pt>
                <c:pt idx="62">
                  <c:v>3.6699999999999998E-4</c:v>
                </c:pt>
                <c:pt idx="63">
                  <c:v>3.6699999999999998E-4</c:v>
                </c:pt>
                <c:pt idx="64">
                  <c:v>3.6699999999999998E-4</c:v>
                </c:pt>
                <c:pt idx="65">
                  <c:v>3.6699999999999998E-4</c:v>
                </c:pt>
                <c:pt idx="66">
                  <c:v>3.6699999999999998E-4</c:v>
                </c:pt>
                <c:pt idx="67">
                  <c:v>3.6699999999999998E-4</c:v>
                </c:pt>
                <c:pt idx="68">
                  <c:v>3.6699999999999998E-4</c:v>
                </c:pt>
                <c:pt idx="69">
                  <c:v>3.6699999999999998E-4</c:v>
                </c:pt>
                <c:pt idx="70">
                  <c:v>3.6699999999999998E-4</c:v>
                </c:pt>
                <c:pt idx="71">
                  <c:v>3.6699999999999998E-4</c:v>
                </c:pt>
                <c:pt idx="72">
                  <c:v>3.6699999999999998E-4</c:v>
                </c:pt>
                <c:pt idx="73">
                  <c:v>3.6699999999999998E-4</c:v>
                </c:pt>
                <c:pt idx="74">
                  <c:v>3.6699999999999998E-4</c:v>
                </c:pt>
                <c:pt idx="75">
                  <c:v>3.6699999999999998E-4</c:v>
                </c:pt>
                <c:pt idx="76">
                  <c:v>3.6699999999999998E-4</c:v>
                </c:pt>
                <c:pt idx="77">
                  <c:v>3.6699999999999998E-4</c:v>
                </c:pt>
                <c:pt idx="78">
                  <c:v>3.6699999999999998E-4</c:v>
                </c:pt>
                <c:pt idx="79">
                  <c:v>3.6699999999999998E-4</c:v>
                </c:pt>
                <c:pt idx="80">
                  <c:v>3.6699999999999998E-4</c:v>
                </c:pt>
                <c:pt idx="81">
                  <c:v>3.6699999999999998E-4</c:v>
                </c:pt>
                <c:pt idx="82">
                  <c:v>3.6699999999999998E-4</c:v>
                </c:pt>
                <c:pt idx="83">
                  <c:v>3.6699999999999998E-4</c:v>
                </c:pt>
                <c:pt idx="84">
                  <c:v>3.6699999999999998E-4</c:v>
                </c:pt>
                <c:pt idx="85">
                  <c:v>3.6699999999999998E-4</c:v>
                </c:pt>
                <c:pt idx="86">
                  <c:v>3.6699999999999998E-4</c:v>
                </c:pt>
                <c:pt idx="87">
                  <c:v>3.6699999999999998E-4</c:v>
                </c:pt>
                <c:pt idx="88">
                  <c:v>3.6699999999999998E-4</c:v>
                </c:pt>
                <c:pt idx="89">
                  <c:v>3.6699999999999998E-4</c:v>
                </c:pt>
                <c:pt idx="90">
                  <c:v>3.6699999999999998E-4</c:v>
                </c:pt>
                <c:pt idx="91">
                  <c:v>3.6699999999999998E-4</c:v>
                </c:pt>
                <c:pt idx="92">
                  <c:v>3.6699999999999998E-4</c:v>
                </c:pt>
                <c:pt idx="93">
                  <c:v>3.6699999999999998E-4</c:v>
                </c:pt>
                <c:pt idx="94">
                  <c:v>3.6699999999999998E-4</c:v>
                </c:pt>
                <c:pt idx="95">
                  <c:v>3.6699999999999998E-4</c:v>
                </c:pt>
                <c:pt idx="96">
                  <c:v>3.6699999999999998E-4</c:v>
                </c:pt>
                <c:pt idx="97">
                  <c:v>3.6699999999999998E-4</c:v>
                </c:pt>
                <c:pt idx="98">
                  <c:v>3.6699999999999998E-4</c:v>
                </c:pt>
                <c:pt idx="99">
                  <c:v>3.6699999999999998E-4</c:v>
                </c:pt>
                <c:pt idx="100">
                  <c:v>3.6699999999999998E-4</c:v>
                </c:pt>
                <c:pt idx="101">
                  <c:v>3.6699999999999998E-4</c:v>
                </c:pt>
                <c:pt idx="102">
                  <c:v>3.6699999999999998E-4</c:v>
                </c:pt>
                <c:pt idx="103">
                  <c:v>3.6699999999999998E-4</c:v>
                </c:pt>
                <c:pt idx="104">
                  <c:v>3.6699999999999998E-4</c:v>
                </c:pt>
                <c:pt idx="105">
                  <c:v>3.6699999999999998E-4</c:v>
                </c:pt>
                <c:pt idx="106">
                  <c:v>3.6699999999999998E-4</c:v>
                </c:pt>
                <c:pt idx="107">
                  <c:v>3.6699999999999998E-4</c:v>
                </c:pt>
                <c:pt idx="108">
                  <c:v>3.6699999999999998E-4</c:v>
                </c:pt>
                <c:pt idx="109">
                  <c:v>3.6699999999999998E-4</c:v>
                </c:pt>
                <c:pt idx="110">
                  <c:v>3.6699999999999998E-4</c:v>
                </c:pt>
                <c:pt idx="111">
                  <c:v>3.6699999999999998E-4</c:v>
                </c:pt>
                <c:pt idx="112">
                  <c:v>3.6699999999999998E-4</c:v>
                </c:pt>
                <c:pt idx="113">
                  <c:v>3.6699999999999998E-4</c:v>
                </c:pt>
                <c:pt idx="114">
                  <c:v>3.6699999999999998E-4</c:v>
                </c:pt>
                <c:pt idx="115">
                  <c:v>3.6699999999999998E-4</c:v>
                </c:pt>
                <c:pt idx="116">
                  <c:v>3.6699999999999998E-4</c:v>
                </c:pt>
                <c:pt idx="117">
                  <c:v>3.6699999999999998E-4</c:v>
                </c:pt>
                <c:pt idx="118">
                  <c:v>3.6699999999999998E-4</c:v>
                </c:pt>
                <c:pt idx="119">
                  <c:v>3.6699999999999998E-4</c:v>
                </c:pt>
                <c:pt idx="120">
                  <c:v>3.6699999999999998E-4</c:v>
                </c:pt>
                <c:pt idx="121">
                  <c:v>3.6699999999999998E-4</c:v>
                </c:pt>
                <c:pt idx="122">
                  <c:v>3.6699999999999998E-4</c:v>
                </c:pt>
                <c:pt idx="123">
                  <c:v>3.6699999999999998E-4</c:v>
                </c:pt>
                <c:pt idx="124">
                  <c:v>3.6699999999999998E-4</c:v>
                </c:pt>
                <c:pt idx="125">
                  <c:v>3.6699999999999998E-4</c:v>
                </c:pt>
                <c:pt idx="126">
                  <c:v>3.6699999999999998E-4</c:v>
                </c:pt>
                <c:pt idx="127">
                  <c:v>3.6699999999999998E-4</c:v>
                </c:pt>
                <c:pt idx="128">
                  <c:v>3.6699999999999998E-4</c:v>
                </c:pt>
                <c:pt idx="129">
                  <c:v>3.6699999999999998E-4</c:v>
                </c:pt>
                <c:pt idx="130">
                  <c:v>3.6699999999999998E-4</c:v>
                </c:pt>
                <c:pt idx="131">
                  <c:v>3.6699999999999998E-4</c:v>
                </c:pt>
                <c:pt idx="132">
                  <c:v>3.6699999999999998E-4</c:v>
                </c:pt>
                <c:pt idx="133">
                  <c:v>3.6699999999999998E-4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25-4373-AFE6-025C22672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7883640"/>
        <c:axId val="797882680"/>
      </c:lineChart>
      <c:dateAx>
        <c:axId val="797883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7882680"/>
        <c:crosses val="autoZero"/>
        <c:auto val="1"/>
        <c:lblOffset val="100"/>
        <c:baseTimeUnit val="days"/>
      </c:dateAx>
      <c:valAx>
        <c:axId val="79788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7883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8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4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19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19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5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2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0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25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30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77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110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6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026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47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046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41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9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3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87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3CD877-FF1E-4943-8071-755DFF2E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15" y="1739515"/>
            <a:ext cx="5131969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4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FB7AC2-4344-4B87-85B9-1CCE60AD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50" y="1739515"/>
            <a:ext cx="70247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24710"/>
              </p:ext>
            </p:extLst>
          </p:nvPr>
        </p:nvGraphicFramePr>
        <p:xfrm>
          <a:off x="1525577" y="2487313"/>
          <a:ext cx="8050847" cy="232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64">
                  <a:extLst>
                    <a:ext uri="{9D8B030D-6E8A-4147-A177-3AD203B41FA5}">
                      <a16:colId xmlns:a16="http://schemas.microsoft.com/office/drawing/2014/main" val="2096988801"/>
                    </a:ext>
                  </a:extLst>
                </a:gridCol>
                <a:gridCol w="2997524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2932359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580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Sharpe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4793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10097.64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9827.01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  <a:r>
                        <a:rPr lang="en-US" altLang="zh-CN" dirty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5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265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F57D9-5064-A44D-883B-04372F000810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#1:Illustration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38FB1D-75C7-0A45-8BA6-2F12FEBDCACB}"/>
              </a:ext>
            </a:extLst>
          </p:cNvPr>
          <p:cNvGrpSpPr/>
          <p:nvPr/>
        </p:nvGrpSpPr>
        <p:grpSpPr>
          <a:xfrm>
            <a:off x="769112" y="1566414"/>
            <a:ext cx="11712442" cy="3429122"/>
            <a:chOff x="769112" y="1566414"/>
            <a:chExt cx="11712442" cy="34291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1CF22-A105-DC4B-A230-1C94DD176802}"/>
                </a:ext>
              </a:extLst>
            </p:cNvPr>
            <p:cNvSpPr/>
            <p:nvPr/>
          </p:nvSpPr>
          <p:spPr>
            <a:xfrm>
              <a:off x="2395441" y="1566414"/>
              <a:ext cx="60566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34C466-A8EF-7844-97B0-7BFD393CB784}"/>
                </a:ext>
              </a:extLst>
            </p:cNvPr>
            <p:cNvGrpSpPr/>
            <p:nvPr/>
          </p:nvGrpSpPr>
          <p:grpSpPr>
            <a:xfrm>
              <a:off x="769112" y="1862464"/>
              <a:ext cx="11712442" cy="3133072"/>
              <a:chOff x="769112" y="1862464"/>
              <a:chExt cx="11712442" cy="31330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65E41F2-1EB4-B14D-9F59-CBDFE328C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112" y="1862464"/>
                <a:ext cx="4997996" cy="3133072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948BB0-6E6D-2F40-816B-8104E5510A01}"/>
                  </a:ext>
                </a:extLst>
              </p:cNvPr>
              <p:cNvCxnSpPr/>
              <p:nvPr/>
            </p:nvCxnSpPr>
            <p:spPr>
              <a:xfrm>
                <a:off x="1427967" y="3983277"/>
                <a:ext cx="42331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E9E829E-7B4D-604B-A2FB-C94BF067726C}"/>
                  </a:ext>
                </a:extLst>
              </p:cNvPr>
              <p:cNvGrpSpPr/>
              <p:nvPr/>
            </p:nvGrpSpPr>
            <p:grpSpPr>
              <a:xfrm>
                <a:off x="5273459" y="2145607"/>
                <a:ext cx="7208095" cy="1424313"/>
                <a:chOff x="5273459" y="2145607"/>
                <a:chExt cx="7208095" cy="142431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BE4CFC9-90FE-4C4A-B479-1D5BA88C0E2A}"/>
                    </a:ext>
                  </a:extLst>
                </p:cNvPr>
                <p:cNvGrpSpPr/>
                <p:nvPr/>
              </p:nvGrpSpPr>
              <p:grpSpPr>
                <a:xfrm>
                  <a:off x="5273459" y="2145607"/>
                  <a:ext cx="7208095" cy="1424313"/>
                  <a:chOff x="5273459" y="2145607"/>
                  <a:chExt cx="7208095" cy="142431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DD9E355-6F01-C642-A052-8DD6767E7BD1}"/>
                      </a:ext>
                    </a:extLst>
                  </p:cNvPr>
                  <p:cNvSpPr/>
                  <p:nvPr/>
                </p:nvSpPr>
                <p:spPr>
                  <a:xfrm>
                    <a:off x="5273459" y="3245882"/>
                    <a:ext cx="300624" cy="324038"/>
                  </a:xfrm>
                  <a:prstGeom prst="ellipse">
                    <a:avLst/>
                  </a:prstGeom>
                  <a:noFill/>
                  <a:ln>
                    <a:solidFill>
                      <a:srgbClr val="E749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9A268E15-D9DB-EB46-AA89-5E9283D565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32332" y="2415065"/>
                    <a:ext cx="850809" cy="8703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7C6B798-C421-1044-9F31-6E4B6F0E61D3}"/>
                      </a:ext>
                    </a:extLst>
                  </p:cNvPr>
                  <p:cNvSpPr/>
                  <p:nvPr/>
                </p:nvSpPr>
                <p:spPr>
                  <a:xfrm>
                    <a:off x="6424894" y="2145607"/>
                    <a:ext cx="605666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Return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positive: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buy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much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possible.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1900964-9C80-A744-AC2C-47C22CF024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83372" y="2587233"/>
                      <a:ext cx="2969852" cy="5259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rgbClr val="C6590E"/>
                                </a:solidFill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  <m:r>
                              <a:rPr lang="en-US" altLang="zh-CN" b="0" i="1" smtClean="0">
                                <a:solidFill>
                                  <a:srgbClr val="C6590E"/>
                                </a:solidFill>
                                <a:latin typeface="Cambria Math" panose="02040503050406030204" pitchFamily="18" charset="0"/>
                              </a:rPr>
                              <m:t>=+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𝑀𝑜𝑛𝑦𝑒</m:t>
                                </m:r>
                                <m:r>
                                  <a:rPr lang="zh-CN" altLang="en-US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zh-CN" altLang="en-US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h𝑎𝑛𝑑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𝐶𝑢𝑟𝑟𝑒𝑛𝑡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rgbClr val="C6590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1900964-9C80-A744-AC2C-47C22CF024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3372" y="2587233"/>
                      <a:ext cx="2969852" cy="5259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137" t="-9756" r="-1282" b="-292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73DBED7-621D-064D-AC36-1937930BB8E6}"/>
                  </a:ext>
                </a:extLst>
              </p:cNvPr>
              <p:cNvGrpSpPr/>
              <p:nvPr/>
            </p:nvGrpSpPr>
            <p:grpSpPr>
              <a:xfrm>
                <a:off x="3362913" y="3792687"/>
                <a:ext cx="9076888" cy="876639"/>
                <a:chOff x="3362913" y="3792687"/>
                <a:chExt cx="9076888" cy="87663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77124AF-998A-6D4F-97AB-88720626C80A}"/>
                    </a:ext>
                  </a:extLst>
                </p:cNvPr>
                <p:cNvGrpSpPr/>
                <p:nvPr/>
              </p:nvGrpSpPr>
              <p:grpSpPr>
                <a:xfrm>
                  <a:off x="3362913" y="3792687"/>
                  <a:ext cx="9076888" cy="855776"/>
                  <a:chOff x="5273459" y="2714144"/>
                  <a:chExt cx="9076888" cy="855776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8C3AE068-20DF-F148-AEEB-C7EB4533A08D}"/>
                      </a:ext>
                    </a:extLst>
                  </p:cNvPr>
                  <p:cNvSpPr/>
                  <p:nvPr/>
                </p:nvSpPr>
                <p:spPr>
                  <a:xfrm>
                    <a:off x="5273459" y="3245882"/>
                    <a:ext cx="300624" cy="324038"/>
                  </a:xfrm>
                  <a:prstGeom prst="ellipse">
                    <a:avLst/>
                  </a:prstGeom>
                  <a:noFill/>
                  <a:ln>
                    <a:solidFill>
                      <a:srgbClr val="E7492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A8A0ED8F-56D8-4A4A-9B52-BDE10E743DA4}"/>
                      </a:ext>
                    </a:extLst>
                  </p:cNvPr>
                  <p:cNvCxnSpPr>
                    <a:cxnSpLocks/>
                    <a:stCxn id="23" idx="5"/>
                  </p:cNvCxnSpPr>
                  <p:nvPr/>
                </p:nvCxnSpPr>
                <p:spPr>
                  <a:xfrm flipV="1">
                    <a:off x="5530058" y="2898810"/>
                    <a:ext cx="2700495" cy="6236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AA5B88-0869-5447-A6BA-B2D033D0C4C4}"/>
                      </a:ext>
                    </a:extLst>
                  </p:cNvPr>
                  <p:cNvSpPr/>
                  <p:nvPr/>
                </p:nvSpPr>
                <p:spPr>
                  <a:xfrm>
                    <a:off x="8293687" y="2714144"/>
                    <a:ext cx="605666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Return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negative: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short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same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amount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we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can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buy</a:t>
                    </a:r>
                    <a:r>
                      <a: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it.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43C57288-02D8-444A-9C00-A941ADA374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4894" y="4143348"/>
                      <a:ext cx="2969852" cy="5259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rgbClr val="C6590E"/>
                                </a:solidFill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  <m:r>
                              <a:rPr lang="en-US" altLang="zh-CN" b="0" i="1" smtClean="0">
                                <a:solidFill>
                                  <a:srgbClr val="C6590E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𝑀𝑜𝑛𝑦𝑒</m:t>
                                </m:r>
                                <m:r>
                                  <a:rPr lang="zh-CN" altLang="en-US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zh-CN" altLang="en-US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h𝑎𝑛𝑑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𝐶𝑢𝑟𝑟𝑒𝑛𝑡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6590E"/>
                                    </a:solidFill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rgbClr val="C6590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43C57288-02D8-444A-9C00-A941ADA374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4894" y="4143348"/>
                      <a:ext cx="2969852" cy="52597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128" t="-4651" r="-851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1533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F57D9-5064-A44D-883B-04372F000810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#2:Illustration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38FB1D-75C7-0A45-8BA6-2F12FEBDCACB}"/>
              </a:ext>
            </a:extLst>
          </p:cNvPr>
          <p:cNvGrpSpPr/>
          <p:nvPr/>
        </p:nvGrpSpPr>
        <p:grpSpPr>
          <a:xfrm>
            <a:off x="769112" y="1566414"/>
            <a:ext cx="11634059" cy="3429122"/>
            <a:chOff x="769112" y="1566414"/>
            <a:chExt cx="11634059" cy="34291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1CF22-A105-DC4B-A230-1C94DD176802}"/>
                </a:ext>
              </a:extLst>
            </p:cNvPr>
            <p:cNvSpPr/>
            <p:nvPr/>
          </p:nvSpPr>
          <p:spPr>
            <a:xfrm>
              <a:off x="2395441" y="1566414"/>
              <a:ext cx="60566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34C466-A8EF-7844-97B0-7BFD393CB784}"/>
                </a:ext>
              </a:extLst>
            </p:cNvPr>
            <p:cNvGrpSpPr/>
            <p:nvPr/>
          </p:nvGrpSpPr>
          <p:grpSpPr>
            <a:xfrm>
              <a:off x="769112" y="1862464"/>
              <a:ext cx="11634059" cy="3133072"/>
              <a:chOff x="769112" y="1862464"/>
              <a:chExt cx="11634059" cy="31330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65E41F2-1EB4-B14D-9F59-CBDFE328C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112" y="1862464"/>
                <a:ext cx="4997996" cy="3133072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948BB0-6E6D-2F40-816B-8104E5510A01}"/>
                  </a:ext>
                </a:extLst>
              </p:cNvPr>
              <p:cNvCxnSpPr/>
              <p:nvPr/>
            </p:nvCxnSpPr>
            <p:spPr>
              <a:xfrm>
                <a:off x="1427967" y="3983277"/>
                <a:ext cx="42331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BE4CFC9-90FE-4C4A-B479-1D5BA88C0E2A}"/>
                  </a:ext>
                </a:extLst>
              </p:cNvPr>
              <p:cNvGrpSpPr/>
              <p:nvPr/>
            </p:nvGrpSpPr>
            <p:grpSpPr>
              <a:xfrm>
                <a:off x="4325193" y="2060548"/>
                <a:ext cx="8077978" cy="1509372"/>
                <a:chOff x="4325193" y="2060548"/>
                <a:chExt cx="8077978" cy="150937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D9E355-6F01-C642-A052-8DD6767E7BD1}"/>
                    </a:ext>
                  </a:extLst>
                </p:cNvPr>
                <p:cNvSpPr/>
                <p:nvPr/>
              </p:nvSpPr>
              <p:spPr>
                <a:xfrm>
                  <a:off x="5273459" y="3245882"/>
                  <a:ext cx="300624" cy="324038"/>
                </a:xfrm>
                <a:prstGeom prst="ellipse">
                  <a:avLst/>
                </a:prstGeom>
                <a:noFill/>
                <a:ln>
                  <a:solidFill>
                    <a:srgbClr val="E749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A268E15-D9DB-EB46-AA89-5E9283D56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7150" y="2860604"/>
                  <a:ext cx="762857" cy="4703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7C6B798-C421-1044-9F31-6E4B6F0E61D3}"/>
                    </a:ext>
                  </a:extLst>
                </p:cNvPr>
                <p:cNvSpPr/>
                <p:nvPr/>
              </p:nvSpPr>
              <p:spPr>
                <a:xfrm>
                  <a:off x="6346511" y="2288139"/>
                  <a:ext cx="60566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Return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highly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positive: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buy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much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possible.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D6073BD-5697-F643-9D34-FB61AA90FFAB}"/>
                    </a:ext>
                  </a:extLst>
                </p:cNvPr>
                <p:cNvSpPr/>
                <p:nvPr/>
              </p:nvSpPr>
              <p:spPr>
                <a:xfrm>
                  <a:off x="4325193" y="2060548"/>
                  <a:ext cx="300624" cy="324038"/>
                </a:xfrm>
                <a:prstGeom prst="ellipse">
                  <a:avLst/>
                </a:prstGeom>
                <a:noFill/>
                <a:ln>
                  <a:solidFill>
                    <a:srgbClr val="E749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39464ED-4478-7B45-B8D9-D3CF59B78909}"/>
                    </a:ext>
                  </a:extLst>
                </p:cNvPr>
                <p:cNvCxnSpPr>
                  <a:cxnSpLocks/>
                  <a:endCxn id="19" idx="1"/>
                </p:cNvCxnSpPr>
                <p:nvPr/>
              </p:nvCxnSpPr>
              <p:spPr>
                <a:xfrm>
                  <a:off x="4604941" y="2175453"/>
                  <a:ext cx="1741570" cy="297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5BACC83-9CA1-9146-9AC0-7F9F064305A2}"/>
                    </a:ext>
                  </a:extLst>
                </p:cNvPr>
                <p:cNvSpPr/>
                <p:nvPr/>
              </p:nvSpPr>
              <p:spPr>
                <a:xfrm>
                  <a:off x="6346511" y="2675938"/>
                  <a:ext cx="60566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Return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slightly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positive: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buy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…..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77124AF-998A-6D4F-97AB-88720626C80A}"/>
                  </a:ext>
                </a:extLst>
              </p:cNvPr>
              <p:cNvGrpSpPr/>
              <p:nvPr/>
            </p:nvGrpSpPr>
            <p:grpSpPr>
              <a:xfrm>
                <a:off x="3362913" y="3947992"/>
                <a:ext cx="9040258" cy="700471"/>
                <a:chOff x="5273459" y="2869449"/>
                <a:chExt cx="9040258" cy="70047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C3AE068-20DF-F148-AEEB-C7EB4533A08D}"/>
                    </a:ext>
                  </a:extLst>
                </p:cNvPr>
                <p:cNvSpPr/>
                <p:nvPr/>
              </p:nvSpPr>
              <p:spPr>
                <a:xfrm>
                  <a:off x="5273459" y="3245882"/>
                  <a:ext cx="300624" cy="324038"/>
                </a:xfrm>
                <a:prstGeom prst="ellipse">
                  <a:avLst/>
                </a:prstGeom>
                <a:noFill/>
                <a:ln>
                  <a:solidFill>
                    <a:srgbClr val="E749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8A0ED8F-56D8-4A4A-9B52-BDE10E743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7959" y="3070224"/>
                  <a:ext cx="2419098" cy="8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AA5B88-0869-5447-A6BA-B2D033D0C4C4}"/>
                    </a:ext>
                  </a:extLst>
                </p:cNvPr>
                <p:cNvSpPr/>
                <p:nvPr/>
              </p:nvSpPr>
              <p:spPr>
                <a:xfrm>
                  <a:off x="8257057" y="2869449"/>
                  <a:ext cx="60566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Return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slightly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negative:</a:t>
                  </a:r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short…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743F638-91CB-C647-8202-9A08495A9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2916" y="3428033"/>
                  <a:ext cx="2419098" cy="86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BD8D26A-C37A-484F-A652-AFD6FF663B94}"/>
              </a:ext>
            </a:extLst>
          </p:cNvPr>
          <p:cNvSpPr/>
          <p:nvPr/>
        </p:nvSpPr>
        <p:spPr>
          <a:xfrm>
            <a:off x="3637776" y="3970639"/>
            <a:ext cx="300624" cy="324038"/>
          </a:xfrm>
          <a:prstGeom prst="ellipse">
            <a:avLst/>
          </a:prstGeom>
          <a:noFill/>
          <a:ln>
            <a:solidFill>
              <a:srgbClr val="E749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0D9D9-9083-8B43-AB83-1BF0CF58EF08}"/>
              </a:ext>
            </a:extLst>
          </p:cNvPr>
          <p:cNvSpPr/>
          <p:nvPr/>
        </p:nvSpPr>
        <p:spPr>
          <a:xfrm>
            <a:off x="6346511" y="4317324"/>
            <a:ext cx="605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short…</a:t>
            </a:r>
          </a:p>
        </p:txBody>
      </p:sp>
    </p:spTree>
    <p:extLst>
      <p:ext uri="{BB962C8B-B14F-4D97-AF65-F5344CB8AC3E}">
        <p14:creationId xmlns:p14="http://schemas.microsoft.com/office/powerpoint/2010/main" val="287499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50A69C9-CEAC-405E-A66F-8D7606D5B208}"/>
              </a:ext>
            </a:extLst>
          </p:cNvPr>
          <p:cNvGraphicFramePr>
            <a:graphicFrameLocks/>
          </p:cNvGraphicFramePr>
          <p:nvPr/>
        </p:nvGraphicFramePr>
        <p:xfrm>
          <a:off x="2495550" y="1390650"/>
          <a:ext cx="72009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39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6580"/>
              </p:ext>
            </p:extLst>
          </p:nvPr>
        </p:nvGraphicFramePr>
        <p:xfrm>
          <a:off x="3101908" y="2193114"/>
          <a:ext cx="5118488" cy="2471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64">
                  <a:extLst>
                    <a:ext uri="{9D8B030D-6E8A-4147-A177-3AD203B41FA5}">
                      <a16:colId xmlns:a16="http://schemas.microsoft.com/office/drawing/2014/main" val="2096988801"/>
                    </a:ext>
                  </a:extLst>
                </a:gridCol>
                <a:gridCol w="2997524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</a:tblGrid>
              <a:tr h="580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290042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Parameter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leaf nodes</a:t>
                      </a:r>
                      <a:r>
                        <a:rPr lang="en-US" altLang="zh-CN" dirty="0"/>
                        <a:t>:3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4793"/>
                  </a:ext>
                </a:extLst>
              </a:tr>
              <a:tr h="347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Estimator:161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98315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-0.480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5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Decision: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28254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657A175-A29D-4400-9409-CE544D6A6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077463"/>
              </p:ext>
            </p:extLst>
          </p:nvPr>
        </p:nvGraphicFramePr>
        <p:xfrm>
          <a:off x="2554514" y="1125068"/>
          <a:ext cx="6995886" cy="427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16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5A8BAD-3623-4147-8646-1187BA6A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50" y="1739515"/>
            <a:ext cx="70247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72383"/>
              </p:ext>
            </p:extLst>
          </p:nvPr>
        </p:nvGraphicFramePr>
        <p:xfrm>
          <a:off x="1525577" y="2487313"/>
          <a:ext cx="8050847" cy="232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64">
                  <a:extLst>
                    <a:ext uri="{9D8B030D-6E8A-4147-A177-3AD203B41FA5}">
                      <a16:colId xmlns:a16="http://schemas.microsoft.com/office/drawing/2014/main" val="2096988801"/>
                    </a:ext>
                  </a:extLst>
                </a:gridCol>
                <a:gridCol w="2997524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2932359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580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Sharpe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4793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14080.31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 9827.01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  <a:r>
                        <a:rPr lang="en-US" altLang="zh-CN" dirty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5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173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967088" y="1566907"/>
            <a:ext cx="11173968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Futures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78ABA46-D4DD-4E28-8D4E-C2B34753477A}"/>
              </a:ext>
            </a:extLst>
          </p:cNvPr>
          <p:cNvGraphicFramePr>
            <a:graphicFrameLocks/>
          </p:cNvGraphicFramePr>
          <p:nvPr/>
        </p:nvGraphicFramePr>
        <p:xfrm>
          <a:off x="2923268" y="1396659"/>
          <a:ext cx="6345464" cy="4064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179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D663CF5-8AB1-4641-AAAE-932D290C9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82580"/>
              </p:ext>
            </p:extLst>
          </p:nvPr>
        </p:nvGraphicFramePr>
        <p:xfrm>
          <a:off x="2830286" y="1125068"/>
          <a:ext cx="6995885" cy="4375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22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E3D111-F9F1-4D6A-BF15-7AC6B33A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15" y="1409700"/>
            <a:ext cx="5632891" cy="3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1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87291"/>
              </p:ext>
            </p:extLst>
          </p:nvPr>
        </p:nvGraphicFramePr>
        <p:xfrm>
          <a:off x="1525577" y="2487313"/>
          <a:ext cx="8050847" cy="232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64">
                  <a:extLst>
                    <a:ext uri="{9D8B030D-6E8A-4147-A177-3AD203B41FA5}">
                      <a16:colId xmlns:a16="http://schemas.microsoft.com/office/drawing/2014/main" val="2096988801"/>
                    </a:ext>
                  </a:extLst>
                </a:gridCol>
                <a:gridCol w="2997524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2932359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580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ElasticNet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Sharpe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4793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10090.13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 9827.01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  <a:r>
                        <a:rPr lang="en-US" altLang="zh-CN" dirty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5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zh-CN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8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F372E17-40BB-4603-B332-925F330EA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100616"/>
              </p:ext>
            </p:extLst>
          </p:nvPr>
        </p:nvGraphicFramePr>
        <p:xfrm>
          <a:off x="3106057" y="1125068"/>
          <a:ext cx="6502400" cy="443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46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Test with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backtrader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ED6FF-E523-4274-8E00-FD3125437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63" y="1016889"/>
            <a:ext cx="8652729" cy="4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9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F57D9-5064-A44D-883B-04372F000810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空心弧 1">
            <a:extLst>
              <a:ext uri="{FF2B5EF4-FFF2-40B4-BE49-F238E27FC236}">
                <a16:creationId xmlns:a16="http://schemas.microsoft.com/office/drawing/2014/main" id="{A58DBBDF-D5D6-4776-A4AD-3C30FF349661}"/>
              </a:ext>
            </a:extLst>
          </p:cNvPr>
          <p:cNvSpPr/>
          <p:nvPr/>
        </p:nvSpPr>
        <p:spPr>
          <a:xfrm>
            <a:off x="4891314" y="1799771"/>
            <a:ext cx="1567543" cy="162922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空心弧 3">
            <a:extLst>
              <a:ext uri="{FF2B5EF4-FFF2-40B4-BE49-F238E27FC236}">
                <a16:creationId xmlns:a16="http://schemas.microsoft.com/office/drawing/2014/main" id="{5E61E777-E688-4EA5-AC7D-550C4F737DD0}"/>
              </a:ext>
            </a:extLst>
          </p:cNvPr>
          <p:cNvSpPr/>
          <p:nvPr/>
        </p:nvSpPr>
        <p:spPr>
          <a:xfrm rot="5400000">
            <a:off x="4877380" y="1768928"/>
            <a:ext cx="1567543" cy="162922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A1D51B9-1CF3-4940-8074-BB5F48AF88BF}"/>
              </a:ext>
            </a:extLst>
          </p:cNvPr>
          <p:cNvSpPr/>
          <p:nvPr/>
        </p:nvSpPr>
        <p:spPr>
          <a:xfrm>
            <a:off x="5384799" y="3886200"/>
            <a:ext cx="580571" cy="551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7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Futures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EE8D9-F1DB-C749-A537-EA6464D4AC6C}"/>
              </a:ext>
            </a:extLst>
          </p:cNvPr>
          <p:cNvSpPr/>
          <p:nvPr/>
        </p:nvSpPr>
        <p:spPr>
          <a:xfrm>
            <a:off x="769112" y="1177164"/>
            <a:ext cx="920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developed.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5C44EE-039E-F44A-A354-7E9A01D877C3}"/>
              </a:ext>
            </a:extLst>
          </p:cNvPr>
          <p:cNvGrpSpPr/>
          <p:nvPr/>
        </p:nvGrpSpPr>
        <p:grpSpPr>
          <a:xfrm>
            <a:off x="1633928" y="1598592"/>
            <a:ext cx="8924144" cy="3858016"/>
            <a:chOff x="769112" y="1782164"/>
            <a:chExt cx="9543927" cy="380354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33A8B1-380B-F041-97A9-454B26757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12" y="1784221"/>
              <a:ext cx="3176587" cy="380149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0C4E63-F965-FA4D-BCC9-E38E2A14B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5699" y="1782165"/>
              <a:ext cx="3176588" cy="38035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C29979-D7FF-BC40-8398-0E829813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2286" y="1782164"/>
              <a:ext cx="3190753" cy="3803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9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84566"/>
              </p:ext>
            </p:extLst>
          </p:nvPr>
        </p:nvGraphicFramePr>
        <p:xfrm>
          <a:off x="1139868" y="1503123"/>
          <a:ext cx="9632517" cy="34196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413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7348384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</a:tblGrid>
              <a:tr h="962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Selected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sz="3000" dirty="0"/>
                        <a:t>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1</a:t>
                      </a:r>
                      <a:r>
                        <a:rPr lang="zh-CN" altLang="en-US" sz="3000" dirty="0"/>
                        <a:t> 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 of volume base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15998D-7D76-2549-B04B-C4CCA22162EB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7C09-27B1-C241-A47F-16F3D2E7D0B4}"/>
              </a:ext>
            </a:extLst>
          </p:cNvPr>
          <p:cNvSpPr/>
          <p:nvPr/>
        </p:nvSpPr>
        <p:spPr>
          <a:xfrm>
            <a:off x="5168338" y="1979205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9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Lasso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1018032" y="1139108"/>
            <a:ext cx="11173968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Lasso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to 0: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raw_s_coff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ewm_last20_raw_s</a:t>
            </a: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15149-ABD6-434F-A098-7ACD8998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87" y="1172926"/>
            <a:ext cx="7184013" cy="3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/>
        </p:nvGraphicFramePr>
        <p:xfrm>
          <a:off x="1139868" y="1503123"/>
          <a:ext cx="9632517" cy="34196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413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7348384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</a:tblGrid>
              <a:tr h="962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Selected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sz="3000" dirty="0"/>
                        <a:t>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1</a:t>
                      </a:r>
                      <a:r>
                        <a:rPr lang="zh-CN" altLang="en-US" sz="3000" dirty="0"/>
                        <a:t> 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 of volume base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819081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Scenario</a:t>
                      </a:r>
                      <a:r>
                        <a:rPr lang="zh-CN" altLang="en-US" sz="3000" dirty="0"/>
                        <a:t> </a:t>
                      </a:r>
                      <a:r>
                        <a:rPr lang="en-US" altLang="zh-CN" sz="3000" dirty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15998D-7D76-2549-B04B-C4CCA22162EB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7C09-27B1-C241-A47F-16F3D2E7D0B4}"/>
              </a:ext>
            </a:extLst>
          </p:cNvPr>
          <p:cNvSpPr/>
          <p:nvPr/>
        </p:nvSpPr>
        <p:spPr>
          <a:xfrm>
            <a:off x="5168338" y="1979205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8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Ridge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438150" y="1139108"/>
            <a:ext cx="11753850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Ridge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below 1e-5: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raw_s_MACD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mean_volume_base_s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E2B0D-B89C-4062-893F-D3E6AEFA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79" y="1139108"/>
            <a:ext cx="7720821" cy="4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77000"/>
              </p:ext>
            </p:extLst>
          </p:nvPr>
        </p:nvGraphicFramePr>
        <p:xfrm>
          <a:off x="1525577" y="2487313"/>
          <a:ext cx="8050847" cy="2471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64">
                  <a:extLst>
                    <a:ext uri="{9D8B030D-6E8A-4147-A177-3AD203B41FA5}">
                      <a16:colId xmlns:a16="http://schemas.microsoft.com/office/drawing/2014/main" val="2096988801"/>
                    </a:ext>
                  </a:extLst>
                </a:gridCol>
                <a:gridCol w="2997524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2932359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580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Elastic-net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290042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Parameter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leaf nodes</a:t>
                      </a:r>
                      <a:r>
                        <a:rPr lang="en-US" altLang="zh-CN" dirty="0"/>
                        <a:t>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Alpha:0.001496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4793"/>
                  </a:ext>
                </a:extLst>
              </a:tr>
              <a:tr h="290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Estimator:51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L1-Ratio:0.1111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98315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Explained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 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 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  <a:tr h="580084">
                <a:tc>
                  <a:txBody>
                    <a:bodyPr/>
                    <a:lstStyle/>
                    <a:p>
                      <a:r>
                        <a:rPr lang="en-US" altLang="zh-CN" dirty="0"/>
                        <a:t>R-square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51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Futures: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729AAA-5477-2D40-AF81-F741B123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85396"/>
              </p:ext>
            </p:extLst>
          </p:nvPr>
        </p:nvGraphicFramePr>
        <p:xfrm>
          <a:off x="1525577" y="1555517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﻿464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52A7452-6126-B44C-92A2-4259FD4EDAA9}"/>
              </a:ext>
            </a:extLst>
          </p:cNvPr>
          <p:cNvSpPr/>
          <p:nvPr/>
        </p:nvSpPr>
        <p:spPr>
          <a:xfrm>
            <a:off x="4847261" y="1555517"/>
            <a:ext cx="605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4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Random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0D1B2C-53EA-4F16-A210-8ABC2D0EB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79848"/>
              </p:ext>
            </p:extLst>
          </p:nvPr>
        </p:nvGraphicFramePr>
        <p:xfrm>
          <a:off x="2324100" y="1125068"/>
          <a:ext cx="7829550" cy="453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381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462</Words>
  <Application>Microsoft Office PowerPoint</Application>
  <PresentationFormat>宽屏</PresentationFormat>
  <Paragraphs>138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SMA &amp; HULL TACTICAL  Week 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6</dc:title>
  <dc:creator>Zenith Zhou</dc:creator>
  <cp:lastModifiedBy>雨辰 段</cp:lastModifiedBy>
  <cp:revision>58</cp:revision>
  <dcterms:created xsi:type="dcterms:W3CDTF">2019-10-24T05:13:40Z</dcterms:created>
  <dcterms:modified xsi:type="dcterms:W3CDTF">2019-11-15T15:02:08Z</dcterms:modified>
</cp:coreProperties>
</file>