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340" r:id="rId3"/>
    <p:sldId id="341" r:id="rId4"/>
    <p:sldId id="342" r:id="rId5"/>
    <p:sldId id="344" r:id="rId6"/>
    <p:sldId id="343" r:id="rId7"/>
    <p:sldId id="404" r:id="rId8"/>
    <p:sldId id="405" r:id="rId9"/>
    <p:sldId id="406" r:id="rId10"/>
    <p:sldId id="407" r:id="rId11"/>
    <p:sldId id="413" r:id="rId12"/>
    <p:sldId id="416" r:id="rId13"/>
    <p:sldId id="417" r:id="rId14"/>
    <p:sldId id="418" r:id="rId15"/>
    <p:sldId id="419" r:id="rId16"/>
    <p:sldId id="4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nith Zhou" initials="ZZ" lastIdx="1" clrIdx="0">
    <p:extLst>
      <p:ext uri="{19B8F6BF-5375-455C-9EA6-DF929625EA0E}">
        <p15:presenceInfo xmlns:p15="http://schemas.microsoft.com/office/powerpoint/2012/main" userId="1948676e27df7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 autoAdjust="0"/>
    <p:restoredTop sz="83614" autoAdjust="0"/>
  </p:normalViewPr>
  <p:slideViewPr>
    <p:cSldViewPr snapToGrid="0">
      <p:cViewPr varScale="1">
        <p:scale>
          <a:sx n="95" d="100"/>
          <a:sy n="95" d="100"/>
        </p:scale>
        <p:origin x="14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雨辰 段" userId="4506aa3e289e1285" providerId="LiveId" clId="{949B8D43-5B97-4748-9CCD-B7E2034D6089}"/>
    <pc:docChg chg="custSel modSld">
      <pc:chgData name="雨辰 段" userId="4506aa3e289e1285" providerId="LiveId" clId="{949B8D43-5B97-4748-9CCD-B7E2034D6089}" dt="2019-11-01T03:25:02.140" v="57"/>
      <pc:docMkLst>
        <pc:docMk/>
      </pc:docMkLst>
      <pc:sldChg chg="addSp delSp modSp">
        <pc:chgData name="雨辰 段" userId="4506aa3e289e1285" providerId="LiveId" clId="{949B8D43-5B97-4748-9CCD-B7E2034D6089}" dt="2019-11-01T03:15:49.725" v="13"/>
        <pc:sldMkLst>
          <pc:docMk/>
          <pc:sldMk cId="1525933831" sldId="341"/>
        </pc:sldMkLst>
        <pc:picChg chg="add del">
          <ac:chgData name="雨辰 段" userId="4506aa3e289e1285" providerId="LiveId" clId="{949B8D43-5B97-4748-9CCD-B7E2034D6089}" dt="2019-11-01T03:15:49.725" v="13"/>
          <ac:picMkLst>
            <pc:docMk/>
            <pc:sldMk cId="1525933831" sldId="341"/>
            <ac:picMk id="3" creationId="{E0780970-7D5E-4660-B876-12654ED093E1}"/>
          </ac:picMkLst>
        </pc:picChg>
        <pc:picChg chg="add mod ord">
          <ac:chgData name="雨辰 段" userId="4506aa3e289e1285" providerId="LiveId" clId="{949B8D43-5B97-4748-9CCD-B7E2034D6089}" dt="2019-11-01T03:15:48.113" v="12" actId="167"/>
          <ac:picMkLst>
            <pc:docMk/>
            <pc:sldMk cId="1525933831" sldId="341"/>
            <ac:picMk id="4" creationId="{1D0B44AD-18F9-413D-B39B-F74EF5DABBFE}"/>
          </ac:picMkLst>
        </pc:picChg>
      </pc:sldChg>
      <pc:sldChg chg="addSp delSp modSp">
        <pc:chgData name="雨辰 段" userId="4506aa3e289e1285" providerId="LiveId" clId="{949B8D43-5B97-4748-9CCD-B7E2034D6089}" dt="2019-11-01T03:18:49.051" v="21"/>
        <pc:sldMkLst>
          <pc:docMk/>
          <pc:sldMk cId="3584304625" sldId="342"/>
        </pc:sldMkLst>
        <pc:picChg chg="add del mod">
          <ac:chgData name="雨辰 段" userId="4506aa3e289e1285" providerId="LiveId" clId="{949B8D43-5B97-4748-9CCD-B7E2034D6089}" dt="2019-11-01T03:15:18.150" v="6"/>
          <ac:picMkLst>
            <pc:docMk/>
            <pc:sldMk cId="3584304625" sldId="342"/>
            <ac:picMk id="3" creationId="{A715EA51-4287-451D-9C15-EF1BFA66A6E1}"/>
          </ac:picMkLst>
        </pc:picChg>
        <pc:picChg chg="add mod">
          <ac:chgData name="雨辰 段" userId="4506aa3e289e1285" providerId="LiveId" clId="{949B8D43-5B97-4748-9CCD-B7E2034D6089}" dt="2019-11-01T03:16:14.438" v="15" actId="14100"/>
          <ac:picMkLst>
            <pc:docMk/>
            <pc:sldMk cId="3584304625" sldId="342"/>
            <ac:picMk id="4" creationId="{3FACBCA6-7C3F-41CB-B425-3A943EE3F945}"/>
          </ac:picMkLst>
        </pc:picChg>
        <pc:picChg chg="add del mod">
          <ac:chgData name="雨辰 段" userId="4506aa3e289e1285" providerId="LiveId" clId="{949B8D43-5B97-4748-9CCD-B7E2034D6089}" dt="2019-11-01T03:18:49.051" v="21"/>
          <ac:picMkLst>
            <pc:docMk/>
            <pc:sldMk cId="3584304625" sldId="342"/>
            <ac:picMk id="5" creationId="{B9E0FBBE-C103-4C31-A437-4C2EB1ACCD5D}"/>
          </ac:picMkLst>
        </pc:picChg>
      </pc:sldChg>
      <pc:sldChg chg="addSp delSp modSp modAnim">
        <pc:chgData name="雨辰 段" userId="4506aa3e289e1285" providerId="LiveId" clId="{949B8D43-5B97-4748-9CCD-B7E2034D6089}" dt="2019-11-01T03:25:02.140" v="57"/>
        <pc:sldMkLst>
          <pc:docMk/>
          <pc:sldMk cId="3890053027" sldId="344"/>
        </pc:sldMkLst>
        <pc:picChg chg="add del">
          <ac:chgData name="雨辰 段" userId="4506aa3e289e1285" providerId="LiveId" clId="{949B8D43-5B97-4748-9CCD-B7E2034D6089}" dt="2019-11-01T03:18:37.161" v="17"/>
          <ac:picMkLst>
            <pc:docMk/>
            <pc:sldMk cId="3890053027" sldId="344"/>
            <ac:picMk id="3" creationId="{1F3A81B1-CFC7-4C32-A3A4-7F84F8A78C88}"/>
          </ac:picMkLst>
        </pc:picChg>
        <pc:picChg chg="add mod">
          <ac:chgData name="雨辰 段" userId="4506aa3e289e1285" providerId="LiveId" clId="{949B8D43-5B97-4748-9CCD-B7E2034D6089}" dt="2019-11-01T03:18:52.846" v="24" actId="1036"/>
          <ac:picMkLst>
            <pc:docMk/>
            <pc:sldMk cId="3890053027" sldId="344"/>
            <ac:picMk id="4" creationId="{CA4CA4A3-26FC-4D95-9AE4-1FED8E656D04}"/>
          </ac:picMkLst>
        </pc:picChg>
        <pc:cxnChg chg="add mod">
          <ac:chgData name="雨辰 段" userId="4506aa3e289e1285" providerId="LiveId" clId="{949B8D43-5B97-4748-9CCD-B7E2034D6089}" dt="2019-11-01T03:21:51.634" v="38" actId="1036"/>
          <ac:cxnSpMkLst>
            <pc:docMk/>
            <pc:sldMk cId="3890053027" sldId="344"/>
            <ac:cxnSpMk id="6" creationId="{124826EE-FB81-47C1-A847-D2448BD43AE2}"/>
          </ac:cxnSpMkLst>
        </pc:cxnChg>
        <pc:cxnChg chg="add mod">
          <ac:chgData name="雨辰 段" userId="4506aa3e289e1285" providerId="LiveId" clId="{949B8D43-5B97-4748-9CCD-B7E2034D6089}" dt="2019-11-01T03:24:40.449" v="53" actId="1076"/>
          <ac:cxnSpMkLst>
            <pc:docMk/>
            <pc:sldMk cId="3890053027" sldId="344"/>
            <ac:cxnSpMk id="8" creationId="{FD7AF949-DEFD-4CD4-91D1-418C616DFE63}"/>
          </ac:cxnSpMkLst>
        </pc:cxnChg>
      </pc:sldChg>
    </pc:docChg>
  </pc:docChgLst>
  <pc:docChgLst>
    <pc:chgData name="| Joey |" userId="3e3a936972cf08f7" providerId="LiveId" clId="{018518E0-075E-474B-A85C-B582F495C633}"/>
    <pc:docChg chg="undo custSel addSld delSld modSld sldOrd">
      <pc:chgData name="| Joey |" userId="3e3a936972cf08f7" providerId="LiveId" clId="{018518E0-075E-474B-A85C-B582F495C633}" dt="2019-10-29T16:28:27.328" v="578"/>
      <pc:docMkLst>
        <pc:docMk/>
      </pc:docMkLst>
      <pc:sldChg chg="modSp">
        <pc:chgData name="| Joey |" userId="3e3a936972cf08f7" providerId="LiveId" clId="{018518E0-075E-474B-A85C-B582F495C633}" dt="2019-10-29T10:54:08.923" v="3" actId="20577"/>
        <pc:sldMkLst>
          <pc:docMk/>
          <pc:sldMk cId="2709326984" sldId="261"/>
        </pc:sldMkLst>
        <pc:spChg chg="mod">
          <ac:chgData name="| Joey |" userId="3e3a936972cf08f7" providerId="LiveId" clId="{018518E0-075E-474B-A85C-B582F495C633}" dt="2019-10-29T10:54:08.923" v="3" actId="20577"/>
          <ac:spMkLst>
            <pc:docMk/>
            <pc:sldMk cId="2709326984" sldId="261"/>
            <ac:spMk id="2" creationId="{00000000-0000-0000-0000-000000000000}"/>
          </ac:spMkLst>
        </pc:spChg>
      </pc:sldChg>
      <pc:sldChg chg="modSp delCm">
        <pc:chgData name="| Joey |" userId="3e3a936972cf08f7" providerId="LiveId" clId="{018518E0-075E-474B-A85C-B582F495C633}" dt="2019-10-29T16:27:58.319" v="530" actId="20577"/>
        <pc:sldMkLst>
          <pc:docMk/>
          <pc:sldMk cId="664391969" sldId="340"/>
        </pc:sldMkLst>
        <pc:spChg chg="mod">
          <ac:chgData name="| Joey |" userId="3e3a936972cf08f7" providerId="LiveId" clId="{018518E0-075E-474B-A85C-B582F495C633}" dt="2019-10-29T16:27:58.319" v="530" actId="20577"/>
          <ac:spMkLst>
            <pc:docMk/>
            <pc:sldMk cId="664391969" sldId="340"/>
            <ac:spMk id="3" creationId="{2EC63C4E-9602-4695-AE88-DE65F65691BF}"/>
          </ac:spMkLst>
        </pc:spChg>
      </pc:sldChg>
      <pc:sldChg chg="delSp modSp">
        <pc:chgData name="| Joey |" userId="3e3a936972cf08f7" providerId="LiveId" clId="{018518E0-075E-474B-A85C-B582F495C633}" dt="2019-10-29T16:27:49.828" v="526" actId="478"/>
        <pc:sldMkLst>
          <pc:docMk/>
          <pc:sldMk cId="1525933831" sldId="341"/>
        </pc:sldMkLst>
        <pc:spChg chg="mod">
          <ac:chgData name="| Joey |" userId="3e3a936972cf08f7" providerId="LiveId" clId="{018518E0-075E-474B-A85C-B582F495C633}" dt="2019-10-29T16:24:05.817" v="306" actId="20577"/>
          <ac:spMkLst>
            <pc:docMk/>
            <pc:sldMk cId="1525933831" sldId="341"/>
            <ac:spMk id="2" creationId="{DB8D1FF8-FE2B-49DC-814A-A98E7CBC2620}"/>
          </ac:spMkLst>
        </pc:spChg>
        <pc:spChg chg="del mod">
          <ac:chgData name="| Joey |" userId="3e3a936972cf08f7" providerId="LiveId" clId="{018518E0-075E-474B-A85C-B582F495C633}" dt="2019-10-29T16:27:48.525" v="524" actId="478"/>
          <ac:spMkLst>
            <pc:docMk/>
            <pc:sldMk cId="1525933831" sldId="341"/>
            <ac:spMk id="3" creationId="{2EC63C4E-9602-4695-AE88-DE65F65691BF}"/>
          </ac:spMkLst>
        </pc:spChg>
        <pc:picChg chg="del">
          <ac:chgData name="| Joey |" userId="3e3a936972cf08f7" providerId="LiveId" clId="{018518E0-075E-474B-A85C-B582F495C633}" dt="2019-10-29T16:27:49.243" v="525" actId="478"/>
          <ac:picMkLst>
            <pc:docMk/>
            <pc:sldMk cId="1525933831" sldId="341"/>
            <ac:picMk id="4" creationId="{151867F2-189D-4531-AE77-29AA13AECE0D}"/>
          </ac:picMkLst>
        </pc:picChg>
        <pc:picChg chg="del">
          <ac:chgData name="| Joey |" userId="3e3a936972cf08f7" providerId="LiveId" clId="{018518E0-075E-474B-A85C-B582F495C633}" dt="2019-10-29T16:27:49.828" v="526" actId="478"/>
          <ac:picMkLst>
            <pc:docMk/>
            <pc:sldMk cId="1525933831" sldId="341"/>
            <ac:picMk id="5" creationId="{ACCE1D82-1BAA-40C2-8C4F-919E3EF71464}"/>
          </ac:picMkLst>
        </pc:picChg>
      </pc:sldChg>
      <pc:sldChg chg="delSp modSp">
        <pc:chgData name="| Joey |" userId="3e3a936972cf08f7" providerId="LiveId" clId="{018518E0-075E-474B-A85C-B582F495C633}" dt="2019-10-29T16:25:51.423" v="475" actId="478"/>
        <pc:sldMkLst>
          <pc:docMk/>
          <pc:sldMk cId="3584304625" sldId="342"/>
        </pc:sldMkLst>
        <pc:spChg chg="mod">
          <ac:chgData name="| Joey |" userId="3e3a936972cf08f7" providerId="LiveId" clId="{018518E0-075E-474B-A85C-B582F495C633}" dt="2019-10-29T16:24:43.383" v="380" actId="20577"/>
          <ac:spMkLst>
            <pc:docMk/>
            <pc:sldMk cId="3584304625" sldId="342"/>
            <ac:spMk id="2" creationId="{DB8D1FF8-FE2B-49DC-814A-A98E7CBC2620}"/>
          </ac:spMkLst>
        </pc:spChg>
        <pc:spChg chg="del">
          <ac:chgData name="| Joey |" userId="3e3a936972cf08f7" providerId="LiveId" clId="{018518E0-075E-474B-A85C-B582F495C633}" dt="2019-10-29T16:25:51.423" v="475" actId="478"/>
          <ac:spMkLst>
            <pc:docMk/>
            <pc:sldMk cId="3584304625" sldId="342"/>
            <ac:spMk id="8" creationId="{F9E5A668-880A-400E-88BC-1FF15C17FD12}"/>
          </ac:spMkLst>
        </pc:spChg>
        <pc:spChg chg="del">
          <ac:chgData name="| Joey |" userId="3e3a936972cf08f7" providerId="LiveId" clId="{018518E0-075E-474B-A85C-B582F495C633}" dt="2019-10-29T16:25:51.423" v="475" actId="478"/>
          <ac:spMkLst>
            <pc:docMk/>
            <pc:sldMk cId="3584304625" sldId="342"/>
            <ac:spMk id="13" creationId="{30FDD307-B5DE-4F77-BC74-CDE97519D662}"/>
          </ac:spMkLst>
        </pc:spChg>
        <pc:spChg chg="del">
          <ac:chgData name="| Joey |" userId="3e3a936972cf08f7" providerId="LiveId" clId="{018518E0-075E-474B-A85C-B582F495C633}" dt="2019-10-29T16:25:51.423" v="475" actId="478"/>
          <ac:spMkLst>
            <pc:docMk/>
            <pc:sldMk cId="3584304625" sldId="342"/>
            <ac:spMk id="15" creationId="{53E1B12C-91FE-46B9-88E0-F7CFE87C380D}"/>
          </ac:spMkLst>
        </pc:spChg>
        <pc:picChg chg="del">
          <ac:chgData name="| Joey |" userId="3e3a936972cf08f7" providerId="LiveId" clId="{018518E0-075E-474B-A85C-B582F495C633}" dt="2019-10-29T16:25:51.423" v="475" actId="478"/>
          <ac:picMkLst>
            <pc:docMk/>
            <pc:sldMk cId="3584304625" sldId="342"/>
            <ac:picMk id="6" creationId="{8025D2D1-B8B9-471F-8C32-F72E02644C08}"/>
          </ac:picMkLst>
        </pc:picChg>
        <pc:picChg chg="del">
          <ac:chgData name="| Joey |" userId="3e3a936972cf08f7" providerId="LiveId" clId="{018518E0-075E-474B-A85C-B582F495C633}" dt="2019-10-29T16:25:51.423" v="475" actId="478"/>
          <ac:picMkLst>
            <pc:docMk/>
            <pc:sldMk cId="3584304625" sldId="342"/>
            <ac:picMk id="7" creationId="{1EAA8D64-A364-423A-8675-0CE9594D13BF}"/>
          </ac:picMkLst>
        </pc:picChg>
      </pc:sldChg>
      <pc:sldChg chg="addSp delSp modSp add del">
        <pc:chgData name="| Joey |" userId="3e3a936972cf08f7" providerId="LiveId" clId="{018518E0-075E-474B-A85C-B582F495C633}" dt="2019-10-29T16:26:57.409" v="493" actId="2696"/>
        <pc:sldMkLst>
          <pc:docMk/>
          <pc:sldMk cId="913090935" sldId="343"/>
        </pc:sldMkLst>
        <pc:spChg chg="mod">
          <ac:chgData name="| Joey |" userId="3e3a936972cf08f7" providerId="LiveId" clId="{018518E0-075E-474B-A85C-B582F495C633}" dt="2019-10-29T16:25:23.521" v="457" actId="20577"/>
          <ac:spMkLst>
            <pc:docMk/>
            <pc:sldMk cId="913090935" sldId="343"/>
            <ac:spMk id="2" creationId="{DB8D1FF8-FE2B-49DC-814A-A98E7CBC2620}"/>
          </ac:spMkLst>
        </pc:spChg>
        <pc:spChg chg="del">
          <ac:chgData name="| Joey |" userId="3e3a936972cf08f7" providerId="LiveId" clId="{018518E0-075E-474B-A85C-B582F495C633}" dt="2019-10-29T16:26:06.509" v="478" actId="478"/>
          <ac:spMkLst>
            <pc:docMk/>
            <pc:sldMk cId="913090935" sldId="343"/>
            <ac:spMk id="8" creationId="{F9E5A668-880A-400E-88BC-1FF15C17FD12}"/>
          </ac:spMkLst>
        </pc:spChg>
        <pc:spChg chg="add del mod">
          <ac:chgData name="| Joey |" userId="3e3a936972cf08f7" providerId="LiveId" clId="{018518E0-075E-474B-A85C-B582F495C633}" dt="2019-10-29T16:26:04.064" v="477" actId="478"/>
          <ac:spMkLst>
            <pc:docMk/>
            <pc:sldMk cId="913090935" sldId="343"/>
            <ac:spMk id="9" creationId="{3C01D945-8C4F-4409-9892-EFF7AB693EDC}"/>
          </ac:spMkLst>
        </pc:spChg>
        <pc:spChg chg="add del mod">
          <ac:chgData name="| Joey |" userId="3e3a936972cf08f7" providerId="LiveId" clId="{018518E0-075E-474B-A85C-B582F495C633}" dt="2019-10-29T16:26:04.064" v="477" actId="478"/>
          <ac:spMkLst>
            <pc:docMk/>
            <pc:sldMk cId="913090935" sldId="343"/>
            <ac:spMk id="10" creationId="{82FE681E-A664-4596-A262-C0489A63FD12}"/>
          </ac:spMkLst>
        </pc:spChg>
        <pc:spChg chg="del">
          <ac:chgData name="| Joey |" userId="3e3a936972cf08f7" providerId="LiveId" clId="{018518E0-075E-474B-A85C-B582F495C633}" dt="2019-10-29T16:26:09.346" v="481" actId="478"/>
          <ac:spMkLst>
            <pc:docMk/>
            <pc:sldMk cId="913090935" sldId="343"/>
            <ac:spMk id="13" creationId="{30FDD307-B5DE-4F77-BC74-CDE97519D662}"/>
          </ac:spMkLst>
        </pc:spChg>
        <pc:spChg chg="del">
          <ac:chgData name="| Joey |" userId="3e3a936972cf08f7" providerId="LiveId" clId="{018518E0-075E-474B-A85C-B582F495C633}" dt="2019-10-29T16:26:04.064" v="477" actId="478"/>
          <ac:spMkLst>
            <pc:docMk/>
            <pc:sldMk cId="913090935" sldId="343"/>
            <ac:spMk id="15" creationId="{53E1B12C-91FE-46B9-88E0-F7CFE87C380D}"/>
          </ac:spMkLst>
        </pc:spChg>
        <pc:picChg chg="add del mod">
          <ac:chgData name="| Joey |" userId="3e3a936972cf08f7" providerId="LiveId" clId="{018518E0-075E-474B-A85C-B582F495C633}" dt="2019-10-29T16:26:04.064" v="477" actId="478"/>
          <ac:picMkLst>
            <pc:docMk/>
            <pc:sldMk cId="913090935" sldId="343"/>
            <ac:picMk id="11" creationId="{B9C451CF-4DF7-46C8-930B-91BF5033FDF3}"/>
          </ac:picMkLst>
        </pc:picChg>
        <pc:picChg chg="add del mod">
          <ac:chgData name="| Joey |" userId="3e3a936972cf08f7" providerId="LiveId" clId="{018518E0-075E-474B-A85C-B582F495C633}" dt="2019-10-29T16:26:04.064" v="477" actId="478"/>
          <ac:picMkLst>
            <pc:docMk/>
            <pc:sldMk cId="913090935" sldId="343"/>
            <ac:picMk id="12" creationId="{3CF698D0-DB48-4D86-AB49-80D7C0EDCA6A}"/>
          </ac:picMkLst>
        </pc:picChg>
        <pc:picChg chg="del">
          <ac:chgData name="| Joey |" userId="3e3a936972cf08f7" providerId="LiveId" clId="{018518E0-075E-474B-A85C-B582F495C633}" dt="2019-10-29T16:26:08.440" v="480" actId="478"/>
          <ac:picMkLst>
            <pc:docMk/>
            <pc:sldMk cId="913090935" sldId="343"/>
            <ac:picMk id="18" creationId="{92F7C4BB-2422-4AED-B419-BC956DA0E1DE}"/>
          </ac:picMkLst>
        </pc:picChg>
        <pc:picChg chg="del mod">
          <ac:chgData name="| Joey |" userId="3e3a936972cf08f7" providerId="LiveId" clId="{018518E0-075E-474B-A85C-B582F495C633}" dt="2019-10-29T16:26:08.012" v="479" actId="478"/>
          <ac:picMkLst>
            <pc:docMk/>
            <pc:sldMk cId="913090935" sldId="343"/>
            <ac:picMk id="21" creationId="{6D728364-8809-4AA5-B999-A3BBD97BD007}"/>
          </ac:picMkLst>
        </pc:picChg>
      </pc:sldChg>
      <pc:sldChg chg="delSp modSp">
        <pc:chgData name="| Joey |" userId="3e3a936972cf08f7" providerId="LiveId" clId="{018518E0-075E-474B-A85C-B582F495C633}" dt="2019-10-29T16:25:41.810" v="474" actId="478"/>
        <pc:sldMkLst>
          <pc:docMk/>
          <pc:sldMk cId="3890053027" sldId="344"/>
        </pc:sldMkLst>
        <pc:spChg chg="mod">
          <ac:chgData name="| Joey |" userId="3e3a936972cf08f7" providerId="LiveId" clId="{018518E0-075E-474B-A85C-B582F495C633}" dt="2019-10-29T16:25:03.463" v="427" actId="20577"/>
          <ac:spMkLst>
            <pc:docMk/>
            <pc:sldMk cId="3890053027" sldId="344"/>
            <ac:spMk id="2" creationId="{DB8D1FF8-FE2B-49DC-814A-A98E7CBC2620}"/>
          </ac:spMkLst>
        </pc:spChg>
        <pc:spChg chg="del">
          <ac:chgData name="| Joey |" userId="3e3a936972cf08f7" providerId="LiveId" clId="{018518E0-075E-474B-A85C-B582F495C633}" dt="2019-10-29T16:25:41.810" v="474" actId="478"/>
          <ac:spMkLst>
            <pc:docMk/>
            <pc:sldMk cId="3890053027" sldId="344"/>
            <ac:spMk id="8" creationId="{F9E5A668-880A-400E-88BC-1FF15C17FD12}"/>
          </ac:spMkLst>
        </pc:spChg>
        <pc:spChg chg="del">
          <ac:chgData name="| Joey |" userId="3e3a936972cf08f7" providerId="LiveId" clId="{018518E0-075E-474B-A85C-B582F495C633}" dt="2019-10-29T16:25:41.810" v="474" actId="478"/>
          <ac:spMkLst>
            <pc:docMk/>
            <pc:sldMk cId="3890053027" sldId="344"/>
            <ac:spMk id="13" creationId="{30FDD307-B5DE-4F77-BC74-CDE97519D662}"/>
          </ac:spMkLst>
        </pc:spChg>
        <pc:spChg chg="del">
          <ac:chgData name="| Joey |" userId="3e3a936972cf08f7" providerId="LiveId" clId="{018518E0-075E-474B-A85C-B582F495C633}" dt="2019-10-29T16:25:41.810" v="474" actId="478"/>
          <ac:spMkLst>
            <pc:docMk/>
            <pc:sldMk cId="3890053027" sldId="344"/>
            <ac:spMk id="15" creationId="{53E1B12C-91FE-46B9-88E0-F7CFE87C380D}"/>
          </ac:spMkLst>
        </pc:spChg>
        <pc:picChg chg="del">
          <ac:chgData name="| Joey |" userId="3e3a936972cf08f7" providerId="LiveId" clId="{018518E0-075E-474B-A85C-B582F495C633}" dt="2019-10-29T16:25:41.810" v="474" actId="478"/>
          <ac:picMkLst>
            <pc:docMk/>
            <pc:sldMk cId="3890053027" sldId="344"/>
            <ac:picMk id="10" creationId="{3F89DE6C-FF6D-4511-9505-A3D8E35F1DC1}"/>
          </ac:picMkLst>
        </pc:picChg>
        <pc:picChg chg="del">
          <ac:chgData name="| Joey |" userId="3e3a936972cf08f7" providerId="LiveId" clId="{018518E0-075E-474B-A85C-B582F495C633}" dt="2019-10-29T16:25:41.810" v="474" actId="478"/>
          <ac:picMkLst>
            <pc:docMk/>
            <pc:sldMk cId="3890053027" sldId="344"/>
            <ac:picMk id="14" creationId="{E0BE88B9-1DBA-48A5-B731-5E38414D6FA7}"/>
          </ac:picMkLst>
        </pc:picChg>
      </pc:sldChg>
      <pc:sldChg chg="modSp del">
        <pc:chgData name="| Joey |" userId="3e3a936972cf08f7" providerId="LiveId" clId="{018518E0-075E-474B-A85C-B582F495C633}" dt="2019-10-29T16:26:43.474" v="487" actId="2696"/>
        <pc:sldMkLst>
          <pc:docMk/>
          <pc:sldMk cId="1827780029" sldId="345"/>
        </pc:sldMkLst>
        <pc:spChg chg="mod">
          <ac:chgData name="| Joey |" userId="3e3a936972cf08f7" providerId="LiveId" clId="{018518E0-075E-474B-A85C-B582F495C633}" dt="2019-10-29T16:25:29.542" v="473" actId="20577"/>
          <ac:spMkLst>
            <pc:docMk/>
            <pc:sldMk cId="1827780029" sldId="345"/>
            <ac:spMk id="2" creationId="{DB8D1FF8-FE2B-49DC-814A-A98E7CBC2620}"/>
          </ac:spMkLst>
        </pc:spChg>
      </pc:sldChg>
      <pc:sldChg chg="del">
        <pc:chgData name="| Joey |" userId="3e3a936972cf08f7" providerId="LiveId" clId="{018518E0-075E-474B-A85C-B582F495C633}" dt="2019-10-29T16:26:41.775" v="486" actId="2696"/>
        <pc:sldMkLst>
          <pc:docMk/>
          <pc:sldMk cId="2784597565" sldId="346"/>
        </pc:sldMkLst>
      </pc:sldChg>
      <pc:sldChg chg="del">
        <pc:chgData name="| Joey |" userId="3e3a936972cf08f7" providerId="LiveId" clId="{018518E0-075E-474B-A85C-B582F495C633}" dt="2019-10-29T16:26:41.114" v="485" actId="2696"/>
        <pc:sldMkLst>
          <pc:docMk/>
          <pc:sldMk cId="1209987803" sldId="347"/>
        </pc:sldMkLst>
      </pc:sldChg>
      <pc:sldChg chg="del">
        <pc:chgData name="| Joey |" userId="3e3a936972cf08f7" providerId="LiveId" clId="{018518E0-075E-474B-A85C-B582F495C633}" dt="2019-10-29T16:26:58.835" v="494" actId="2696"/>
        <pc:sldMkLst>
          <pc:docMk/>
          <pc:sldMk cId="635051177" sldId="403"/>
        </pc:sldMkLst>
      </pc:sldChg>
      <pc:sldChg chg="del">
        <pc:chgData name="| Joey |" userId="3e3a936972cf08f7" providerId="LiveId" clId="{018518E0-075E-474B-A85C-B582F495C633}" dt="2019-10-29T16:27:37.247" v="522" actId="2696"/>
        <pc:sldMkLst>
          <pc:docMk/>
          <pc:sldMk cId="3142462383" sldId="408"/>
        </pc:sldMkLst>
      </pc:sldChg>
      <pc:sldChg chg="del">
        <pc:chgData name="| Joey |" userId="3e3a936972cf08f7" providerId="LiveId" clId="{018518E0-075E-474B-A85C-B582F495C633}" dt="2019-10-29T16:27:37.246" v="521" actId="2696"/>
        <pc:sldMkLst>
          <pc:docMk/>
          <pc:sldMk cId="3568977473" sldId="409"/>
        </pc:sldMkLst>
      </pc:sldChg>
      <pc:sldChg chg="del">
        <pc:chgData name="| Joey |" userId="3e3a936972cf08f7" providerId="LiveId" clId="{018518E0-075E-474B-A85C-B582F495C633}" dt="2019-10-29T16:27:37.244" v="520" actId="2696"/>
        <pc:sldMkLst>
          <pc:docMk/>
          <pc:sldMk cId="2991085825" sldId="410"/>
        </pc:sldMkLst>
      </pc:sldChg>
      <pc:sldChg chg="del">
        <pc:chgData name="| Joey |" userId="3e3a936972cf08f7" providerId="LiveId" clId="{018518E0-075E-474B-A85C-B582F495C633}" dt="2019-10-29T16:26:39.874" v="484" actId="2696"/>
        <pc:sldMkLst>
          <pc:docMk/>
          <pc:sldMk cId="631827995" sldId="411"/>
        </pc:sldMkLst>
      </pc:sldChg>
      <pc:sldChg chg="add del">
        <pc:chgData name="| Joey |" userId="3e3a936972cf08f7" providerId="LiveId" clId="{018518E0-075E-474B-A85C-B582F495C633}" dt="2019-10-29T16:26:44.941" v="489" actId="2696"/>
        <pc:sldMkLst>
          <pc:docMk/>
          <pc:sldMk cId="3120197502" sldId="413"/>
        </pc:sldMkLst>
      </pc:sldChg>
      <pc:sldChg chg="modSp add">
        <pc:chgData name="| Joey |" userId="3e3a936972cf08f7" providerId="LiveId" clId="{018518E0-075E-474B-A85C-B582F495C633}" dt="2019-10-29T16:27:18.853" v="514" actId="20577"/>
        <pc:sldMkLst>
          <pc:docMk/>
          <pc:sldMk cId="3252684096" sldId="413"/>
        </pc:sldMkLst>
        <pc:spChg chg="mod">
          <ac:chgData name="| Joey |" userId="3e3a936972cf08f7" providerId="LiveId" clId="{018518E0-075E-474B-A85C-B582F495C633}" dt="2019-10-29T16:27:18.853" v="514" actId="20577"/>
          <ac:spMkLst>
            <pc:docMk/>
            <pc:sldMk cId="3252684096" sldId="413"/>
            <ac:spMk id="2" creationId="{DB8D1FF8-FE2B-49DC-814A-A98E7CBC2620}"/>
          </ac:spMkLst>
        </pc:spChg>
      </pc:sldChg>
      <pc:sldChg chg="add del">
        <pc:chgData name="| Joey |" userId="3e3a936972cf08f7" providerId="LiveId" clId="{018518E0-075E-474B-A85C-B582F495C633}" dt="2019-10-29T16:27:31.213" v="519" actId="2696"/>
        <pc:sldMkLst>
          <pc:docMk/>
          <pc:sldMk cId="749235673" sldId="414"/>
        </pc:sldMkLst>
      </pc:sldChg>
      <pc:sldChg chg="add del">
        <pc:chgData name="| Joey |" userId="3e3a936972cf08f7" providerId="LiveId" clId="{018518E0-075E-474B-A85C-B582F495C633}" dt="2019-10-29T16:26:44.347" v="488" actId="2696"/>
        <pc:sldMkLst>
          <pc:docMk/>
          <pc:sldMk cId="1403152013" sldId="414"/>
        </pc:sldMkLst>
      </pc:sldChg>
      <pc:sldChg chg="add del">
        <pc:chgData name="| Joey |" userId="3e3a936972cf08f7" providerId="LiveId" clId="{018518E0-075E-474B-A85C-B582F495C633}" dt="2019-10-29T16:27:30.605" v="518" actId="2696"/>
        <pc:sldMkLst>
          <pc:docMk/>
          <pc:sldMk cId="2740687997" sldId="415"/>
        </pc:sldMkLst>
      </pc:sldChg>
      <pc:sldChg chg="add">
        <pc:chgData name="| Joey |" userId="3e3a936972cf08f7" providerId="LiveId" clId="{018518E0-075E-474B-A85C-B582F495C633}" dt="2019-10-29T16:27:28.594" v="517"/>
        <pc:sldMkLst>
          <pc:docMk/>
          <pc:sldMk cId="3504023335" sldId="416"/>
        </pc:sldMkLst>
      </pc:sldChg>
      <pc:sldChg chg="modSp add ord">
        <pc:chgData name="| Joey |" userId="3e3a936972cf08f7" providerId="LiveId" clId="{018518E0-075E-474B-A85C-B582F495C633}" dt="2019-10-29T16:28:27.328" v="578"/>
        <pc:sldMkLst>
          <pc:docMk/>
          <pc:sldMk cId="557067101" sldId="417"/>
        </pc:sldMkLst>
        <pc:spChg chg="mod">
          <ac:chgData name="| Joey |" userId="3e3a936972cf08f7" providerId="LiveId" clId="{018518E0-075E-474B-A85C-B582F495C633}" dt="2019-10-29T16:28:19.790" v="575" actId="20577"/>
          <ac:spMkLst>
            <pc:docMk/>
            <pc:sldMk cId="557067101" sldId="417"/>
            <ac:spMk id="2" creationId="{DB8D1FF8-FE2B-49DC-814A-A98E7CBC2620}"/>
          </ac:spMkLst>
        </pc:spChg>
      </pc:sldChg>
      <pc:sldChg chg="add ord">
        <pc:chgData name="| Joey |" userId="3e3a936972cf08f7" providerId="LiveId" clId="{018518E0-075E-474B-A85C-B582F495C633}" dt="2019-10-29T16:28:27.328" v="578"/>
        <pc:sldMkLst>
          <pc:docMk/>
          <pc:sldMk cId="2559186883" sldId="418"/>
        </pc:sldMkLst>
      </pc:sldChg>
      <pc:sldChg chg="add ord">
        <pc:chgData name="| Joey |" userId="3e3a936972cf08f7" providerId="LiveId" clId="{018518E0-075E-474B-A85C-B582F495C633}" dt="2019-10-29T16:28:27.328" v="578"/>
        <pc:sldMkLst>
          <pc:docMk/>
          <pc:sldMk cId="3649974783" sldId="4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2273-9490-48FD-8A9E-3BB3D8E0F74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953A-29EC-4B82-99E9-2D632D76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442FB-814B-4578-B4EF-426AD4A76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6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21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Mean sentient dispersion, downward trend eliminated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24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Mean sentient dispersion, downward trend eliminated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711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326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949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72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PCA is </a:t>
            </a:r>
            <a:r>
              <a:rPr lang="en-US" dirty="0" err="1"/>
              <a:t>orthorgonal</a:t>
            </a:r>
            <a:r>
              <a:rPr lang="en-US" dirty="0"/>
              <a:t> transformation of each factor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93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dirty="0"/>
              <a:t>Main point of this week: feature filtering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43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94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Sentiment dispersion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71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Sentient </a:t>
            </a:r>
            <a:r>
              <a:rPr lang="en-US" dirty="0" err="1"/>
              <a:t>volumn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19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Mean sentient dispersion, downward trend eliminated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38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23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Accuracy score very low, indicating linear regression not effective in prediction.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However does not affect usefulness of single factor. As long as noise filtered out, factor still useful with other models.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86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29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9D5A-4D7E-457E-BBF5-4D01416E9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BBC60-016C-489A-A41E-C839A2FD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353C-705A-4E98-B3BA-9AD4C1E2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0595-72EA-4CED-87A8-0265B87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E4C4-9BC8-449A-A4DC-C4E057C8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F4BC-FF49-4933-8909-FB360DFA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0BD81-C672-4E87-88DC-314609AF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66AD-7254-4314-AB0A-D6FAAE19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B478-995D-4A6C-BAB0-F0496F26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027B-3049-4DE1-B557-0BAC4B06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188A-E85A-473E-883D-63D74FAC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A716-A211-40C7-A506-68F63527C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9F1F-7411-4FF3-A801-FF990051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2AA5-591D-4407-8104-C5DE895F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843A-BF3E-45E1-BA54-FCF18299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4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000" y="4094727"/>
            <a:ext cx="7619400" cy="1325563"/>
          </a:xfrm>
          <a:prstGeom prst="rect">
            <a:avLst/>
          </a:prstGeom>
        </p:spPr>
        <p:txBody>
          <a:bodyPr/>
          <a:lstStyle>
            <a:lvl1pPr algn="l">
              <a:defRPr spc="-15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2968" y="5565775"/>
            <a:ext cx="4309533" cy="71913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</a:t>
            </a:r>
          </a:p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496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98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AB8-5C80-4002-966D-7167579D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8ED8-3375-4EAA-9E4A-84200543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39CF-AF7E-49B2-90B4-3A6D5BA3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CD1D-7525-4FDC-9065-FBF3BB9C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A345-3C5E-41A1-9032-F4A49BB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51D9-AD69-4DE3-85DB-6A1BE17B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A0BD-E9F9-478B-B172-166E9A64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9A0F-C4B7-46C6-8AFF-DE145CB7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F235-651A-449A-9B88-C8564E5A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79FA-08E3-41F9-A3BE-EE81A91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2E1B-36CC-462B-9B43-D7FBAD49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5E11-3D7B-456F-A603-234A85E3F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FA34-272E-460B-9B7D-127C5626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31A2D-F34F-47AF-8D6C-6C86CD4A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8544-7381-451F-9DE3-FE4613E8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DCE31-3BE4-4C1A-AACC-477A9068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4AE-EE56-4393-AF69-49619B1B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421F1-255C-4792-A553-215CD092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938B-EBD3-4F9B-AD4D-680488DD0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E42F-AC8B-48AB-85B6-AE17A8BA4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8A5DA-5D24-4E63-BB28-D060DC10C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FE5C9-B1B6-487A-9ED2-F7F5528B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4F61-D8E6-4308-8A38-0830D53E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A5D8-C7FF-4B09-95E6-31A627F7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211A-43E6-4225-B7A8-C7BE1279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1E096-5AC2-4729-90CF-F12CCAA6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0CD8D-B3A7-47AD-B356-5F29943A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4679F-BCF9-4F0D-91CC-4912E9FD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1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68A74-968C-4347-99FD-11FEDD2C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0BE4E-6700-498D-AEE3-50F4BBF4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48FD6-8470-4CF2-BDE6-D11B0D51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F867-D17B-4853-9C24-1493B7C3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C3FB-601E-42F1-AA86-DDC47FC6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4A00F-6535-4DA2-9726-E00183F5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A9345-7A1C-4B4E-8E14-A455D519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FBF0-0327-4B57-B62B-5779F8AF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AD9E-C75C-4E37-AF13-9DB28951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01BD-9B3D-4389-A0F0-AFEEE0CE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E7E46-1457-4F33-9339-0DB171F8E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66C1-D839-4A84-A3B6-A03495CA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46CC-C8C7-4E57-856F-A3A35FCB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0DB1A-AFD5-4B87-9F23-106EAD52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40102-83D8-4FA9-9920-D458B6D5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CC6E6-5300-48DF-A32D-6213CD6E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6B6DA-0045-454F-84C6-D57FA6ED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A99F-A586-42E2-9D7E-4374D1E84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29DB-F491-41CB-8E92-2DADD68FB90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9A13-7D93-49DA-A1D1-C9AF9EEF4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628D-C741-4B0D-8A8C-615EC888C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017" y="4116563"/>
            <a:ext cx="5714551" cy="1943100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 &amp; HULL TACTICAL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27093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11193-377A-4518-BC07-91A6D9DF8CF6}"/>
              </a:ext>
            </a:extLst>
          </p:cNvPr>
          <p:cNvSpPr txBox="1"/>
          <p:nvPr/>
        </p:nvSpPr>
        <p:spPr>
          <a:xfrm>
            <a:off x="7445828" y="2905780"/>
            <a:ext cx="397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/>
              <a:t>Max Score</a:t>
            </a:r>
            <a:r>
              <a:rPr lang="en-US" sz="2800" dirty="0"/>
              <a:t>: 0.081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1351C-F018-4CC5-8DA2-15765DD9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2" y="960993"/>
            <a:ext cx="6009059" cy="49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25268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50402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&amp; Principal Components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6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&amp; Principal Components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8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&amp; Principal Components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7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1257108" y="2590858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3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3C4E-9602-4695-AE88-DE65F65691BF}"/>
              </a:ext>
            </a:extLst>
          </p:cNvPr>
          <p:cNvSpPr txBox="1"/>
          <p:nvPr/>
        </p:nvSpPr>
        <p:spPr>
          <a:xfrm>
            <a:off x="1353312" y="1334008"/>
            <a:ext cx="11173968" cy="347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Outliers: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Winsorize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In-Sample &amp; Out-Sample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Regression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Deep Learning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Explaining Factors &amp; Principal Components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0B44AD-18F9-413D-B39B-F74EF5DA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86" y="1319213"/>
            <a:ext cx="6560114" cy="4060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3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Outliers: </a:t>
            </a: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Winsorization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ACBCA6-7C3F-41CB-B425-3A943EE3F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1325880"/>
            <a:ext cx="6267450" cy="42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0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In-Sample &amp; Out-Sample Data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4CA4A3-26FC-4D95-9AE4-1FED8E65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727" y="1478280"/>
            <a:ext cx="6084998" cy="4022035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24826EE-FB81-47C1-A847-D2448BD43AE2}"/>
              </a:ext>
            </a:extLst>
          </p:cNvPr>
          <p:cNvCxnSpPr>
            <a:cxnSpLocks/>
          </p:cNvCxnSpPr>
          <p:nvPr/>
        </p:nvCxnSpPr>
        <p:spPr>
          <a:xfrm>
            <a:off x="5114611" y="4029388"/>
            <a:ext cx="0" cy="9344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D7AF949-DEFD-4CD4-91D1-418C616DFE63}"/>
              </a:ext>
            </a:extLst>
          </p:cNvPr>
          <p:cNvCxnSpPr>
            <a:cxnSpLocks/>
          </p:cNvCxnSpPr>
          <p:nvPr/>
        </p:nvCxnSpPr>
        <p:spPr>
          <a:xfrm>
            <a:off x="8412145" y="4029388"/>
            <a:ext cx="0" cy="93449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5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0.0037 L -0.03971 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91309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607DD-59B5-45CE-BB18-2B63FA29775A}"/>
              </a:ext>
            </a:extLst>
          </p:cNvPr>
          <p:cNvSpPr txBox="1"/>
          <p:nvPr/>
        </p:nvSpPr>
        <p:spPr>
          <a:xfrm>
            <a:off x="438150" y="1139108"/>
            <a:ext cx="11753850" cy="521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Ridge</a:t>
            </a:r>
          </a:p>
          <a:p>
            <a:pPr lvl="1">
              <a:lnSpc>
                <a:spcPct val="150000"/>
              </a:lnSpc>
              <a:buSzPts val="4400"/>
            </a:pP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Last 5 decayed below 1e-5:</a:t>
            </a: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raw_s_MACD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s_dispersion_delta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volume_base_s_delta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ewm_volume_base_s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mean_volume_base_s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lvl="1">
              <a:lnSpc>
                <a:spcPct val="150000"/>
              </a:lnSpc>
              <a:buSzPts val="4400"/>
            </a:pP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E2B0D-B89C-4062-893F-D3E6AEFAD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79" y="1139108"/>
            <a:ext cx="7720821" cy="42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8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5CA82-05CB-4EF6-926A-BE8B02CE3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2" y="1096687"/>
            <a:ext cx="6023759" cy="4186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11193-377A-4518-BC07-91A6D9DF8CF6}"/>
              </a:ext>
            </a:extLst>
          </p:cNvPr>
          <p:cNvSpPr txBox="1"/>
          <p:nvPr/>
        </p:nvSpPr>
        <p:spPr>
          <a:xfrm>
            <a:off x="7445828" y="2905780"/>
            <a:ext cx="397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/>
              <a:t>Max Score</a:t>
            </a:r>
            <a:r>
              <a:rPr lang="en-US" sz="2800" dirty="0"/>
              <a:t>: 0.081</a:t>
            </a:r>
          </a:p>
        </p:txBody>
      </p:sp>
    </p:spTree>
    <p:extLst>
      <p:ext uri="{BB962C8B-B14F-4D97-AF65-F5344CB8AC3E}">
        <p14:creationId xmlns:p14="http://schemas.microsoft.com/office/powerpoint/2010/main" val="36073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607DD-59B5-45CE-BB18-2B63FA29775A}"/>
              </a:ext>
            </a:extLst>
          </p:cNvPr>
          <p:cNvSpPr txBox="1"/>
          <p:nvPr/>
        </p:nvSpPr>
        <p:spPr>
          <a:xfrm>
            <a:off x="1018032" y="1139108"/>
            <a:ext cx="11173968" cy="463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Lasso</a:t>
            </a:r>
          </a:p>
          <a:p>
            <a:pPr lvl="1">
              <a:lnSpc>
                <a:spcPct val="150000"/>
              </a:lnSpc>
              <a:buSzPts val="4400"/>
            </a:pP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Last 5 decayed to 0:</a:t>
            </a: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volume_base_s_z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raw_s_z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s_dispersion_z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raw_s_coff</a:t>
            </a: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  <a:p>
            <a:pPr marL="800100" lvl="1" indent="-342900">
              <a:lnSpc>
                <a:spcPct val="150000"/>
              </a:lnSpc>
              <a:buSzPts val="4400"/>
              <a:buFontTx/>
              <a:buChar char="-"/>
            </a:pPr>
            <a:r>
              <a:rPr lang="en-US" altLang="zh-CN" sz="2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eorgia"/>
              </a:rPr>
              <a:t>ewm_last20_raw_s</a:t>
            </a:r>
          </a:p>
          <a:p>
            <a:pPr lvl="1">
              <a:lnSpc>
                <a:spcPct val="150000"/>
              </a:lnSpc>
              <a:buSzPts val="4400"/>
            </a:pPr>
            <a:endParaRPr lang="en-US" altLang="zh-CN" sz="2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15149-ABD6-434F-A098-7ACD8998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87" y="1172926"/>
            <a:ext cx="7184013" cy="38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231</Words>
  <Application>Microsoft Office PowerPoint</Application>
  <PresentationFormat>宽屏</PresentationFormat>
  <Paragraphs>47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SMA &amp; HULL TACTICAL  Week 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&amp; HULL TACTICAL  Week 6</dc:title>
  <dc:creator>Zenith Zhou</dc:creator>
  <cp:lastModifiedBy>雨辰 段</cp:lastModifiedBy>
  <cp:revision>3</cp:revision>
  <dcterms:created xsi:type="dcterms:W3CDTF">2019-10-24T05:13:40Z</dcterms:created>
  <dcterms:modified xsi:type="dcterms:W3CDTF">2019-11-01T03:25:37Z</dcterms:modified>
</cp:coreProperties>
</file>