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  <p:sldMasterId id="2147483666" r:id="rId2"/>
    <p:sldMasterId id="2147483667" r:id="rId3"/>
  </p:sldMasterIdLst>
  <p:notesMasterIdLst>
    <p:notesMasterId r:id="rId8"/>
  </p:notesMasterIdLst>
  <p:sldIdLst>
    <p:sldId id="256" r:id="rId4"/>
    <p:sldId id="257" r:id="rId5"/>
    <p:sldId id="321" r:id="rId6"/>
    <p:sldId id="32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2398"/>
  </p:normalViewPr>
  <p:slideViewPr>
    <p:cSldViewPr snapToGrid="0">
      <p:cViewPr varScale="1">
        <p:scale>
          <a:sx n="141" d="100"/>
          <a:sy n="141" d="100"/>
        </p:scale>
        <p:origin x="75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59eb7e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6359eb7e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6e26be4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636e26be4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540" y="4627318"/>
            <a:ext cx="1382860" cy="24003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2">
  <p:cSld name="Content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540" y="4627318"/>
            <a:ext cx="1382860" cy="2400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2">
  <p:cSld name="Content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4455936" y="846272"/>
            <a:ext cx="45660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" sz="4000" b="1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SMA </a:t>
            </a:r>
            <a:r>
              <a:rPr lang="en" sz="4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endParaRPr sz="40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" sz="4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HULL TRADING</a:t>
            </a:r>
            <a:endParaRPr sz="40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endParaRPr sz="40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lang="en" sz="3200" b="1" i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Week 3 </a:t>
            </a:r>
            <a:endParaRPr sz="3200" b="1" i="1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2909825" y="934894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0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500"/>
              <a:buFont typeface="Georgia"/>
              <a:buAutoNum type="arabicPeriod"/>
            </a:pPr>
            <a:r>
              <a:rPr lang="en" sz="35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S-Volume Analysis</a:t>
            </a:r>
            <a:endParaRPr sz="3500" b="1" i="0" u="none" strike="noStrike" cap="none" dirty="0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1847150" y="1745860"/>
            <a:ext cx="62061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2. </a:t>
            </a:r>
            <a:r>
              <a:rPr lang="en" sz="35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 Stationarity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 txBox="1"/>
          <p:nvPr/>
        </p:nvSpPr>
        <p:spPr>
          <a:xfrm>
            <a:off x="2646000" y="2604340"/>
            <a:ext cx="62061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3.  </a:t>
            </a:r>
            <a:r>
              <a:rPr lang="en-US" sz="3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Feature Engineering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 txBox="1"/>
          <p:nvPr/>
        </p:nvSpPr>
        <p:spPr>
          <a:xfrm>
            <a:off x="1847150" y="3422822"/>
            <a:ext cx="72768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4.   </a:t>
            </a:r>
            <a:r>
              <a:rPr lang="en-US" sz="3500" b="1" i="0" u="none" strike="noStrike" cap="none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Path ahead…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/>
          <p:nvPr/>
        </p:nvSpPr>
        <p:spPr>
          <a:xfrm>
            <a:off x="2646000" y="1029103"/>
            <a:ext cx="667200" cy="463200"/>
          </a:xfrm>
          <a:prstGeom prst="ellipse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/>
          <p:nvPr/>
        </p:nvSpPr>
        <p:spPr>
          <a:xfrm>
            <a:off x="1807800" y="1954116"/>
            <a:ext cx="667200" cy="463200"/>
          </a:xfrm>
          <a:prstGeom prst="ellipse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2569800" y="2895291"/>
            <a:ext cx="667200" cy="463200"/>
          </a:xfrm>
          <a:prstGeom prst="ellipse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884000" y="3723197"/>
            <a:ext cx="667200" cy="463200"/>
          </a:xfrm>
          <a:prstGeom prst="ellipse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2"/>
          <p:cNvCxnSpPr>
            <a:stCxn id="82" idx="3"/>
            <a:endCxn id="83" idx="0"/>
          </p:cNvCxnSpPr>
          <p:nvPr/>
        </p:nvCxnSpPr>
        <p:spPr>
          <a:xfrm flipH="1">
            <a:off x="2141309" y="1424469"/>
            <a:ext cx="602400" cy="52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22"/>
          <p:cNvCxnSpPr>
            <a:stCxn id="83" idx="4"/>
            <a:endCxn id="84" idx="1"/>
          </p:cNvCxnSpPr>
          <p:nvPr/>
        </p:nvCxnSpPr>
        <p:spPr>
          <a:xfrm>
            <a:off x="2141400" y="2417316"/>
            <a:ext cx="526200" cy="545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8" name="Google Shape;88;p22"/>
          <p:cNvCxnSpPr>
            <a:stCxn id="84" idx="3"/>
            <a:endCxn id="85" idx="0"/>
          </p:cNvCxnSpPr>
          <p:nvPr/>
        </p:nvCxnSpPr>
        <p:spPr>
          <a:xfrm flipH="1">
            <a:off x="2217509" y="3290657"/>
            <a:ext cx="450000" cy="432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22"/>
          <p:cNvSpPr txBox="1">
            <a:spLocks noGrp="1"/>
          </p:cNvSpPr>
          <p:nvPr>
            <p:ph type="title" idx="2"/>
          </p:nvPr>
        </p:nvSpPr>
        <p:spPr>
          <a:xfrm>
            <a:off x="1884000" y="95663"/>
            <a:ext cx="8305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44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Today’s Outline</a:t>
            </a:r>
            <a:endParaRPr sz="44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6C52E-D3AA-43DE-A8BC-485B86C70A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00CA70-3D71-4F7D-B6F6-0E9E50BA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6" y="116140"/>
            <a:ext cx="7792252" cy="2093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08EC7-468D-4EA5-90D3-CB67D57DA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5" y="2261925"/>
            <a:ext cx="7832641" cy="2100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84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59BB1-DDB1-44C6-AB2E-F50AC87231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101CC-0929-4DE5-85F9-6C7677EA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9" y="725811"/>
            <a:ext cx="8541282" cy="28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25</Words>
  <Application>Microsoft Office PowerPoint</Application>
  <PresentationFormat>On-screen Show (16:9)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Georgia</vt:lpstr>
      <vt:lpstr>Simple Light</vt:lpstr>
      <vt:lpstr>Office Theme</vt:lpstr>
      <vt:lpstr>Office Theme</vt:lpstr>
      <vt:lpstr>SMA &amp;  HULL TRADING  Week 3 </vt:lpstr>
      <vt:lpstr>S-Volume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&amp;  HULL TRADING  Week 2</dc:title>
  <dc:creator>| Joey |</dc:creator>
  <cp:lastModifiedBy>Joseph Loss</cp:lastModifiedBy>
  <cp:revision>37</cp:revision>
  <dcterms:modified xsi:type="dcterms:W3CDTF">2019-09-27T04:40:03Z</dcterms:modified>
</cp:coreProperties>
</file>