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1" r:id="rId2"/>
    <p:sldId id="340" r:id="rId3"/>
    <p:sldId id="341" r:id="rId4"/>
    <p:sldId id="342" r:id="rId5"/>
    <p:sldId id="344" r:id="rId6"/>
    <p:sldId id="343" r:id="rId7"/>
    <p:sldId id="345" r:id="rId8"/>
    <p:sldId id="346" r:id="rId9"/>
    <p:sldId id="347" r:id="rId10"/>
    <p:sldId id="411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nith Zhou" initials="ZZ" lastIdx="1" clrIdx="0">
    <p:extLst>
      <p:ext uri="{19B8F6BF-5375-455C-9EA6-DF929625EA0E}">
        <p15:presenceInfo xmlns:p15="http://schemas.microsoft.com/office/powerpoint/2012/main" userId="1948676e27df71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6452BA-16D8-4318-A3E0-FD4A49C21BC2}" v="17" dt="2019-10-25T08:27:05.5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4" autoAdjust="0"/>
    <p:restoredTop sz="83614" autoAdjust="0"/>
  </p:normalViewPr>
  <p:slideViewPr>
    <p:cSldViewPr snapToGrid="0">
      <p:cViewPr>
        <p:scale>
          <a:sx n="101" d="100"/>
          <a:sy n="101" d="100"/>
        </p:scale>
        <p:origin x="9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nith Zhou" userId="1948676e27df711d" providerId="LiveId" clId="{A86452BA-16D8-4318-A3E0-FD4A49C21BC2}"/>
    <pc:docChg chg="undo custSel addSld delSld modSld">
      <pc:chgData name="Zenith Zhou" userId="1948676e27df711d" providerId="LiveId" clId="{A86452BA-16D8-4318-A3E0-FD4A49C21BC2}" dt="2019-10-25T08:27:21.612" v="1474" actId="1076"/>
      <pc:docMkLst>
        <pc:docMk/>
      </pc:docMkLst>
      <pc:sldChg chg="addCm modNotesTx">
        <pc:chgData name="Zenith Zhou" userId="1948676e27df711d" providerId="LiveId" clId="{A86452BA-16D8-4318-A3E0-FD4A49C21BC2}" dt="2019-10-25T08:03:13.676" v="448" actId="20577"/>
        <pc:sldMkLst>
          <pc:docMk/>
          <pc:sldMk cId="664391969" sldId="340"/>
        </pc:sldMkLst>
      </pc:sldChg>
      <pc:sldChg chg="modSp">
        <pc:chgData name="Zenith Zhou" userId="1948676e27df711d" providerId="LiveId" clId="{A86452BA-16D8-4318-A3E0-FD4A49C21BC2}" dt="2019-10-25T08:02:13.914" v="376" actId="1036"/>
        <pc:sldMkLst>
          <pc:docMk/>
          <pc:sldMk cId="1525933831" sldId="341"/>
        </pc:sldMkLst>
        <pc:picChg chg="mod">
          <ac:chgData name="Zenith Zhou" userId="1948676e27df711d" providerId="LiveId" clId="{A86452BA-16D8-4318-A3E0-FD4A49C21BC2}" dt="2019-10-25T08:02:13.914" v="376" actId="1036"/>
          <ac:picMkLst>
            <pc:docMk/>
            <pc:sldMk cId="1525933831" sldId="341"/>
            <ac:picMk id="4" creationId="{151867F2-189D-4531-AE77-29AA13AECE0D}"/>
          </ac:picMkLst>
        </pc:picChg>
      </pc:sldChg>
      <pc:sldChg chg="modNotesTx">
        <pc:chgData name="Zenith Zhou" userId="1948676e27df711d" providerId="LiveId" clId="{A86452BA-16D8-4318-A3E0-FD4A49C21BC2}" dt="2019-10-25T08:03:53.815" v="474" actId="20577"/>
        <pc:sldMkLst>
          <pc:docMk/>
          <pc:sldMk cId="3584304625" sldId="342"/>
        </pc:sldMkLst>
      </pc:sldChg>
      <pc:sldChg chg="modNotesTx">
        <pc:chgData name="Zenith Zhou" userId="1948676e27df711d" providerId="LiveId" clId="{A86452BA-16D8-4318-A3E0-FD4A49C21BC2}" dt="2019-10-25T08:05:25.124" v="562" actId="20577"/>
        <pc:sldMkLst>
          <pc:docMk/>
          <pc:sldMk cId="913090935" sldId="343"/>
        </pc:sldMkLst>
      </pc:sldChg>
      <pc:sldChg chg="modNotesTx">
        <pc:chgData name="Zenith Zhou" userId="1948676e27df711d" providerId="LiveId" clId="{A86452BA-16D8-4318-A3E0-FD4A49C21BC2}" dt="2019-10-25T08:04:14.937" v="490" actId="20577"/>
        <pc:sldMkLst>
          <pc:docMk/>
          <pc:sldMk cId="3890053027" sldId="344"/>
        </pc:sldMkLst>
      </pc:sldChg>
      <pc:sldChg chg="modNotesTx">
        <pc:chgData name="Zenith Zhou" userId="1948676e27df711d" providerId="LiveId" clId="{A86452BA-16D8-4318-A3E0-FD4A49C21BC2}" dt="2019-10-25T08:05:44.222" v="593" actId="20577"/>
        <pc:sldMkLst>
          <pc:docMk/>
          <pc:sldMk cId="1827780029" sldId="345"/>
        </pc:sldMkLst>
      </pc:sldChg>
      <pc:sldChg chg="modNotesTx">
        <pc:chgData name="Zenith Zhou" userId="1948676e27df711d" providerId="LiveId" clId="{A86452BA-16D8-4318-A3E0-FD4A49C21BC2}" dt="2019-10-25T08:06:06.047" v="629" actId="20577"/>
        <pc:sldMkLst>
          <pc:docMk/>
          <pc:sldMk cId="2784597565" sldId="346"/>
        </pc:sldMkLst>
      </pc:sldChg>
      <pc:sldChg chg="modNotesTx">
        <pc:chgData name="Zenith Zhou" userId="1948676e27df711d" providerId="LiveId" clId="{A86452BA-16D8-4318-A3E0-FD4A49C21BC2}" dt="2019-10-25T08:10:58.218" v="654" actId="20577"/>
        <pc:sldMkLst>
          <pc:docMk/>
          <pc:sldMk cId="1209987803" sldId="347"/>
        </pc:sldMkLst>
      </pc:sldChg>
      <pc:sldChg chg="del">
        <pc:chgData name="Zenith Zhou" userId="1948676e27df711d" providerId="LiveId" clId="{A86452BA-16D8-4318-A3E0-FD4A49C21BC2}" dt="2019-10-25T08:16:35.213" v="655" actId="2696"/>
        <pc:sldMkLst>
          <pc:docMk/>
          <pc:sldMk cId="3068333676" sldId="402"/>
        </pc:sldMkLst>
      </pc:sldChg>
      <pc:sldChg chg="modNotesTx">
        <pc:chgData name="Zenith Zhou" userId="1948676e27df711d" providerId="LiveId" clId="{A86452BA-16D8-4318-A3E0-FD4A49C21BC2}" dt="2019-10-25T08:23:55.802" v="1112" actId="20577"/>
        <pc:sldMkLst>
          <pc:docMk/>
          <pc:sldMk cId="635051177" sldId="403"/>
        </pc:sldMkLst>
      </pc:sldChg>
      <pc:sldChg chg="modSp">
        <pc:chgData name="Zenith Zhou" userId="1948676e27df711d" providerId="LiveId" clId="{A86452BA-16D8-4318-A3E0-FD4A49C21BC2}" dt="2019-10-25T00:07:51.925" v="232" actId="20577"/>
        <pc:sldMkLst>
          <pc:docMk/>
          <pc:sldMk cId="478380357" sldId="404"/>
        </pc:sldMkLst>
        <pc:spChg chg="mod">
          <ac:chgData name="Zenith Zhou" userId="1948676e27df711d" providerId="LiveId" clId="{A86452BA-16D8-4318-A3E0-FD4A49C21BC2}" dt="2019-10-25T00:07:51.925" v="232" actId="20577"/>
          <ac:spMkLst>
            <pc:docMk/>
            <pc:sldMk cId="478380357" sldId="404"/>
            <ac:spMk id="9" creationId="{B72607DD-59B5-45CE-BB18-2B63FA29775A}"/>
          </ac:spMkLst>
        </pc:spChg>
        <pc:picChg chg="mod">
          <ac:chgData name="Zenith Zhou" userId="1948676e27df711d" providerId="LiveId" clId="{A86452BA-16D8-4318-A3E0-FD4A49C21BC2}" dt="2019-10-25T00:06:20.637" v="148" actId="1076"/>
          <ac:picMkLst>
            <pc:docMk/>
            <pc:sldMk cId="478380357" sldId="404"/>
            <ac:picMk id="4" creationId="{840E2B0D-B89C-4062-893F-D3E6AEFADFF5}"/>
          </ac:picMkLst>
        </pc:picChg>
      </pc:sldChg>
      <pc:sldChg chg="modNotesTx">
        <pc:chgData name="Zenith Zhou" userId="1948676e27df711d" providerId="LiveId" clId="{A86452BA-16D8-4318-A3E0-FD4A49C21BC2}" dt="2019-10-25T08:25:57.366" v="1361" actId="20577"/>
        <pc:sldMkLst>
          <pc:docMk/>
          <pc:sldMk cId="360732938" sldId="405"/>
        </pc:sldMkLst>
      </pc:sldChg>
      <pc:sldChg chg="modSp">
        <pc:chgData name="Zenith Zhou" userId="1948676e27df711d" providerId="LiveId" clId="{A86452BA-16D8-4318-A3E0-FD4A49C21BC2}" dt="2019-10-25T00:11:16.463" v="354" actId="20577"/>
        <pc:sldMkLst>
          <pc:docMk/>
          <pc:sldMk cId="3410756128" sldId="406"/>
        </pc:sldMkLst>
        <pc:spChg chg="mod">
          <ac:chgData name="Zenith Zhou" userId="1948676e27df711d" providerId="LiveId" clId="{A86452BA-16D8-4318-A3E0-FD4A49C21BC2}" dt="2019-10-24T23:59:36.889" v="30" actId="20577"/>
          <ac:spMkLst>
            <pc:docMk/>
            <pc:sldMk cId="3410756128" sldId="406"/>
            <ac:spMk id="2" creationId="{DB8D1FF8-FE2B-49DC-814A-A98E7CBC2620}"/>
          </ac:spMkLst>
        </pc:spChg>
        <pc:spChg chg="mod">
          <ac:chgData name="Zenith Zhou" userId="1948676e27df711d" providerId="LiveId" clId="{A86452BA-16D8-4318-A3E0-FD4A49C21BC2}" dt="2019-10-25T00:11:16.463" v="354" actId="20577"/>
          <ac:spMkLst>
            <pc:docMk/>
            <pc:sldMk cId="3410756128" sldId="406"/>
            <ac:spMk id="9" creationId="{B72607DD-59B5-45CE-BB18-2B63FA29775A}"/>
          </ac:spMkLst>
        </pc:spChg>
        <pc:picChg chg="mod">
          <ac:chgData name="Zenith Zhou" userId="1948676e27df711d" providerId="LiveId" clId="{A86452BA-16D8-4318-A3E0-FD4A49C21BC2}" dt="2019-10-25T00:10:02.705" v="234" actId="1076"/>
          <ac:picMkLst>
            <pc:docMk/>
            <pc:sldMk cId="3410756128" sldId="406"/>
            <ac:picMk id="3" creationId="{80915149-ABD6-434F-A098-7ACD89988EEB}"/>
          </ac:picMkLst>
        </pc:picChg>
      </pc:sldChg>
      <pc:sldChg chg="modNotesTx">
        <pc:chgData name="Zenith Zhou" userId="1948676e27df711d" providerId="LiveId" clId="{A86452BA-16D8-4318-A3E0-FD4A49C21BC2}" dt="2019-10-25T08:26:21.407" v="1413" actId="20577"/>
        <pc:sldMkLst>
          <pc:docMk/>
          <pc:sldMk cId="3568977473" sldId="409"/>
        </pc:sldMkLst>
      </pc:sldChg>
      <pc:sldChg chg="addSp delSp modNotesTx">
        <pc:chgData name="Zenith Zhou" userId="1948676e27df711d" providerId="LiveId" clId="{A86452BA-16D8-4318-A3E0-FD4A49C21BC2}" dt="2019-10-25T08:26:49.013" v="1456" actId="20577"/>
        <pc:sldMkLst>
          <pc:docMk/>
          <pc:sldMk cId="2991085825" sldId="410"/>
        </pc:sldMkLst>
        <pc:inkChg chg="add del">
          <ac:chgData name="Zenith Zhou" userId="1948676e27df711d" providerId="LiveId" clId="{A86452BA-16D8-4318-A3E0-FD4A49C21BC2}" dt="2019-10-25T00:17:28.662" v="356"/>
          <ac:inkMkLst>
            <pc:docMk/>
            <pc:sldMk cId="2991085825" sldId="410"/>
            <ac:inkMk id="4" creationId="{FC4D3BD0-F5AD-453A-A95B-D98700B4AA92}"/>
          </ac:inkMkLst>
        </pc:inkChg>
        <pc:inkChg chg="add del">
          <ac:chgData name="Zenith Zhou" userId="1948676e27df711d" providerId="LiveId" clId="{A86452BA-16D8-4318-A3E0-FD4A49C21BC2}" dt="2019-10-25T00:17:35.070" v="360"/>
          <ac:inkMkLst>
            <pc:docMk/>
            <pc:sldMk cId="2991085825" sldId="410"/>
            <ac:inkMk id="5" creationId="{A161247B-AC27-4391-A593-58522A1B3338}"/>
          </ac:inkMkLst>
        </pc:inkChg>
        <pc:inkChg chg="add del">
          <ac:chgData name="Zenith Zhou" userId="1948676e27df711d" providerId="LiveId" clId="{A86452BA-16D8-4318-A3E0-FD4A49C21BC2}" dt="2019-10-25T00:17:35.070" v="359"/>
          <ac:inkMkLst>
            <pc:docMk/>
            <pc:sldMk cId="2991085825" sldId="410"/>
            <ac:inkMk id="6" creationId="{F61D1349-C4BB-4B6A-BF13-61307A62FBEB}"/>
          </ac:inkMkLst>
        </pc:inkChg>
        <pc:inkChg chg="add del">
          <ac:chgData name="Zenith Zhou" userId="1948676e27df711d" providerId="LiveId" clId="{A86452BA-16D8-4318-A3E0-FD4A49C21BC2}" dt="2019-10-25T00:17:47.528" v="363"/>
          <ac:inkMkLst>
            <pc:docMk/>
            <pc:sldMk cId="2991085825" sldId="410"/>
            <ac:inkMk id="7" creationId="{8E353470-6B3D-438C-B628-3D84C11EE6D9}"/>
          </ac:inkMkLst>
        </pc:inkChg>
        <pc:inkChg chg="add del">
          <ac:chgData name="Zenith Zhou" userId="1948676e27df711d" providerId="LiveId" clId="{A86452BA-16D8-4318-A3E0-FD4A49C21BC2}" dt="2019-10-25T00:17:47.528" v="363"/>
          <ac:inkMkLst>
            <pc:docMk/>
            <pc:sldMk cId="2991085825" sldId="410"/>
            <ac:inkMk id="9" creationId="{93983540-169B-46C0-84B4-33C8E8352739}"/>
          </ac:inkMkLst>
        </pc:inkChg>
        <pc:inkChg chg="add">
          <ac:chgData name="Zenith Zhou" userId="1948676e27df711d" providerId="LiveId" clId="{A86452BA-16D8-4318-A3E0-FD4A49C21BC2}" dt="2019-10-25T00:17:47.528" v="363"/>
          <ac:inkMkLst>
            <pc:docMk/>
            <pc:sldMk cId="2991085825" sldId="410"/>
            <ac:inkMk id="10" creationId="{23E758EC-CA4E-4714-BCFD-CD69C76389C8}"/>
          </ac:inkMkLst>
        </pc:inkChg>
        <pc:inkChg chg="add del">
          <ac:chgData name="Zenith Zhou" userId="1948676e27df711d" providerId="LiveId" clId="{A86452BA-16D8-4318-A3E0-FD4A49C21BC2}" dt="2019-10-25T00:18:23.232" v="372"/>
          <ac:inkMkLst>
            <pc:docMk/>
            <pc:sldMk cId="2991085825" sldId="410"/>
            <ac:inkMk id="11" creationId="{BA5F1F50-A200-493A-9FE0-152547FBFCA6}"/>
          </ac:inkMkLst>
        </pc:inkChg>
        <pc:inkChg chg="add del">
          <ac:chgData name="Zenith Zhou" userId="1948676e27df711d" providerId="LiveId" clId="{A86452BA-16D8-4318-A3E0-FD4A49C21BC2}" dt="2019-10-25T00:18:16.029" v="370"/>
          <ac:inkMkLst>
            <pc:docMk/>
            <pc:sldMk cId="2991085825" sldId="410"/>
            <ac:inkMk id="12" creationId="{E7800FBC-4208-462F-A957-A3DD60470653}"/>
          </ac:inkMkLst>
        </pc:inkChg>
        <pc:inkChg chg="add del">
          <ac:chgData name="Zenith Zhou" userId="1948676e27df711d" providerId="LiveId" clId="{A86452BA-16D8-4318-A3E0-FD4A49C21BC2}" dt="2019-10-25T00:18:04.946" v="368"/>
          <ac:inkMkLst>
            <pc:docMk/>
            <pc:sldMk cId="2991085825" sldId="410"/>
            <ac:inkMk id="13" creationId="{82552483-BA47-462C-814C-50B261052E74}"/>
          </ac:inkMkLst>
        </pc:inkChg>
        <pc:inkChg chg="add del">
          <ac:chgData name="Zenith Zhou" userId="1948676e27df711d" providerId="LiveId" clId="{A86452BA-16D8-4318-A3E0-FD4A49C21BC2}" dt="2019-10-25T00:18:04.946" v="368"/>
          <ac:inkMkLst>
            <pc:docMk/>
            <pc:sldMk cId="2991085825" sldId="410"/>
            <ac:inkMk id="14" creationId="{FE95E3CB-6FB1-4D07-8005-A4A106CEA8E9}"/>
          </ac:inkMkLst>
        </pc:inkChg>
        <pc:inkChg chg="add del">
          <ac:chgData name="Zenith Zhou" userId="1948676e27df711d" providerId="LiveId" clId="{A86452BA-16D8-4318-A3E0-FD4A49C21BC2}" dt="2019-10-25T00:18:26.224" v="374"/>
          <ac:inkMkLst>
            <pc:docMk/>
            <pc:sldMk cId="2991085825" sldId="410"/>
            <ac:inkMk id="15" creationId="{160D3539-6701-4E68-9A80-11CFE75F48F4}"/>
          </ac:inkMkLst>
        </pc:inkChg>
        <pc:inkChg chg="add del">
          <ac:chgData name="Zenith Zhou" userId="1948676e27df711d" providerId="LiveId" clId="{A86452BA-16D8-4318-A3E0-FD4A49C21BC2}" dt="2019-10-25T00:18:16.029" v="370"/>
          <ac:inkMkLst>
            <pc:docMk/>
            <pc:sldMk cId="2991085825" sldId="410"/>
            <ac:inkMk id="16" creationId="{4AE50923-68A6-4592-A7A6-22E345643C4A}"/>
          </ac:inkMkLst>
        </pc:inkChg>
        <pc:inkChg chg="add">
          <ac:chgData name="Zenith Zhou" userId="1948676e27df711d" providerId="LiveId" clId="{A86452BA-16D8-4318-A3E0-FD4A49C21BC2}" dt="2019-10-25T00:18:16.029" v="370"/>
          <ac:inkMkLst>
            <pc:docMk/>
            <pc:sldMk cId="2991085825" sldId="410"/>
            <ac:inkMk id="17" creationId="{32C1312B-25B1-4DC7-9900-38D0CB62A5C6}"/>
          </ac:inkMkLst>
        </pc:inkChg>
        <pc:inkChg chg="add del">
          <ac:chgData name="Zenith Zhou" userId="1948676e27df711d" providerId="LiveId" clId="{A86452BA-16D8-4318-A3E0-FD4A49C21BC2}" dt="2019-10-25T00:18:23.232" v="372"/>
          <ac:inkMkLst>
            <pc:docMk/>
            <pc:sldMk cId="2991085825" sldId="410"/>
            <ac:inkMk id="18" creationId="{1FB299BF-A1F0-453F-A1DF-86BA296B1932}"/>
          </ac:inkMkLst>
        </pc:inkChg>
        <pc:inkChg chg="add">
          <ac:chgData name="Zenith Zhou" userId="1948676e27df711d" providerId="LiveId" clId="{A86452BA-16D8-4318-A3E0-FD4A49C21BC2}" dt="2019-10-25T00:18:23.232" v="372"/>
          <ac:inkMkLst>
            <pc:docMk/>
            <pc:sldMk cId="2991085825" sldId="410"/>
            <ac:inkMk id="19" creationId="{4D5AF270-B3A5-4363-B72F-E96B5248D7EB}"/>
          </ac:inkMkLst>
        </pc:inkChg>
        <pc:inkChg chg="add del">
          <ac:chgData name="Zenith Zhou" userId="1948676e27df711d" providerId="LiveId" clId="{A86452BA-16D8-4318-A3E0-FD4A49C21BC2}" dt="2019-10-25T00:18:26.224" v="374"/>
          <ac:inkMkLst>
            <pc:docMk/>
            <pc:sldMk cId="2991085825" sldId="410"/>
            <ac:inkMk id="20" creationId="{6893F7D0-FD08-4BEF-B9E7-3C1FB38DC17B}"/>
          </ac:inkMkLst>
        </pc:inkChg>
        <pc:inkChg chg="add">
          <ac:chgData name="Zenith Zhou" userId="1948676e27df711d" providerId="LiveId" clId="{A86452BA-16D8-4318-A3E0-FD4A49C21BC2}" dt="2019-10-25T00:18:26.224" v="374"/>
          <ac:inkMkLst>
            <pc:docMk/>
            <pc:sldMk cId="2991085825" sldId="410"/>
            <ac:inkMk id="21" creationId="{EA1F551D-C6E6-42B6-82CB-0E97FB34FBEB}"/>
          </ac:inkMkLst>
        </pc:inkChg>
      </pc:sldChg>
      <pc:sldChg chg="addSp delSp modSp add">
        <pc:chgData name="Zenith Zhou" userId="1948676e27df711d" providerId="LiveId" clId="{A86452BA-16D8-4318-A3E0-FD4A49C21BC2}" dt="2019-10-24T23:42:10.346" v="25" actId="1076"/>
        <pc:sldMkLst>
          <pc:docMk/>
          <pc:sldMk cId="631827995" sldId="411"/>
        </pc:sldMkLst>
        <pc:spChg chg="mod">
          <ac:chgData name="Zenith Zhou" userId="1948676e27df711d" providerId="LiveId" clId="{A86452BA-16D8-4318-A3E0-FD4A49C21BC2}" dt="2019-10-24T23:41:51.822" v="19" actId="1076"/>
          <ac:spMkLst>
            <pc:docMk/>
            <pc:sldMk cId="631827995" sldId="411"/>
            <ac:spMk id="3" creationId="{2EC63C4E-9602-4695-AE88-DE65F65691BF}"/>
          </ac:spMkLst>
        </pc:spChg>
        <pc:graphicFrameChg chg="add del">
          <ac:chgData name="Zenith Zhou" userId="1948676e27df711d" providerId="LiveId" clId="{A86452BA-16D8-4318-A3E0-FD4A49C21BC2}" dt="2019-10-24T23:42:02.052" v="21"/>
          <ac:graphicFrameMkLst>
            <pc:docMk/>
            <pc:sldMk cId="631827995" sldId="411"/>
            <ac:graphicFrameMk id="6" creationId="{137A6B29-3F2A-4AEF-B6BC-0119DA5C10C1}"/>
          </ac:graphicFrameMkLst>
        </pc:graphicFrameChg>
        <pc:picChg chg="del">
          <ac:chgData name="Zenith Zhou" userId="1948676e27df711d" providerId="LiveId" clId="{A86452BA-16D8-4318-A3E0-FD4A49C21BC2}" dt="2019-10-24T23:41:47.342" v="17" actId="478"/>
          <ac:picMkLst>
            <pc:docMk/>
            <pc:sldMk cId="631827995" sldId="411"/>
            <ac:picMk id="4" creationId="{151867F2-189D-4531-AE77-29AA13AECE0D}"/>
          </ac:picMkLst>
        </pc:picChg>
        <pc:picChg chg="del">
          <ac:chgData name="Zenith Zhou" userId="1948676e27df711d" providerId="LiveId" clId="{A86452BA-16D8-4318-A3E0-FD4A49C21BC2}" dt="2019-10-24T23:41:47.995" v="18" actId="478"/>
          <ac:picMkLst>
            <pc:docMk/>
            <pc:sldMk cId="631827995" sldId="411"/>
            <ac:picMk id="5" creationId="{ACCE1D82-1BAA-40C2-8C4F-919E3EF71464}"/>
          </ac:picMkLst>
        </pc:picChg>
        <pc:picChg chg="add mod">
          <ac:chgData name="Zenith Zhou" userId="1948676e27df711d" providerId="LiveId" clId="{A86452BA-16D8-4318-A3E0-FD4A49C21BC2}" dt="2019-10-24T23:42:10.346" v="25" actId="1076"/>
          <ac:picMkLst>
            <pc:docMk/>
            <pc:sldMk cId="631827995" sldId="411"/>
            <ac:picMk id="7" creationId="{1AF759AD-F711-4C62-9D7F-A7C071FFC955}"/>
          </ac:picMkLst>
        </pc:picChg>
      </pc:sldChg>
      <pc:sldChg chg="delSp modSp add">
        <pc:chgData name="Zenith Zhou" userId="1948676e27df711d" providerId="LiveId" clId="{A86452BA-16D8-4318-A3E0-FD4A49C21BC2}" dt="2019-10-25T08:27:21.612" v="1474" actId="1076"/>
        <pc:sldMkLst>
          <pc:docMk/>
          <pc:sldMk cId="2829933869" sldId="412"/>
        </pc:sldMkLst>
        <pc:spChg chg="mod">
          <ac:chgData name="Zenith Zhou" userId="1948676e27df711d" providerId="LiveId" clId="{A86452BA-16D8-4318-A3E0-FD4A49C21BC2}" dt="2019-10-25T08:27:21.612" v="1474" actId="1076"/>
          <ac:spMkLst>
            <pc:docMk/>
            <pc:sldMk cId="2829933869" sldId="412"/>
            <ac:spMk id="2" creationId="{DB8D1FF8-FE2B-49DC-814A-A98E7CBC2620}"/>
          </ac:spMkLst>
        </pc:spChg>
        <pc:spChg chg="del">
          <ac:chgData name="Zenith Zhou" userId="1948676e27df711d" providerId="LiveId" clId="{A86452BA-16D8-4318-A3E0-FD4A49C21BC2}" dt="2019-10-25T08:27:12.012" v="1463" actId="478"/>
          <ac:spMkLst>
            <pc:docMk/>
            <pc:sldMk cId="2829933869" sldId="412"/>
            <ac:spMk id="3" creationId="{2EC63C4E-9602-4695-AE88-DE65F65691BF}"/>
          </ac:spMkLst>
        </pc:spChg>
        <pc:picChg chg="del">
          <ac:chgData name="Zenith Zhou" userId="1948676e27df711d" providerId="LiveId" clId="{A86452BA-16D8-4318-A3E0-FD4A49C21BC2}" dt="2019-10-25T08:27:07.634" v="1461" actId="478"/>
          <ac:picMkLst>
            <pc:docMk/>
            <pc:sldMk cId="2829933869" sldId="412"/>
            <ac:picMk id="5" creationId="{91FDD90D-A6A5-44AA-83A7-BDE5A732E38D}"/>
          </ac:picMkLst>
        </pc:picChg>
        <pc:picChg chg="del">
          <ac:chgData name="Zenith Zhou" userId="1948676e27df711d" providerId="LiveId" clId="{A86452BA-16D8-4318-A3E0-FD4A49C21BC2}" dt="2019-10-25T08:27:09.110" v="1462" actId="478"/>
          <ac:picMkLst>
            <pc:docMk/>
            <pc:sldMk cId="2829933869" sldId="412"/>
            <ac:picMk id="10" creationId="{1F585FAE-89F2-455B-A081-D823B207E12B}"/>
          </ac:picMkLst>
        </pc:picChg>
      </pc:sldChg>
      <pc:sldChg chg="delSp add del">
        <pc:chgData name="Zenith Zhou" userId="1948676e27df711d" providerId="LiveId" clId="{A86452BA-16D8-4318-A3E0-FD4A49C21BC2}" dt="2019-10-25T08:27:01.541" v="1459" actId="2696"/>
        <pc:sldMkLst>
          <pc:docMk/>
          <pc:sldMk cId="3820868962" sldId="412"/>
        </pc:sldMkLst>
        <pc:picChg chg="del">
          <ac:chgData name="Zenith Zhou" userId="1948676e27df711d" providerId="LiveId" clId="{A86452BA-16D8-4318-A3E0-FD4A49C21BC2}" dt="2019-10-25T08:26:59.079" v="1458" actId="478"/>
          <ac:picMkLst>
            <pc:docMk/>
            <pc:sldMk cId="3820868962" sldId="412"/>
            <ac:picMk id="8" creationId="{8F33999B-8294-464D-9098-7D4EF1D07FF2}"/>
          </ac:picMkLst>
        </pc:picChg>
      </pc:sldChg>
    </pc:docChg>
  </pc:docChgLst>
  <pc:docChgLst>
    <pc:chgData name="Zenith Zhou" userId="1948676e27df711d" providerId="LiveId" clId="{D055001A-A859-4147-86E4-6C67C6AF4BB6}"/>
    <pc:docChg chg="undo custSel mod addSld delSld modSld sldOrd">
      <pc:chgData name="Zenith Zhou" userId="1948676e27df711d" providerId="LiveId" clId="{D055001A-A859-4147-86E4-6C67C6AF4BB6}" dt="2019-10-24T07:05:15.881" v="1231" actId="1076"/>
      <pc:docMkLst>
        <pc:docMk/>
      </pc:docMkLst>
      <pc:sldChg chg="modSp">
        <pc:chgData name="Zenith Zhou" userId="1948676e27df711d" providerId="LiveId" clId="{D055001A-A859-4147-86E4-6C67C6AF4BB6}" dt="2019-10-24T06:06:21.904" v="378" actId="20577"/>
        <pc:sldMkLst>
          <pc:docMk/>
          <pc:sldMk cId="664391969" sldId="340"/>
        </pc:sldMkLst>
        <pc:spChg chg="mod">
          <ac:chgData name="Zenith Zhou" userId="1948676e27df711d" providerId="LiveId" clId="{D055001A-A859-4147-86E4-6C67C6AF4BB6}" dt="2019-10-24T06:06:21.904" v="378" actId="20577"/>
          <ac:spMkLst>
            <pc:docMk/>
            <pc:sldMk cId="664391969" sldId="340"/>
            <ac:spMk id="3" creationId="{2EC63C4E-9602-4695-AE88-DE65F65691BF}"/>
          </ac:spMkLst>
        </pc:spChg>
      </pc:sldChg>
      <pc:sldChg chg="addSp delSp modSp add mod setBg">
        <pc:chgData name="Zenith Zhou" userId="1948676e27df711d" providerId="LiveId" clId="{D055001A-A859-4147-86E4-6C67C6AF4BB6}" dt="2019-10-24T05:35:32.227" v="219" actId="20577"/>
        <pc:sldMkLst>
          <pc:docMk/>
          <pc:sldMk cId="3584304625" sldId="342"/>
        </pc:sldMkLst>
        <pc:spChg chg="mod">
          <ac:chgData name="Zenith Zhou" userId="1948676e27df711d" providerId="LiveId" clId="{D055001A-A859-4147-86E4-6C67C6AF4BB6}" dt="2019-10-24T05:35:32.227" v="219" actId="20577"/>
          <ac:spMkLst>
            <pc:docMk/>
            <pc:sldMk cId="3584304625" sldId="342"/>
            <ac:spMk id="2" creationId="{DB8D1FF8-FE2B-49DC-814A-A98E7CBC2620}"/>
          </ac:spMkLst>
        </pc:spChg>
        <pc:spChg chg="del">
          <ac:chgData name="Zenith Zhou" userId="1948676e27df711d" providerId="LiveId" clId="{D055001A-A859-4147-86E4-6C67C6AF4BB6}" dt="2019-10-24T05:28:02.365" v="38" actId="478"/>
          <ac:spMkLst>
            <pc:docMk/>
            <pc:sldMk cId="3584304625" sldId="342"/>
            <ac:spMk id="3" creationId="{2EC63C4E-9602-4695-AE88-DE65F65691BF}"/>
          </ac:spMkLst>
        </pc:spChg>
        <pc:spChg chg="add mod">
          <ac:chgData name="Zenith Zhou" userId="1948676e27df711d" providerId="LiveId" clId="{D055001A-A859-4147-86E4-6C67C6AF4BB6}" dt="2019-10-24T05:29:25.349" v="73" actId="1076"/>
          <ac:spMkLst>
            <pc:docMk/>
            <pc:sldMk cId="3584304625" sldId="342"/>
            <ac:spMk id="8" creationId="{F9E5A668-880A-400E-88BC-1FF15C17FD12}"/>
          </ac:spMkLst>
        </pc:spChg>
        <pc:spChg chg="add del">
          <ac:chgData name="Zenith Zhou" userId="1948676e27df711d" providerId="LiveId" clId="{D055001A-A859-4147-86E4-6C67C6AF4BB6}" dt="2019-10-24T05:28:26.222" v="43" actId="26606"/>
          <ac:spMkLst>
            <pc:docMk/>
            <pc:sldMk cId="3584304625" sldId="342"/>
            <ac:spMk id="12" creationId="{823AC064-BC96-4F32-8AE1-B2FD38754823}"/>
          </ac:spMkLst>
        </pc:spChg>
        <pc:spChg chg="add mod">
          <ac:chgData name="Zenith Zhou" userId="1948676e27df711d" providerId="LiveId" clId="{D055001A-A859-4147-86E4-6C67C6AF4BB6}" dt="2019-10-24T05:33:25.356" v="177" actId="1076"/>
          <ac:spMkLst>
            <pc:docMk/>
            <pc:sldMk cId="3584304625" sldId="342"/>
            <ac:spMk id="13" creationId="{30FDD307-B5DE-4F77-BC74-CDE97519D662}"/>
          </ac:spMkLst>
        </pc:spChg>
        <pc:spChg chg="add mod">
          <ac:chgData name="Zenith Zhou" userId="1948676e27df711d" providerId="LiveId" clId="{D055001A-A859-4147-86E4-6C67C6AF4BB6}" dt="2019-10-24T05:30:03.618" v="86" actId="122"/>
          <ac:spMkLst>
            <pc:docMk/>
            <pc:sldMk cId="3584304625" sldId="342"/>
            <ac:spMk id="15" creationId="{53E1B12C-91FE-46B9-88E0-F7CFE87C380D}"/>
          </ac:spMkLst>
        </pc:spChg>
        <pc:picChg chg="del">
          <ac:chgData name="Zenith Zhou" userId="1948676e27df711d" providerId="LiveId" clId="{D055001A-A859-4147-86E4-6C67C6AF4BB6}" dt="2019-10-24T05:28:03.438" v="39" actId="478"/>
          <ac:picMkLst>
            <pc:docMk/>
            <pc:sldMk cId="3584304625" sldId="342"/>
            <ac:picMk id="4" creationId="{151867F2-189D-4531-AE77-29AA13AECE0D}"/>
          </ac:picMkLst>
        </pc:picChg>
        <pc:picChg chg="del">
          <ac:chgData name="Zenith Zhou" userId="1948676e27df711d" providerId="LiveId" clId="{D055001A-A859-4147-86E4-6C67C6AF4BB6}" dt="2019-10-24T05:28:03.870" v="40" actId="478"/>
          <ac:picMkLst>
            <pc:docMk/>
            <pc:sldMk cId="3584304625" sldId="342"/>
            <ac:picMk id="5" creationId="{ACCE1D82-1BAA-40C2-8C4F-919E3EF71464}"/>
          </ac:picMkLst>
        </pc:picChg>
        <pc:picChg chg="add mod">
          <ac:chgData name="Zenith Zhou" userId="1948676e27df711d" providerId="LiveId" clId="{D055001A-A859-4147-86E4-6C67C6AF4BB6}" dt="2019-10-24T05:28:58.878" v="59" actId="1035"/>
          <ac:picMkLst>
            <pc:docMk/>
            <pc:sldMk cId="3584304625" sldId="342"/>
            <ac:picMk id="6" creationId="{8025D2D1-B8B9-471F-8C32-F72E02644C08}"/>
          </ac:picMkLst>
        </pc:picChg>
        <pc:picChg chg="add mod">
          <ac:chgData name="Zenith Zhou" userId="1948676e27df711d" providerId="LiveId" clId="{D055001A-A859-4147-86E4-6C67C6AF4BB6}" dt="2019-10-24T05:28:58.878" v="59" actId="1035"/>
          <ac:picMkLst>
            <pc:docMk/>
            <pc:sldMk cId="3584304625" sldId="342"/>
            <ac:picMk id="7" creationId="{1EAA8D64-A364-423A-8675-0CE9594D13BF}"/>
          </ac:picMkLst>
        </pc:picChg>
        <pc:cxnChg chg="add del">
          <ac:chgData name="Zenith Zhou" userId="1948676e27df711d" providerId="LiveId" clId="{D055001A-A859-4147-86E4-6C67C6AF4BB6}" dt="2019-10-24T05:28:26.222" v="43" actId="26606"/>
          <ac:cxnSpMkLst>
            <pc:docMk/>
            <pc:sldMk cId="3584304625" sldId="342"/>
            <ac:cxnSpMk id="14" creationId="{7E7C77BC-7138-40B1-A15B-20F57A494629}"/>
          </ac:cxnSpMkLst>
        </pc:cxnChg>
        <pc:cxnChg chg="add del">
          <ac:chgData name="Zenith Zhou" userId="1948676e27df711d" providerId="LiveId" clId="{D055001A-A859-4147-86E4-6C67C6AF4BB6}" dt="2019-10-24T05:28:26.222" v="43" actId="26606"/>
          <ac:cxnSpMkLst>
            <pc:docMk/>
            <pc:sldMk cId="3584304625" sldId="342"/>
            <ac:cxnSpMk id="16" creationId="{DB146403-F3D6-484B-B2ED-97F9565D0370}"/>
          </ac:cxnSpMkLst>
        </pc:cxnChg>
      </pc:sldChg>
      <pc:sldChg chg="addSp delSp modSp add">
        <pc:chgData name="Zenith Zhou" userId="1948676e27df711d" providerId="LiveId" clId="{D055001A-A859-4147-86E4-6C67C6AF4BB6}" dt="2019-10-24T05:35:39.237" v="223" actId="20577"/>
        <pc:sldMkLst>
          <pc:docMk/>
          <pc:sldMk cId="913090935" sldId="343"/>
        </pc:sldMkLst>
        <pc:spChg chg="mod">
          <ac:chgData name="Zenith Zhou" userId="1948676e27df711d" providerId="LiveId" clId="{D055001A-A859-4147-86E4-6C67C6AF4BB6}" dt="2019-10-24T05:35:39.237" v="223" actId="20577"/>
          <ac:spMkLst>
            <pc:docMk/>
            <pc:sldMk cId="913090935" sldId="343"/>
            <ac:spMk id="2" creationId="{DB8D1FF8-FE2B-49DC-814A-A98E7CBC2620}"/>
          </ac:spMkLst>
        </pc:spChg>
        <pc:spChg chg="add del">
          <ac:chgData name="Zenith Zhou" userId="1948676e27df711d" providerId="LiveId" clId="{D055001A-A859-4147-86E4-6C67C6AF4BB6}" dt="2019-10-24T05:33:45.703" v="180"/>
          <ac:spMkLst>
            <pc:docMk/>
            <pc:sldMk cId="913090935" sldId="343"/>
            <ac:spMk id="3" creationId="{4374EE42-523F-41C3-8794-D73B95D18D97}"/>
          </ac:spMkLst>
        </pc:spChg>
        <pc:spChg chg="del topLvl">
          <ac:chgData name="Zenith Zhou" userId="1948676e27df711d" providerId="LiveId" clId="{D055001A-A859-4147-86E4-6C67C6AF4BB6}" dt="2019-10-24T05:31:38.466" v="137" actId="478"/>
          <ac:spMkLst>
            <pc:docMk/>
            <pc:sldMk cId="913090935" sldId="343"/>
            <ac:spMk id="11" creationId="{264BCDEB-F2DF-480B-82CC-B197E88CCC64}"/>
          </ac:spMkLst>
        </pc:spChg>
        <pc:spChg chg="mod">
          <ac:chgData name="Zenith Zhou" userId="1948676e27df711d" providerId="LiveId" clId="{D055001A-A859-4147-86E4-6C67C6AF4BB6}" dt="2019-10-24T05:33:32.309" v="178" actId="1076"/>
          <ac:spMkLst>
            <pc:docMk/>
            <pc:sldMk cId="913090935" sldId="343"/>
            <ac:spMk id="13" creationId="{30FDD307-B5DE-4F77-BC74-CDE97519D662}"/>
          </ac:spMkLst>
        </pc:spChg>
        <pc:spChg chg="mod">
          <ac:chgData name="Zenith Zhou" userId="1948676e27df711d" providerId="LiveId" clId="{D055001A-A859-4147-86E4-6C67C6AF4BB6}" dt="2019-10-24T05:35:08.074" v="213" actId="20577"/>
          <ac:spMkLst>
            <pc:docMk/>
            <pc:sldMk cId="913090935" sldId="343"/>
            <ac:spMk id="15" creationId="{53E1B12C-91FE-46B9-88E0-F7CFE87C380D}"/>
          </ac:spMkLst>
        </pc:spChg>
        <pc:spChg chg="del topLvl">
          <ac:chgData name="Zenith Zhou" userId="1948676e27df711d" providerId="LiveId" clId="{D055001A-A859-4147-86E4-6C67C6AF4BB6}" dt="2019-10-24T05:30:40.576" v="97" actId="478"/>
          <ac:spMkLst>
            <pc:docMk/>
            <pc:sldMk cId="913090935" sldId="343"/>
            <ac:spMk id="16" creationId="{7F8A3BD5-D9CD-427B-8ABC-C65280803CF8}"/>
          </ac:spMkLst>
        </pc:spChg>
        <pc:spChg chg="del topLvl">
          <ac:chgData name="Zenith Zhou" userId="1948676e27df711d" providerId="LiveId" clId="{D055001A-A859-4147-86E4-6C67C6AF4BB6}" dt="2019-10-24T05:32:20.318" v="147" actId="478"/>
          <ac:spMkLst>
            <pc:docMk/>
            <pc:sldMk cId="913090935" sldId="343"/>
            <ac:spMk id="19" creationId="{3DC50F29-3162-418A-B5E8-01CF54EFE017}"/>
          </ac:spMkLst>
        </pc:spChg>
        <pc:spChg chg="del topLvl">
          <ac:chgData name="Zenith Zhou" userId="1948676e27df711d" providerId="LiveId" clId="{D055001A-A859-4147-86E4-6C67C6AF4BB6}" dt="2019-10-24T05:32:18.334" v="146" actId="478"/>
          <ac:spMkLst>
            <pc:docMk/>
            <pc:sldMk cId="913090935" sldId="343"/>
            <ac:spMk id="22" creationId="{F19C0D78-6A9C-4A3B-8F0B-479B0BED17CC}"/>
          </ac:spMkLst>
        </pc:spChg>
        <pc:grpChg chg="add del mod">
          <ac:chgData name="Zenith Zhou" userId="1948676e27df711d" providerId="LiveId" clId="{D055001A-A859-4147-86E4-6C67C6AF4BB6}" dt="2019-10-24T05:31:38.466" v="137" actId="478"/>
          <ac:grpSpMkLst>
            <pc:docMk/>
            <pc:sldMk cId="913090935" sldId="343"/>
            <ac:grpSpMk id="9" creationId="{3A5FD9D3-B508-4687-99DE-4E9D117904AC}"/>
          </ac:grpSpMkLst>
        </pc:grpChg>
        <pc:grpChg chg="add del">
          <ac:chgData name="Zenith Zhou" userId="1948676e27df711d" providerId="LiveId" clId="{D055001A-A859-4147-86E4-6C67C6AF4BB6}" dt="2019-10-24T05:30:40.576" v="97" actId="478"/>
          <ac:grpSpMkLst>
            <pc:docMk/>
            <pc:sldMk cId="913090935" sldId="343"/>
            <ac:grpSpMk id="12" creationId="{62AB3124-17D9-4B4B-A920-0F9B09FA86A9}"/>
          </ac:grpSpMkLst>
        </pc:grpChg>
        <pc:grpChg chg="add del mod">
          <ac:chgData name="Zenith Zhou" userId="1948676e27df711d" providerId="LiveId" clId="{D055001A-A859-4147-86E4-6C67C6AF4BB6}" dt="2019-10-24T05:32:20.318" v="147" actId="478"/>
          <ac:grpSpMkLst>
            <pc:docMk/>
            <pc:sldMk cId="913090935" sldId="343"/>
            <ac:grpSpMk id="17" creationId="{C566AEBB-D3D7-4D48-B0F5-F2F179662A53}"/>
          </ac:grpSpMkLst>
        </pc:grpChg>
        <pc:grpChg chg="add del mod">
          <ac:chgData name="Zenith Zhou" userId="1948676e27df711d" providerId="LiveId" clId="{D055001A-A859-4147-86E4-6C67C6AF4BB6}" dt="2019-10-24T05:32:18.334" v="146" actId="478"/>
          <ac:grpSpMkLst>
            <pc:docMk/>
            <pc:sldMk cId="913090935" sldId="343"/>
            <ac:grpSpMk id="20" creationId="{67BA1A7F-F8EE-43A8-B532-9C75C2BFAE94}"/>
          </ac:grpSpMkLst>
        </pc:grpChg>
        <pc:picChg chg="del">
          <ac:chgData name="Zenith Zhou" userId="1948676e27df711d" providerId="LiveId" clId="{D055001A-A859-4147-86E4-6C67C6AF4BB6}" dt="2019-10-24T05:30:16.909" v="89" actId="478"/>
          <ac:picMkLst>
            <pc:docMk/>
            <pc:sldMk cId="913090935" sldId="343"/>
            <ac:picMk id="6" creationId="{8025D2D1-B8B9-471F-8C32-F72E02644C08}"/>
          </ac:picMkLst>
        </pc:picChg>
        <pc:picChg chg="del">
          <ac:chgData name="Zenith Zhou" userId="1948676e27df711d" providerId="LiveId" clId="{D055001A-A859-4147-86E4-6C67C6AF4BB6}" dt="2019-10-24T05:30:34.175" v="95" actId="478"/>
          <ac:picMkLst>
            <pc:docMk/>
            <pc:sldMk cId="913090935" sldId="343"/>
            <ac:picMk id="7" creationId="{1EAA8D64-A364-423A-8675-0CE9594D13BF}"/>
          </ac:picMkLst>
        </pc:picChg>
        <pc:picChg chg="del topLvl">
          <ac:chgData name="Zenith Zhou" userId="1948676e27df711d" providerId="LiveId" clId="{D055001A-A859-4147-86E4-6C67C6AF4BB6}" dt="2019-10-24T05:31:51.455" v="139" actId="478"/>
          <ac:picMkLst>
            <pc:docMk/>
            <pc:sldMk cId="913090935" sldId="343"/>
            <ac:picMk id="10" creationId="{3F89DE6C-FF6D-4511-9505-A3D8E35F1DC1}"/>
          </ac:picMkLst>
        </pc:picChg>
        <pc:picChg chg="del mod topLvl">
          <ac:chgData name="Zenith Zhou" userId="1948676e27df711d" providerId="LiveId" clId="{D055001A-A859-4147-86E4-6C67C6AF4BB6}" dt="2019-10-24T05:31:51.455" v="139" actId="478"/>
          <ac:picMkLst>
            <pc:docMk/>
            <pc:sldMk cId="913090935" sldId="343"/>
            <ac:picMk id="14" creationId="{E0BE88B9-1DBA-48A5-B731-5E38414D6FA7}"/>
          </ac:picMkLst>
        </pc:picChg>
        <pc:picChg chg="mod topLvl">
          <ac:chgData name="Zenith Zhou" userId="1948676e27df711d" providerId="LiveId" clId="{D055001A-A859-4147-86E4-6C67C6AF4BB6}" dt="2019-10-24T05:33:06.385" v="161" actId="1036"/>
          <ac:picMkLst>
            <pc:docMk/>
            <pc:sldMk cId="913090935" sldId="343"/>
            <ac:picMk id="18" creationId="{92F7C4BB-2422-4AED-B419-BC956DA0E1DE}"/>
          </ac:picMkLst>
        </pc:picChg>
        <pc:picChg chg="mod topLvl">
          <ac:chgData name="Zenith Zhou" userId="1948676e27df711d" providerId="LiveId" clId="{D055001A-A859-4147-86E4-6C67C6AF4BB6}" dt="2019-10-24T05:33:06.385" v="161" actId="1036"/>
          <ac:picMkLst>
            <pc:docMk/>
            <pc:sldMk cId="913090935" sldId="343"/>
            <ac:picMk id="21" creationId="{6D728364-8809-4AA5-B999-A3BBD97BD007}"/>
          </ac:picMkLst>
        </pc:picChg>
      </pc:sldChg>
      <pc:sldChg chg="modSp add ord">
        <pc:chgData name="Zenith Zhou" userId="1948676e27df711d" providerId="LiveId" clId="{D055001A-A859-4147-86E4-6C67C6AF4BB6}" dt="2019-10-24T05:35:36.174" v="221" actId="20577"/>
        <pc:sldMkLst>
          <pc:docMk/>
          <pc:sldMk cId="3890053027" sldId="344"/>
        </pc:sldMkLst>
        <pc:spChg chg="mod">
          <ac:chgData name="Zenith Zhou" userId="1948676e27df711d" providerId="LiveId" clId="{D055001A-A859-4147-86E4-6C67C6AF4BB6}" dt="2019-10-24T05:35:36.174" v="221" actId="20577"/>
          <ac:spMkLst>
            <pc:docMk/>
            <pc:sldMk cId="3890053027" sldId="344"/>
            <ac:spMk id="2" creationId="{DB8D1FF8-FE2B-49DC-814A-A98E7CBC2620}"/>
          </ac:spMkLst>
        </pc:spChg>
        <pc:spChg chg="mod">
          <ac:chgData name="Zenith Zhou" userId="1948676e27df711d" providerId="LiveId" clId="{D055001A-A859-4147-86E4-6C67C6AF4BB6}" dt="2019-10-24T05:33:20.558" v="176" actId="1036"/>
          <ac:spMkLst>
            <pc:docMk/>
            <pc:sldMk cId="3890053027" sldId="344"/>
            <ac:spMk id="13" creationId="{30FDD307-B5DE-4F77-BC74-CDE97519D662}"/>
          </ac:spMkLst>
        </pc:spChg>
      </pc:sldChg>
      <pc:sldChg chg="addSp delSp modSp add">
        <pc:chgData name="Zenith Zhou" userId="1948676e27df711d" providerId="LiveId" clId="{D055001A-A859-4147-86E4-6C67C6AF4BB6}" dt="2019-10-24T05:35:46.627" v="225" actId="20577"/>
        <pc:sldMkLst>
          <pc:docMk/>
          <pc:sldMk cId="1827780029" sldId="345"/>
        </pc:sldMkLst>
        <pc:spChg chg="mod">
          <ac:chgData name="Zenith Zhou" userId="1948676e27df711d" providerId="LiveId" clId="{D055001A-A859-4147-86E4-6C67C6AF4BB6}" dt="2019-10-24T05:35:46.627" v="225" actId="20577"/>
          <ac:spMkLst>
            <pc:docMk/>
            <pc:sldMk cId="1827780029" sldId="345"/>
            <ac:spMk id="2" creationId="{DB8D1FF8-FE2B-49DC-814A-A98E7CBC2620}"/>
          </ac:spMkLst>
        </pc:spChg>
        <pc:spChg chg="del topLvl">
          <ac:chgData name="Zenith Zhou" userId="1948676e27df711d" providerId="LiveId" clId="{D055001A-A859-4147-86E4-6C67C6AF4BB6}" dt="2019-10-24T05:34:25.104" v="189" actId="478"/>
          <ac:spMkLst>
            <pc:docMk/>
            <pc:sldMk cId="1827780029" sldId="345"/>
            <ac:spMk id="11" creationId="{60D55057-507C-4FE8-8692-27D7BE4E987B}"/>
          </ac:spMkLst>
        </pc:spChg>
        <pc:spChg chg="mod">
          <ac:chgData name="Zenith Zhou" userId="1948676e27df711d" providerId="LiveId" clId="{D055001A-A859-4147-86E4-6C67C6AF4BB6}" dt="2019-10-24T05:35:01.756" v="211" actId="20577"/>
          <ac:spMkLst>
            <pc:docMk/>
            <pc:sldMk cId="1827780029" sldId="345"/>
            <ac:spMk id="15" creationId="{53E1B12C-91FE-46B9-88E0-F7CFE87C380D}"/>
          </ac:spMkLst>
        </pc:spChg>
        <pc:spChg chg="del topLvl">
          <ac:chgData name="Zenith Zhou" userId="1948676e27df711d" providerId="LiveId" clId="{D055001A-A859-4147-86E4-6C67C6AF4BB6}" dt="2019-10-24T05:34:27.847" v="190" actId="478"/>
          <ac:spMkLst>
            <pc:docMk/>
            <pc:sldMk cId="1827780029" sldId="345"/>
            <ac:spMk id="16" creationId="{1918E7C5-EE0A-4721-980D-D7C750A71B5E}"/>
          </ac:spMkLst>
        </pc:spChg>
        <pc:grpChg chg="add del mod">
          <ac:chgData name="Zenith Zhou" userId="1948676e27df711d" providerId="LiveId" clId="{D055001A-A859-4147-86E4-6C67C6AF4BB6}" dt="2019-10-24T05:34:25.104" v="189" actId="478"/>
          <ac:grpSpMkLst>
            <pc:docMk/>
            <pc:sldMk cId="1827780029" sldId="345"/>
            <ac:grpSpMk id="9" creationId="{F52F365B-2FE1-41CD-9BA2-10C1CDFB9379}"/>
          </ac:grpSpMkLst>
        </pc:grpChg>
        <pc:grpChg chg="add del mod">
          <ac:chgData name="Zenith Zhou" userId="1948676e27df711d" providerId="LiveId" clId="{D055001A-A859-4147-86E4-6C67C6AF4BB6}" dt="2019-10-24T05:34:27.847" v="190" actId="478"/>
          <ac:grpSpMkLst>
            <pc:docMk/>
            <pc:sldMk cId="1827780029" sldId="345"/>
            <ac:grpSpMk id="12" creationId="{46B3B826-6AF8-4102-973D-20F938628B86}"/>
          </ac:grpSpMkLst>
        </pc:grpChg>
        <pc:picChg chg="topLvl">
          <ac:chgData name="Zenith Zhou" userId="1948676e27df711d" providerId="LiveId" clId="{D055001A-A859-4147-86E4-6C67C6AF4BB6}" dt="2019-10-24T05:34:25.104" v="189" actId="478"/>
          <ac:picMkLst>
            <pc:docMk/>
            <pc:sldMk cId="1827780029" sldId="345"/>
            <ac:picMk id="10" creationId="{75EF7829-84FB-4908-89CA-63868C09016D}"/>
          </ac:picMkLst>
        </pc:picChg>
        <pc:picChg chg="topLvl">
          <ac:chgData name="Zenith Zhou" userId="1948676e27df711d" providerId="LiveId" clId="{D055001A-A859-4147-86E4-6C67C6AF4BB6}" dt="2019-10-24T05:34:27.847" v="190" actId="478"/>
          <ac:picMkLst>
            <pc:docMk/>
            <pc:sldMk cId="1827780029" sldId="345"/>
            <ac:picMk id="14" creationId="{4867E659-0127-4742-887C-09273D9955BD}"/>
          </ac:picMkLst>
        </pc:picChg>
        <pc:picChg chg="del">
          <ac:chgData name="Zenith Zhou" userId="1948676e27df711d" providerId="LiveId" clId="{D055001A-A859-4147-86E4-6C67C6AF4BB6}" dt="2019-10-24T05:33:58.245" v="182" actId="478"/>
          <ac:picMkLst>
            <pc:docMk/>
            <pc:sldMk cId="1827780029" sldId="345"/>
            <ac:picMk id="18" creationId="{92F7C4BB-2422-4AED-B419-BC956DA0E1DE}"/>
          </ac:picMkLst>
        </pc:picChg>
        <pc:picChg chg="del">
          <ac:chgData name="Zenith Zhou" userId="1948676e27df711d" providerId="LiveId" clId="{D055001A-A859-4147-86E4-6C67C6AF4BB6}" dt="2019-10-24T05:33:58.245" v="182" actId="478"/>
          <ac:picMkLst>
            <pc:docMk/>
            <pc:sldMk cId="1827780029" sldId="345"/>
            <ac:picMk id="21" creationId="{6D728364-8809-4AA5-B999-A3BBD97BD007}"/>
          </ac:picMkLst>
        </pc:picChg>
      </pc:sldChg>
      <pc:sldChg chg="addSp delSp modSp add">
        <pc:chgData name="Zenith Zhou" userId="1948676e27df711d" providerId="LiveId" clId="{D055001A-A859-4147-86E4-6C67C6AF4BB6}" dt="2019-10-24T05:37:04.047" v="236" actId="20577"/>
        <pc:sldMkLst>
          <pc:docMk/>
          <pc:sldMk cId="2784597565" sldId="346"/>
        </pc:sldMkLst>
        <pc:spChg chg="del topLvl">
          <ac:chgData name="Zenith Zhou" userId="1948676e27df711d" providerId="LiveId" clId="{D055001A-A859-4147-86E4-6C67C6AF4BB6}" dt="2019-10-24T05:36:57.096" v="234" actId="478"/>
          <ac:spMkLst>
            <pc:docMk/>
            <pc:sldMk cId="2784597565" sldId="346"/>
            <ac:spMk id="12" creationId="{9D7A3875-39E4-428D-8C94-9CEB15A0B8AC}"/>
          </ac:spMkLst>
        </pc:spChg>
        <pc:spChg chg="mod">
          <ac:chgData name="Zenith Zhou" userId="1948676e27df711d" providerId="LiveId" clId="{D055001A-A859-4147-86E4-6C67C6AF4BB6}" dt="2019-10-24T05:37:04.047" v="236" actId="20577"/>
          <ac:spMkLst>
            <pc:docMk/>
            <pc:sldMk cId="2784597565" sldId="346"/>
            <ac:spMk id="15" creationId="{53E1B12C-91FE-46B9-88E0-F7CFE87C380D}"/>
          </ac:spMkLst>
        </pc:spChg>
        <pc:spChg chg="del topLvl">
          <ac:chgData name="Zenith Zhou" userId="1948676e27df711d" providerId="LiveId" clId="{D055001A-A859-4147-86E4-6C67C6AF4BB6}" dt="2019-10-24T05:36:55.087" v="233" actId="478"/>
          <ac:spMkLst>
            <pc:docMk/>
            <pc:sldMk cId="2784597565" sldId="346"/>
            <ac:spMk id="18" creationId="{FF7415D1-710D-47C3-9801-ED52123D13BB}"/>
          </ac:spMkLst>
        </pc:spChg>
        <pc:grpChg chg="add del mod">
          <ac:chgData name="Zenith Zhou" userId="1948676e27df711d" providerId="LiveId" clId="{D055001A-A859-4147-86E4-6C67C6AF4BB6}" dt="2019-10-24T05:36:57.096" v="234" actId="478"/>
          <ac:grpSpMkLst>
            <pc:docMk/>
            <pc:sldMk cId="2784597565" sldId="346"/>
            <ac:grpSpMk id="9" creationId="{7EDB96B6-BE3C-4CB5-989F-F7749A7F928B}"/>
          </ac:grpSpMkLst>
        </pc:grpChg>
        <pc:grpChg chg="add del mod">
          <ac:chgData name="Zenith Zhou" userId="1948676e27df711d" providerId="LiveId" clId="{D055001A-A859-4147-86E4-6C67C6AF4BB6}" dt="2019-10-24T05:36:55.087" v="233" actId="478"/>
          <ac:grpSpMkLst>
            <pc:docMk/>
            <pc:sldMk cId="2784597565" sldId="346"/>
            <ac:grpSpMk id="16" creationId="{3F0DC56E-7D9E-4492-8613-13F3253A5769}"/>
          </ac:grpSpMkLst>
        </pc:grpChg>
        <pc:picChg chg="del">
          <ac:chgData name="Zenith Zhou" userId="1948676e27df711d" providerId="LiveId" clId="{D055001A-A859-4147-86E4-6C67C6AF4BB6}" dt="2019-10-24T05:36:29.862" v="227" actId="478"/>
          <ac:picMkLst>
            <pc:docMk/>
            <pc:sldMk cId="2784597565" sldId="346"/>
            <ac:picMk id="10" creationId="{75EF7829-84FB-4908-89CA-63868C09016D}"/>
          </ac:picMkLst>
        </pc:picChg>
        <pc:picChg chg="topLvl">
          <ac:chgData name="Zenith Zhou" userId="1948676e27df711d" providerId="LiveId" clId="{D055001A-A859-4147-86E4-6C67C6AF4BB6}" dt="2019-10-24T05:36:57.096" v="234" actId="478"/>
          <ac:picMkLst>
            <pc:docMk/>
            <pc:sldMk cId="2784597565" sldId="346"/>
            <ac:picMk id="11" creationId="{891879A0-29A8-464B-92E5-64B4446F541F}"/>
          </ac:picMkLst>
        </pc:picChg>
        <pc:picChg chg="del">
          <ac:chgData name="Zenith Zhou" userId="1948676e27df711d" providerId="LiveId" clId="{D055001A-A859-4147-86E4-6C67C6AF4BB6}" dt="2019-10-24T05:36:29.862" v="227" actId="478"/>
          <ac:picMkLst>
            <pc:docMk/>
            <pc:sldMk cId="2784597565" sldId="346"/>
            <ac:picMk id="14" creationId="{4867E659-0127-4742-887C-09273D9955BD}"/>
          </ac:picMkLst>
        </pc:picChg>
        <pc:picChg chg="topLvl">
          <ac:chgData name="Zenith Zhou" userId="1948676e27df711d" providerId="LiveId" clId="{D055001A-A859-4147-86E4-6C67C6AF4BB6}" dt="2019-10-24T05:36:55.087" v="233" actId="478"/>
          <ac:picMkLst>
            <pc:docMk/>
            <pc:sldMk cId="2784597565" sldId="346"/>
            <ac:picMk id="17" creationId="{83DCE7CF-D363-4722-9545-7098279A37F2}"/>
          </ac:picMkLst>
        </pc:picChg>
      </pc:sldChg>
      <pc:sldChg chg="addSp delSp modSp add">
        <pc:chgData name="Zenith Zhou" userId="1948676e27df711d" providerId="LiveId" clId="{D055001A-A859-4147-86E4-6C67C6AF4BB6}" dt="2019-10-24T06:03:53.359" v="303"/>
        <pc:sldMkLst>
          <pc:docMk/>
          <pc:sldMk cId="1209987803" sldId="347"/>
        </pc:sldMkLst>
        <pc:spChg chg="del topLvl">
          <ac:chgData name="Zenith Zhou" userId="1948676e27df711d" providerId="LiveId" clId="{D055001A-A859-4147-86E4-6C67C6AF4BB6}" dt="2019-10-24T05:37:46.985" v="243" actId="478"/>
          <ac:spMkLst>
            <pc:docMk/>
            <pc:sldMk cId="1209987803" sldId="347"/>
            <ac:spMk id="12" creationId="{6C144436-977D-455E-83F2-8812E7909908}"/>
          </ac:spMkLst>
        </pc:spChg>
        <pc:spChg chg="mod">
          <ac:chgData name="Zenith Zhou" userId="1948676e27df711d" providerId="LiveId" clId="{D055001A-A859-4147-86E4-6C67C6AF4BB6}" dt="2019-10-24T05:38:04.754" v="272" actId="20577"/>
          <ac:spMkLst>
            <pc:docMk/>
            <pc:sldMk cId="1209987803" sldId="347"/>
            <ac:spMk id="15" creationId="{53E1B12C-91FE-46B9-88E0-F7CFE87C380D}"/>
          </ac:spMkLst>
        </pc:spChg>
        <pc:spChg chg="del topLvl">
          <ac:chgData name="Zenith Zhou" userId="1948676e27df711d" providerId="LiveId" clId="{D055001A-A859-4147-86E4-6C67C6AF4BB6}" dt="2019-10-24T05:37:48.559" v="244" actId="478"/>
          <ac:spMkLst>
            <pc:docMk/>
            <pc:sldMk cId="1209987803" sldId="347"/>
            <ac:spMk id="18" creationId="{4048F9D2-4FCC-4E07-87E3-3D6AA8CB9CDE}"/>
          </ac:spMkLst>
        </pc:spChg>
        <pc:grpChg chg="add del mod">
          <ac:chgData name="Zenith Zhou" userId="1948676e27df711d" providerId="LiveId" clId="{D055001A-A859-4147-86E4-6C67C6AF4BB6}" dt="2019-10-24T05:37:46.985" v="243" actId="478"/>
          <ac:grpSpMkLst>
            <pc:docMk/>
            <pc:sldMk cId="1209987803" sldId="347"/>
            <ac:grpSpMk id="9" creationId="{A128670C-B645-4D71-B92C-9F524F8FCB3B}"/>
          </ac:grpSpMkLst>
        </pc:grpChg>
        <pc:grpChg chg="add del mod">
          <ac:chgData name="Zenith Zhou" userId="1948676e27df711d" providerId="LiveId" clId="{D055001A-A859-4147-86E4-6C67C6AF4BB6}" dt="2019-10-24T05:37:48.559" v="244" actId="478"/>
          <ac:grpSpMkLst>
            <pc:docMk/>
            <pc:sldMk cId="1209987803" sldId="347"/>
            <ac:grpSpMk id="14" creationId="{C0F80682-CB7E-4546-BC50-A819FACD05FE}"/>
          </ac:grpSpMkLst>
        </pc:grpChg>
        <pc:picChg chg="topLvl">
          <ac:chgData name="Zenith Zhou" userId="1948676e27df711d" providerId="LiveId" clId="{D055001A-A859-4147-86E4-6C67C6AF4BB6}" dt="2019-10-24T05:37:46.985" v="243" actId="478"/>
          <ac:picMkLst>
            <pc:docMk/>
            <pc:sldMk cId="1209987803" sldId="347"/>
            <ac:picMk id="10" creationId="{731EF67A-02F8-4912-8ECA-AA5A40E4C0DC}"/>
          </ac:picMkLst>
        </pc:picChg>
        <pc:picChg chg="del">
          <ac:chgData name="Zenith Zhou" userId="1948676e27df711d" providerId="LiveId" clId="{D055001A-A859-4147-86E4-6C67C6AF4BB6}" dt="2019-10-24T05:37:24.106" v="238" actId="478"/>
          <ac:picMkLst>
            <pc:docMk/>
            <pc:sldMk cId="1209987803" sldId="347"/>
            <ac:picMk id="11" creationId="{891879A0-29A8-464B-92E5-64B4446F541F}"/>
          </ac:picMkLst>
        </pc:picChg>
        <pc:picChg chg="topLvl">
          <ac:chgData name="Zenith Zhou" userId="1948676e27df711d" providerId="LiveId" clId="{D055001A-A859-4147-86E4-6C67C6AF4BB6}" dt="2019-10-24T05:37:48.559" v="244" actId="478"/>
          <ac:picMkLst>
            <pc:docMk/>
            <pc:sldMk cId="1209987803" sldId="347"/>
            <ac:picMk id="16" creationId="{32EEB5F9-ECB8-42B4-9285-210AF18B5DAA}"/>
          </ac:picMkLst>
        </pc:picChg>
        <pc:picChg chg="del">
          <ac:chgData name="Zenith Zhou" userId="1948676e27df711d" providerId="LiveId" clId="{D055001A-A859-4147-86E4-6C67C6AF4BB6}" dt="2019-10-24T05:37:24.106" v="238" actId="478"/>
          <ac:picMkLst>
            <pc:docMk/>
            <pc:sldMk cId="1209987803" sldId="347"/>
            <ac:picMk id="17" creationId="{83DCE7CF-D363-4722-9545-7098279A37F2}"/>
          </ac:picMkLst>
        </pc:picChg>
        <pc:picChg chg="add del">
          <ac:chgData name="Zenith Zhou" userId="1948676e27df711d" providerId="LiveId" clId="{D055001A-A859-4147-86E4-6C67C6AF4BB6}" dt="2019-10-24T06:03:53.359" v="303"/>
          <ac:picMkLst>
            <pc:docMk/>
            <pc:sldMk cId="1209987803" sldId="347"/>
            <ac:picMk id="19" creationId="{40E6DF60-AE63-4EA7-B2D7-6510401BB33C}"/>
          </ac:picMkLst>
        </pc:picChg>
      </pc:sldChg>
      <pc:sldChg chg="addSp delSp modSp add del">
        <pc:chgData name="Zenith Zhou" userId="1948676e27df711d" providerId="LiveId" clId="{D055001A-A859-4147-86E4-6C67C6AF4BB6}" dt="2019-10-24T06:03:47.666" v="301" actId="2696"/>
        <pc:sldMkLst>
          <pc:docMk/>
          <pc:sldMk cId="3075512034" sldId="348"/>
        </pc:sldMkLst>
        <pc:spChg chg="mod">
          <ac:chgData name="Zenith Zhou" userId="1948676e27df711d" providerId="LiveId" clId="{D055001A-A859-4147-86E4-6C67C6AF4BB6}" dt="2019-10-24T06:03:14.376" v="292" actId="20577"/>
          <ac:spMkLst>
            <pc:docMk/>
            <pc:sldMk cId="3075512034" sldId="348"/>
            <ac:spMk id="2" creationId="{DB8D1FF8-FE2B-49DC-814A-A98E7CBC2620}"/>
          </ac:spMkLst>
        </pc:spChg>
        <pc:spChg chg="del">
          <ac:chgData name="Zenith Zhou" userId="1948676e27df711d" providerId="LiveId" clId="{D055001A-A859-4147-86E4-6C67C6AF4BB6}" dt="2019-10-24T06:03:18.805" v="293" actId="478"/>
          <ac:spMkLst>
            <pc:docMk/>
            <pc:sldMk cId="3075512034" sldId="348"/>
            <ac:spMk id="8" creationId="{F9E5A668-880A-400E-88BC-1FF15C17FD12}"/>
          </ac:spMkLst>
        </pc:spChg>
        <pc:spChg chg="del">
          <ac:chgData name="Zenith Zhou" userId="1948676e27df711d" providerId="LiveId" clId="{D055001A-A859-4147-86E4-6C67C6AF4BB6}" dt="2019-10-24T06:03:18.805" v="293" actId="478"/>
          <ac:spMkLst>
            <pc:docMk/>
            <pc:sldMk cId="3075512034" sldId="348"/>
            <ac:spMk id="13" creationId="{30FDD307-B5DE-4F77-BC74-CDE97519D662}"/>
          </ac:spMkLst>
        </pc:spChg>
        <pc:spChg chg="del">
          <ac:chgData name="Zenith Zhou" userId="1948676e27df711d" providerId="LiveId" clId="{D055001A-A859-4147-86E4-6C67C6AF4BB6}" dt="2019-10-24T06:03:18.805" v="293" actId="478"/>
          <ac:spMkLst>
            <pc:docMk/>
            <pc:sldMk cId="3075512034" sldId="348"/>
            <ac:spMk id="15" creationId="{53E1B12C-91FE-46B9-88E0-F7CFE87C380D}"/>
          </ac:spMkLst>
        </pc:spChg>
        <pc:picChg chg="add mod">
          <ac:chgData name="Zenith Zhou" userId="1948676e27df711d" providerId="LiveId" clId="{D055001A-A859-4147-86E4-6C67C6AF4BB6}" dt="2019-10-24T06:03:40.448" v="300" actId="1076"/>
          <ac:picMkLst>
            <pc:docMk/>
            <pc:sldMk cId="3075512034" sldId="348"/>
            <ac:picMk id="9" creationId="{31952865-634E-485F-9FA4-13BD3A33E73B}"/>
          </ac:picMkLst>
        </pc:picChg>
        <pc:picChg chg="del">
          <ac:chgData name="Zenith Zhou" userId="1948676e27df711d" providerId="LiveId" clId="{D055001A-A859-4147-86E4-6C67C6AF4BB6}" dt="2019-10-24T06:03:20.676" v="294" actId="478"/>
          <ac:picMkLst>
            <pc:docMk/>
            <pc:sldMk cId="3075512034" sldId="348"/>
            <ac:picMk id="10" creationId="{731EF67A-02F8-4912-8ECA-AA5A40E4C0DC}"/>
          </ac:picMkLst>
        </pc:picChg>
        <pc:picChg chg="del">
          <ac:chgData name="Zenith Zhou" userId="1948676e27df711d" providerId="LiveId" clId="{D055001A-A859-4147-86E4-6C67C6AF4BB6}" dt="2019-10-24T06:03:20.676" v="294" actId="478"/>
          <ac:picMkLst>
            <pc:docMk/>
            <pc:sldMk cId="3075512034" sldId="348"/>
            <ac:picMk id="16" creationId="{32EEB5F9-ECB8-42B4-9285-210AF18B5DAA}"/>
          </ac:picMkLst>
        </pc:picChg>
      </pc:sldChg>
      <pc:sldChg chg="addSp delSp modSp add">
        <pc:chgData name="Zenith Zhou" userId="1948676e27df711d" providerId="LiveId" clId="{D055001A-A859-4147-86E4-6C67C6AF4BB6}" dt="2019-10-24T06:04:34.353" v="338"/>
        <pc:sldMkLst>
          <pc:docMk/>
          <pc:sldMk cId="3068333676" sldId="402"/>
        </pc:sldMkLst>
        <pc:spChg chg="add mod">
          <ac:chgData name="Zenith Zhou" userId="1948676e27df711d" providerId="LiveId" clId="{D055001A-A859-4147-86E4-6C67C6AF4BB6}" dt="2019-10-24T06:04:24.403" v="336" actId="20577"/>
          <ac:spMkLst>
            <pc:docMk/>
            <pc:sldMk cId="3068333676" sldId="402"/>
            <ac:spMk id="5" creationId="{BA308D50-43E3-48EE-8F7D-E365667B9559}"/>
          </ac:spMkLst>
        </pc:spChg>
        <pc:spChg chg="add del">
          <ac:chgData name="Zenith Zhou" userId="1948676e27df711d" providerId="LiveId" clId="{D055001A-A859-4147-86E4-6C67C6AF4BB6}" dt="2019-10-24T06:04:34.353" v="338"/>
          <ac:spMkLst>
            <pc:docMk/>
            <pc:sldMk cId="3068333676" sldId="402"/>
            <ac:spMk id="6" creationId="{5E0FCB2A-815C-4BC2-BC02-CF4713971D5D}"/>
          </ac:spMkLst>
        </pc:spChg>
        <pc:spChg chg="del">
          <ac:chgData name="Zenith Zhou" userId="1948676e27df711d" providerId="LiveId" clId="{D055001A-A859-4147-86E4-6C67C6AF4BB6}" dt="2019-10-24T06:04:03.231" v="305" actId="478"/>
          <ac:spMkLst>
            <pc:docMk/>
            <pc:sldMk cId="3068333676" sldId="402"/>
            <ac:spMk id="95" creationId="{00000000-0000-0000-0000-000000000000}"/>
          </ac:spMkLst>
        </pc:spChg>
        <pc:picChg chg="mod">
          <ac:chgData name="Zenith Zhou" userId="1948676e27df711d" providerId="LiveId" clId="{D055001A-A859-4147-86E4-6C67C6AF4BB6}" dt="2019-10-24T06:04:15.449" v="309" actId="1076"/>
          <ac:picMkLst>
            <pc:docMk/>
            <pc:sldMk cId="3068333676" sldId="402"/>
            <ac:picMk id="3" creationId="{8FA2C6CF-0D30-7242-ABD5-A9EBC5B77916}"/>
          </ac:picMkLst>
        </pc:picChg>
      </pc:sldChg>
      <pc:sldChg chg="delSp modSp add">
        <pc:chgData name="Zenith Zhou" userId="1948676e27df711d" providerId="LiveId" clId="{D055001A-A859-4147-86E4-6C67C6AF4BB6}" dt="2019-10-24T06:21:30.706" v="897" actId="20577"/>
        <pc:sldMkLst>
          <pc:docMk/>
          <pc:sldMk cId="635051177" sldId="403"/>
        </pc:sldMkLst>
        <pc:spChg chg="mod">
          <ac:chgData name="Zenith Zhou" userId="1948676e27df711d" providerId="LiveId" clId="{D055001A-A859-4147-86E4-6C67C6AF4BB6}" dt="2019-10-24T06:06:14.023" v="371" actId="20577"/>
          <ac:spMkLst>
            <pc:docMk/>
            <pc:sldMk cId="635051177" sldId="403"/>
            <ac:spMk id="2" creationId="{DB8D1FF8-FE2B-49DC-814A-A98E7CBC2620}"/>
          </ac:spMkLst>
        </pc:spChg>
        <pc:spChg chg="mod">
          <ac:chgData name="Zenith Zhou" userId="1948676e27df711d" providerId="LiveId" clId="{D055001A-A859-4147-86E4-6C67C6AF4BB6}" dt="2019-10-24T06:21:30.706" v="897" actId="20577"/>
          <ac:spMkLst>
            <pc:docMk/>
            <pc:sldMk cId="635051177" sldId="403"/>
            <ac:spMk id="3" creationId="{2EC63C4E-9602-4695-AE88-DE65F65691BF}"/>
          </ac:spMkLst>
        </pc:spChg>
        <pc:picChg chg="del">
          <ac:chgData name="Zenith Zhou" userId="1948676e27df711d" providerId="LiveId" clId="{D055001A-A859-4147-86E4-6C67C6AF4BB6}" dt="2019-10-24T06:04:57.992" v="340" actId="478"/>
          <ac:picMkLst>
            <pc:docMk/>
            <pc:sldMk cId="635051177" sldId="403"/>
            <ac:picMk id="4" creationId="{151867F2-189D-4531-AE77-29AA13AECE0D}"/>
          </ac:picMkLst>
        </pc:picChg>
        <pc:picChg chg="del">
          <ac:chgData name="Zenith Zhou" userId="1948676e27df711d" providerId="LiveId" clId="{D055001A-A859-4147-86E4-6C67C6AF4BB6}" dt="2019-10-24T06:04:59.008" v="341" actId="478"/>
          <ac:picMkLst>
            <pc:docMk/>
            <pc:sldMk cId="635051177" sldId="403"/>
            <ac:picMk id="5" creationId="{ACCE1D82-1BAA-40C2-8C4F-919E3EF71464}"/>
          </ac:picMkLst>
        </pc:picChg>
      </pc:sldChg>
      <pc:sldChg chg="addSp delSp modSp add">
        <pc:chgData name="Zenith Zhou" userId="1948676e27df711d" providerId="LiveId" clId="{D055001A-A859-4147-86E4-6C67C6AF4BB6}" dt="2019-10-24T06:23:47.248" v="961" actId="20577"/>
        <pc:sldMkLst>
          <pc:docMk/>
          <pc:sldMk cId="478380357" sldId="404"/>
        </pc:sldMkLst>
        <pc:spChg chg="mod">
          <ac:chgData name="Zenith Zhou" userId="1948676e27df711d" providerId="LiveId" clId="{D055001A-A859-4147-86E4-6C67C6AF4BB6}" dt="2019-10-24T06:22:09.642" v="915" actId="20577"/>
          <ac:spMkLst>
            <pc:docMk/>
            <pc:sldMk cId="478380357" sldId="404"/>
            <ac:spMk id="2" creationId="{DB8D1FF8-FE2B-49DC-814A-A98E7CBC2620}"/>
          </ac:spMkLst>
        </pc:spChg>
        <pc:spChg chg="del">
          <ac:chgData name="Zenith Zhou" userId="1948676e27df711d" providerId="LiveId" clId="{D055001A-A859-4147-86E4-6C67C6AF4BB6}" dt="2019-10-24T06:22:21.546" v="917" actId="478"/>
          <ac:spMkLst>
            <pc:docMk/>
            <pc:sldMk cId="478380357" sldId="404"/>
            <ac:spMk id="8" creationId="{F9E5A668-880A-400E-88BC-1FF15C17FD12}"/>
          </ac:spMkLst>
        </pc:spChg>
        <pc:spChg chg="add mod">
          <ac:chgData name="Zenith Zhou" userId="1948676e27df711d" providerId="LiveId" clId="{D055001A-A859-4147-86E4-6C67C6AF4BB6}" dt="2019-10-24T06:23:47.248" v="961" actId="20577"/>
          <ac:spMkLst>
            <pc:docMk/>
            <pc:sldMk cId="478380357" sldId="404"/>
            <ac:spMk id="9" creationId="{B72607DD-59B5-45CE-BB18-2B63FA29775A}"/>
          </ac:spMkLst>
        </pc:spChg>
        <pc:spChg chg="del">
          <ac:chgData name="Zenith Zhou" userId="1948676e27df711d" providerId="LiveId" clId="{D055001A-A859-4147-86E4-6C67C6AF4BB6}" dt="2019-10-24T06:22:21.546" v="917" actId="478"/>
          <ac:spMkLst>
            <pc:docMk/>
            <pc:sldMk cId="478380357" sldId="404"/>
            <ac:spMk id="13" creationId="{30FDD307-B5DE-4F77-BC74-CDE97519D662}"/>
          </ac:spMkLst>
        </pc:spChg>
        <pc:spChg chg="del">
          <ac:chgData name="Zenith Zhou" userId="1948676e27df711d" providerId="LiveId" clId="{D055001A-A859-4147-86E4-6C67C6AF4BB6}" dt="2019-10-24T06:22:12.980" v="916" actId="478"/>
          <ac:spMkLst>
            <pc:docMk/>
            <pc:sldMk cId="478380357" sldId="404"/>
            <ac:spMk id="15" creationId="{53E1B12C-91FE-46B9-88E0-F7CFE87C380D}"/>
          </ac:spMkLst>
        </pc:spChg>
        <pc:picChg chg="add mod">
          <ac:chgData name="Zenith Zhou" userId="1948676e27df711d" providerId="LiveId" clId="{D055001A-A859-4147-86E4-6C67C6AF4BB6}" dt="2019-10-24T06:23:42.485" v="951" actId="1076"/>
          <ac:picMkLst>
            <pc:docMk/>
            <pc:sldMk cId="478380357" sldId="404"/>
            <ac:picMk id="4" creationId="{840E2B0D-B89C-4062-893F-D3E6AEFADFF5}"/>
          </ac:picMkLst>
        </pc:picChg>
        <pc:picChg chg="del">
          <ac:chgData name="Zenith Zhou" userId="1948676e27df711d" providerId="LiveId" clId="{D055001A-A859-4147-86E4-6C67C6AF4BB6}" dt="2019-10-24T06:22:12.980" v="916" actId="478"/>
          <ac:picMkLst>
            <pc:docMk/>
            <pc:sldMk cId="478380357" sldId="404"/>
            <ac:picMk id="11" creationId="{891879A0-29A8-464B-92E5-64B4446F541F}"/>
          </ac:picMkLst>
        </pc:picChg>
        <pc:picChg chg="del">
          <ac:chgData name="Zenith Zhou" userId="1948676e27df711d" providerId="LiveId" clId="{D055001A-A859-4147-86E4-6C67C6AF4BB6}" dt="2019-10-24T06:22:12.980" v="916" actId="478"/>
          <ac:picMkLst>
            <pc:docMk/>
            <pc:sldMk cId="478380357" sldId="404"/>
            <ac:picMk id="17" creationId="{83DCE7CF-D363-4722-9545-7098279A37F2}"/>
          </ac:picMkLst>
        </pc:picChg>
      </pc:sldChg>
      <pc:sldChg chg="addSp delSp modSp add">
        <pc:chgData name="Zenith Zhou" userId="1948676e27df711d" providerId="LiveId" clId="{D055001A-A859-4147-86E4-6C67C6AF4BB6}" dt="2019-10-24T06:30:44.082" v="1002" actId="1076"/>
        <pc:sldMkLst>
          <pc:docMk/>
          <pc:sldMk cId="360732938" sldId="405"/>
        </pc:sldMkLst>
        <pc:spChg chg="add mod">
          <ac:chgData name="Zenith Zhou" userId="1948676e27df711d" providerId="LiveId" clId="{D055001A-A859-4147-86E4-6C67C6AF4BB6}" dt="2019-10-24T06:30:44.082" v="1002" actId="1076"/>
          <ac:spMkLst>
            <pc:docMk/>
            <pc:sldMk cId="360732938" sldId="405"/>
            <ac:spMk id="5" creationId="{F7A11193-377A-4518-BC07-91A6D9DF8CF6}"/>
          </ac:spMkLst>
        </pc:spChg>
        <pc:spChg chg="del">
          <ac:chgData name="Zenith Zhou" userId="1948676e27df711d" providerId="LiveId" clId="{D055001A-A859-4147-86E4-6C67C6AF4BB6}" dt="2019-10-24T06:24:00.088" v="963" actId="478"/>
          <ac:spMkLst>
            <pc:docMk/>
            <pc:sldMk cId="360732938" sldId="405"/>
            <ac:spMk id="9" creationId="{B72607DD-59B5-45CE-BB18-2B63FA29775A}"/>
          </ac:spMkLst>
        </pc:spChg>
        <pc:picChg chg="add mod">
          <ac:chgData name="Zenith Zhou" userId="1948676e27df711d" providerId="LiveId" clId="{D055001A-A859-4147-86E4-6C67C6AF4BB6}" dt="2019-10-24T06:29:28.309" v="969" actId="1076"/>
          <ac:picMkLst>
            <pc:docMk/>
            <pc:sldMk cId="360732938" sldId="405"/>
            <ac:picMk id="3" creationId="{58A5CA82-05CB-4EF6-926A-BE8B02CE3A96}"/>
          </ac:picMkLst>
        </pc:picChg>
        <pc:picChg chg="del">
          <ac:chgData name="Zenith Zhou" userId="1948676e27df711d" providerId="LiveId" clId="{D055001A-A859-4147-86E4-6C67C6AF4BB6}" dt="2019-10-24T06:24:00.946" v="964" actId="478"/>
          <ac:picMkLst>
            <pc:docMk/>
            <pc:sldMk cId="360732938" sldId="405"/>
            <ac:picMk id="4" creationId="{840E2B0D-B89C-4062-893F-D3E6AEFADFF5}"/>
          </ac:picMkLst>
        </pc:picChg>
      </pc:sldChg>
      <pc:sldChg chg="addSp delSp modSp add">
        <pc:chgData name="Zenith Zhou" userId="1948676e27df711d" providerId="LiveId" clId="{D055001A-A859-4147-86E4-6C67C6AF4BB6}" dt="2019-10-24T06:31:37.229" v="1011" actId="20577"/>
        <pc:sldMkLst>
          <pc:docMk/>
          <pc:sldMk cId="3410756128" sldId="406"/>
        </pc:sldMkLst>
        <pc:spChg chg="mod">
          <ac:chgData name="Zenith Zhou" userId="1948676e27df711d" providerId="LiveId" clId="{D055001A-A859-4147-86E4-6C67C6AF4BB6}" dt="2019-10-24T06:31:37.229" v="1011" actId="20577"/>
          <ac:spMkLst>
            <pc:docMk/>
            <pc:sldMk cId="3410756128" sldId="406"/>
            <ac:spMk id="9" creationId="{B72607DD-59B5-45CE-BB18-2B63FA29775A}"/>
          </ac:spMkLst>
        </pc:spChg>
        <pc:picChg chg="add mod">
          <ac:chgData name="Zenith Zhou" userId="1948676e27df711d" providerId="LiveId" clId="{D055001A-A859-4147-86E4-6C67C6AF4BB6}" dt="2019-10-24T06:31:23.283" v="1008" actId="1076"/>
          <ac:picMkLst>
            <pc:docMk/>
            <pc:sldMk cId="3410756128" sldId="406"/>
            <ac:picMk id="3" creationId="{80915149-ABD6-434F-A098-7ACD89988EEB}"/>
          </ac:picMkLst>
        </pc:picChg>
        <pc:picChg chg="del">
          <ac:chgData name="Zenith Zhou" userId="1948676e27df711d" providerId="LiveId" clId="{D055001A-A859-4147-86E4-6C67C6AF4BB6}" dt="2019-10-24T06:31:08.016" v="1004" actId="478"/>
          <ac:picMkLst>
            <pc:docMk/>
            <pc:sldMk cId="3410756128" sldId="406"/>
            <ac:picMk id="4" creationId="{840E2B0D-B89C-4062-893F-D3E6AEFADFF5}"/>
          </ac:picMkLst>
        </pc:picChg>
      </pc:sldChg>
      <pc:sldChg chg="addSp delSp modSp add">
        <pc:chgData name="Zenith Zhou" userId="1948676e27df711d" providerId="LiveId" clId="{D055001A-A859-4147-86E4-6C67C6AF4BB6}" dt="2019-10-24T06:35:34.122" v="1023" actId="1076"/>
        <pc:sldMkLst>
          <pc:docMk/>
          <pc:sldMk cId="1843601805" sldId="407"/>
        </pc:sldMkLst>
        <pc:picChg chg="del">
          <ac:chgData name="Zenith Zhou" userId="1948676e27df711d" providerId="LiveId" clId="{D055001A-A859-4147-86E4-6C67C6AF4BB6}" dt="2019-10-24T06:31:57.370" v="1013" actId="478"/>
          <ac:picMkLst>
            <pc:docMk/>
            <pc:sldMk cId="1843601805" sldId="407"/>
            <ac:picMk id="3" creationId="{58A5CA82-05CB-4EF6-926A-BE8B02CE3A96}"/>
          </ac:picMkLst>
        </pc:picChg>
        <pc:picChg chg="add del mod">
          <ac:chgData name="Zenith Zhou" userId="1948676e27df711d" providerId="LiveId" clId="{D055001A-A859-4147-86E4-6C67C6AF4BB6}" dt="2019-10-24T06:35:25.968" v="1019" actId="478"/>
          <ac:picMkLst>
            <pc:docMk/>
            <pc:sldMk cId="1843601805" sldId="407"/>
            <ac:picMk id="4" creationId="{CC88A97F-F6BF-4AB6-825D-B2692B322FCF}"/>
          </ac:picMkLst>
        </pc:picChg>
        <pc:picChg chg="add mod">
          <ac:chgData name="Zenith Zhou" userId="1948676e27df711d" providerId="LiveId" clId="{D055001A-A859-4147-86E4-6C67C6AF4BB6}" dt="2019-10-24T06:35:34.122" v="1023" actId="1076"/>
          <ac:picMkLst>
            <pc:docMk/>
            <pc:sldMk cId="1843601805" sldId="407"/>
            <ac:picMk id="6" creationId="{B701351C-F018-4CC5-8DA2-15765DD98112}"/>
          </ac:picMkLst>
        </pc:picChg>
      </pc:sldChg>
      <pc:sldChg chg="addSp modSp add mod">
        <pc:chgData name="Zenith Zhou" userId="1948676e27df711d" providerId="LiveId" clId="{D055001A-A859-4147-86E4-6C67C6AF4BB6}" dt="2019-10-24T06:51:20.532" v="1156" actId="1076"/>
        <pc:sldMkLst>
          <pc:docMk/>
          <pc:sldMk cId="3142462383" sldId="408"/>
        </pc:sldMkLst>
        <pc:spChg chg="mod">
          <ac:chgData name="Zenith Zhou" userId="1948676e27df711d" providerId="LiveId" clId="{D055001A-A859-4147-86E4-6C67C6AF4BB6}" dt="2019-10-24T06:36:37.135" v="1052" actId="20577"/>
          <ac:spMkLst>
            <pc:docMk/>
            <pc:sldMk cId="3142462383" sldId="408"/>
            <ac:spMk id="2" creationId="{DB8D1FF8-FE2B-49DC-814A-A98E7CBC2620}"/>
          </ac:spMkLst>
        </pc:spChg>
        <pc:spChg chg="mod">
          <ac:chgData name="Zenith Zhou" userId="1948676e27df711d" providerId="LiveId" clId="{D055001A-A859-4147-86E4-6C67C6AF4BB6}" dt="2019-10-24T06:51:20.532" v="1156" actId="1076"/>
          <ac:spMkLst>
            <pc:docMk/>
            <pc:sldMk cId="3142462383" sldId="408"/>
            <ac:spMk id="3" creationId="{2EC63C4E-9602-4695-AE88-DE65F65691BF}"/>
          </ac:spMkLst>
        </pc:spChg>
        <pc:graphicFrameChg chg="add">
          <ac:chgData name="Zenith Zhou" userId="1948676e27df711d" providerId="LiveId" clId="{D055001A-A859-4147-86E4-6C67C6AF4BB6}" dt="2019-10-24T06:50:32.179" v="1147"/>
          <ac:graphicFrameMkLst>
            <pc:docMk/>
            <pc:sldMk cId="3142462383" sldId="408"/>
            <ac:graphicFrameMk id="4" creationId="{F8376C55-4552-4BEF-AA89-FBC265BEA269}"/>
          </ac:graphicFrameMkLst>
        </pc:graphicFrameChg>
        <pc:picChg chg="add mod">
          <ac:chgData name="Zenith Zhou" userId="1948676e27df711d" providerId="LiveId" clId="{D055001A-A859-4147-86E4-6C67C6AF4BB6}" dt="2019-10-24T06:51:02.358" v="1153" actId="1076"/>
          <ac:picMkLst>
            <pc:docMk/>
            <pc:sldMk cId="3142462383" sldId="408"/>
            <ac:picMk id="5" creationId="{91FDD90D-A6A5-44AA-83A7-BDE5A732E38D}"/>
          </ac:picMkLst>
        </pc:picChg>
      </pc:sldChg>
      <pc:sldChg chg="addSp delSp modSp add">
        <pc:chgData name="Zenith Zhou" userId="1948676e27df711d" providerId="LiveId" clId="{D055001A-A859-4147-86E4-6C67C6AF4BB6}" dt="2019-10-24T06:55:07.661" v="1200" actId="1076"/>
        <pc:sldMkLst>
          <pc:docMk/>
          <pc:sldMk cId="3568977473" sldId="409"/>
        </pc:sldMkLst>
        <pc:spChg chg="mod">
          <ac:chgData name="Zenith Zhou" userId="1948676e27df711d" providerId="LiveId" clId="{D055001A-A859-4147-86E4-6C67C6AF4BB6}" dt="2019-10-24T06:51:13.178" v="1155" actId="1076"/>
          <ac:spMkLst>
            <pc:docMk/>
            <pc:sldMk cId="3568977473" sldId="409"/>
            <ac:spMk id="3" creationId="{2EC63C4E-9602-4695-AE88-DE65F65691BF}"/>
          </ac:spMkLst>
        </pc:spChg>
        <pc:graphicFrameChg chg="add del">
          <ac:chgData name="Zenith Zhou" userId="1948676e27df711d" providerId="LiveId" clId="{D055001A-A859-4147-86E4-6C67C6AF4BB6}" dt="2019-10-24T06:53:04.326" v="1159"/>
          <ac:graphicFrameMkLst>
            <pc:docMk/>
            <pc:sldMk cId="3568977473" sldId="409"/>
            <ac:graphicFrameMk id="4" creationId="{BFE3B395-3B9B-4F19-81D1-48966079EE09}"/>
          </ac:graphicFrameMkLst>
        </pc:graphicFrameChg>
        <pc:graphicFrameChg chg="add del">
          <ac:chgData name="Zenith Zhou" userId="1948676e27df711d" providerId="LiveId" clId="{D055001A-A859-4147-86E4-6C67C6AF4BB6}" dt="2019-10-24T06:53:48.419" v="1181"/>
          <ac:graphicFrameMkLst>
            <pc:docMk/>
            <pc:sldMk cId="3568977473" sldId="409"/>
            <ac:graphicFrameMk id="7" creationId="{A6F8D25C-BA2E-4BEB-894F-C6F8C1EB98B3}"/>
          </ac:graphicFrameMkLst>
        </pc:graphicFrameChg>
        <pc:graphicFrameChg chg="add del">
          <ac:chgData name="Zenith Zhou" userId="1948676e27df711d" providerId="LiveId" clId="{D055001A-A859-4147-86E4-6C67C6AF4BB6}" dt="2019-10-24T06:55:00.981" v="1196"/>
          <ac:graphicFrameMkLst>
            <pc:docMk/>
            <pc:sldMk cId="3568977473" sldId="409"/>
            <ac:graphicFrameMk id="9" creationId="{B0D89D57-3EA2-4CC9-B250-2B93CAC0739B}"/>
          </ac:graphicFrameMkLst>
        </pc:graphicFrameChg>
        <pc:picChg chg="mod">
          <ac:chgData name="Zenith Zhou" userId="1948676e27df711d" providerId="LiveId" clId="{D055001A-A859-4147-86E4-6C67C6AF4BB6}" dt="2019-10-24T06:54:01.036" v="1187" actId="1076"/>
          <ac:picMkLst>
            <pc:docMk/>
            <pc:sldMk cId="3568977473" sldId="409"/>
            <ac:picMk id="5" creationId="{91FDD90D-A6A5-44AA-83A7-BDE5A732E38D}"/>
          </ac:picMkLst>
        </pc:picChg>
        <pc:picChg chg="add del mod">
          <ac:chgData name="Zenith Zhou" userId="1948676e27df711d" providerId="LiveId" clId="{D055001A-A859-4147-86E4-6C67C6AF4BB6}" dt="2019-10-24T06:53:46.035" v="1177" actId="478"/>
          <ac:picMkLst>
            <pc:docMk/>
            <pc:sldMk cId="3568977473" sldId="409"/>
            <ac:picMk id="6" creationId="{1A41F069-65D4-4E00-ABAF-5D9D5C175016}"/>
          </ac:picMkLst>
        </pc:picChg>
        <pc:picChg chg="add del mod">
          <ac:chgData name="Zenith Zhou" userId="1948676e27df711d" providerId="LiveId" clId="{D055001A-A859-4147-86E4-6C67C6AF4BB6}" dt="2019-10-24T06:54:58.104" v="1190" actId="478"/>
          <ac:picMkLst>
            <pc:docMk/>
            <pc:sldMk cId="3568977473" sldId="409"/>
            <ac:picMk id="8" creationId="{776FF617-FE4E-430D-804F-715958669B93}"/>
          </ac:picMkLst>
        </pc:picChg>
        <pc:picChg chg="add mod">
          <ac:chgData name="Zenith Zhou" userId="1948676e27df711d" providerId="LiveId" clId="{D055001A-A859-4147-86E4-6C67C6AF4BB6}" dt="2019-10-24T06:55:07.661" v="1200" actId="1076"/>
          <ac:picMkLst>
            <pc:docMk/>
            <pc:sldMk cId="3568977473" sldId="409"/>
            <ac:picMk id="10" creationId="{1F585FAE-89F2-455B-A081-D823B207E12B}"/>
          </ac:picMkLst>
        </pc:picChg>
      </pc:sldChg>
      <pc:sldChg chg="addSp delSp modSp add">
        <pc:chgData name="Zenith Zhou" userId="1948676e27df711d" providerId="LiveId" clId="{D055001A-A859-4147-86E4-6C67C6AF4BB6}" dt="2019-10-24T07:05:15.881" v="1231" actId="1076"/>
        <pc:sldMkLst>
          <pc:docMk/>
          <pc:sldMk cId="2991085825" sldId="410"/>
        </pc:sldMkLst>
        <pc:spChg chg="mod">
          <ac:chgData name="Zenith Zhou" userId="1948676e27df711d" providerId="LiveId" clId="{D055001A-A859-4147-86E4-6C67C6AF4BB6}" dt="2019-10-24T06:55:59.231" v="1215" actId="20577"/>
          <ac:spMkLst>
            <pc:docMk/>
            <pc:sldMk cId="2991085825" sldId="410"/>
            <ac:spMk id="3" creationId="{2EC63C4E-9602-4695-AE88-DE65F65691BF}"/>
          </ac:spMkLst>
        </pc:spChg>
        <pc:picChg chg="add del mod">
          <ac:chgData name="Zenith Zhou" userId="1948676e27df711d" providerId="LiveId" clId="{D055001A-A859-4147-86E4-6C67C6AF4BB6}" dt="2019-10-24T07:02:45.266" v="1221" actId="478"/>
          <ac:picMkLst>
            <pc:docMk/>
            <pc:sldMk cId="2991085825" sldId="410"/>
            <ac:picMk id="4" creationId="{B30134AA-B69B-4A27-A1F1-576792932919}"/>
          </ac:picMkLst>
        </pc:picChg>
        <pc:picChg chg="del">
          <ac:chgData name="Zenith Zhou" userId="1948676e27df711d" providerId="LiveId" clId="{D055001A-A859-4147-86E4-6C67C6AF4BB6}" dt="2019-10-24T06:56:02.234" v="1217" actId="478"/>
          <ac:picMkLst>
            <pc:docMk/>
            <pc:sldMk cId="2991085825" sldId="410"/>
            <ac:picMk id="5" creationId="{91FDD90D-A6A5-44AA-83A7-BDE5A732E38D}"/>
          </ac:picMkLst>
        </pc:picChg>
        <pc:picChg chg="add del mod">
          <ac:chgData name="Zenith Zhou" userId="1948676e27df711d" providerId="LiveId" clId="{D055001A-A859-4147-86E4-6C67C6AF4BB6}" dt="2019-10-24T07:04:50.902" v="1225" actId="478"/>
          <ac:picMkLst>
            <pc:docMk/>
            <pc:sldMk cId="2991085825" sldId="410"/>
            <ac:picMk id="6" creationId="{80C96648-8255-43CF-ABB4-E0F080954D7D}"/>
          </ac:picMkLst>
        </pc:picChg>
        <pc:picChg chg="add del mod">
          <ac:chgData name="Zenith Zhou" userId="1948676e27df711d" providerId="LiveId" clId="{D055001A-A859-4147-86E4-6C67C6AF4BB6}" dt="2019-10-24T07:05:04.507" v="1228" actId="478"/>
          <ac:picMkLst>
            <pc:docMk/>
            <pc:sldMk cId="2991085825" sldId="410"/>
            <ac:picMk id="7" creationId="{68BC9E02-7A75-4D70-BF3B-74397E08A24E}"/>
          </ac:picMkLst>
        </pc:picChg>
        <pc:picChg chg="add mod">
          <ac:chgData name="Zenith Zhou" userId="1948676e27df711d" providerId="LiveId" clId="{D055001A-A859-4147-86E4-6C67C6AF4BB6}" dt="2019-10-24T07:05:15.881" v="1231" actId="1076"/>
          <ac:picMkLst>
            <pc:docMk/>
            <pc:sldMk cId="2991085825" sldId="410"/>
            <ac:picMk id="8" creationId="{8F33999B-8294-464D-9098-7D4EF1D07FF2}"/>
          </ac:picMkLst>
        </pc:picChg>
        <pc:picChg chg="del">
          <ac:chgData name="Zenith Zhou" userId="1948676e27df711d" providerId="LiveId" clId="{D055001A-A859-4147-86E4-6C67C6AF4BB6}" dt="2019-10-24T06:56:01.557" v="1216" actId="478"/>
          <ac:picMkLst>
            <pc:docMk/>
            <pc:sldMk cId="2991085825" sldId="410"/>
            <ac:picMk id="10" creationId="{1F585FAE-89F2-455B-A081-D823B207E12B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5T03:01:24.288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00:17:42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1321 147 5632,'-11'1'1326,"-1"-1"-1,1-1 1,-1 0 0,1-1-1,-1 0 1,1-1 0,-1 0-1326,-29-10 2035,-1 3 1,-31-5-2036,22 8 447,0 3 0,-1 1 1,-36 5-448,64-1 67,1 2 0,-1 1 1,1 1-1,-2 2-67,-90 31 170,53-17 111,49-16-226,1 1 1,-9 4-56,-10 6-79,-8 3 31,1 2 1,-7 7 47,45-28-1,-27 16-10,1 1 0,1 2 1,1 0-1,1 1 0,0 2 1,2 0-1,-6 9 11,15-17 14,1 0 33,1 0 0,0 0 1,0 1-1,1 0 1,1 1-48,-3 8 89,1 2 0,0-1 1,2 1-1,-1 12-89,0 15 64,3 1 0,2 13-64,2 108 390,2-125-145,3-10-191,1 1 0,2-1 0,2 0 0,8 23-54,-12-46 8,2 6 32,1 0 1,1-1-1,1 0 1,0 0-1,2-1 1,1 0-1,0-1 1,1 0-1,2-1 1,11 13-41,162 157 299,-84-98 95,-76-65-204,2-2 0,1 0 0,3-1-190,-17-12 39,0-2 0,1 0 1,0-1-1,0-1 0,1 0 1,19 3-40,74 17 207,-14-3 370,36 2-577,-61-20 212,1-2 1,44-5-213,-30 0-9,-75 1 9,22 1 52,-1-2 0,1-1 1,-1-2-1,1-1 0,10-4-52,34-15 21,-19 8 107,146-56-37,-179 61-74,-1 0 1,0-2-1,-1-1 0,3-3-17,-13 7 32,0-1 0,-1-1 0,0 0 0,-1 0 0,-1-1 0,3-5-32,17-17 54,1 0 1,8-3-55,38-40 126,-17 10 109,32-47-235,-79 92-19,-1-1 1,-1 0-1,6-17 19,11-23 141,-15 32-48,-2-1 0,-2-1 0,0 0 1,5-35-94,-16 67 5,3-14 77,-1 0 0,-1 0 0,-1 0 0,-1-15-82,0-2 104,0 9-91,-2 1-1,-1 0 0,-1-1 0,-1 2 1,-3-5-13,3 6 13,-7-26 40,-3 0 1,-6-9-54,11 35 67,-1 0-1,0 0 1,-1 2 0,-1-1-1,-1 2 1,-9-8-67,-30-29 291,-22-14-291,58 54 7,-121-103 436,117 100-405,-1 1 0,-1 0 0,-2 2-38,-10-9 19,20 14-1,0 0 0,0 1 0,-1 0 0,0 1-1,0 2 1,-12-4-18,-21-2 15,0 3-1,-5 2-14,21 2-77,2 2 15,-1 1 0,-32 3 62,23 1-20,-16-4 20,-9-3-50,-12-2 134,-1 4-1,-27 4-83,29 7-395,38-3-1951,-36 0 2346,38-4-4578,-1 3-1,-27 6 4579,25-3-5322</inkml:trace>
  <inkml:trace contextRef="#ctx0" brushRef="#br0" timeOffset="3576.602">3883 1624 5248,'-10'0'3342,"0"-1"0,0 0 0,-6-2-3342,-29-9 3258,31 8-2951,-1 0 1,0 1-1,0 1 0,0 0 1,-2 1-308,-47-2 833,35 1-604,-1 2-1,-14 1-228,-16 5 944,-58 14-944,75-11-10,-45 11 122,54-10-13,1 1 0,1 2 1,0 1-1,-1 3-99,13-5 49,-1 0 1,2 2-1,0 0 0,1 1 1,0 1-1,-7 8-49,-8 17 154,1 1 0,1 1 1,-11 25-155,32-51 161,-29 37 170,27-38-306,1 0 1,0 0-1,1 1 0,-3 7-25,-7 18 41,12-27 4,0 1 0,2 0 0,0 0 0,0 0 1,-1 9-46,2 2 23,1-11-18,1 1-1,1 0 1,0 13-5,1 14 84,0-22-73,0-1 0,2 0 0,1 0 0,2 10-11,7 9 30,2 0 0,1-1 0,2-1 0,6 8-30,-12-26 104,6 11-24,1-1 1,19 24-81,-14-22 20,-13-19-7,1-1 1,0 0-1,1 0 0,0-1 0,1 0 0,0-1 1,6 3-14,11 6 23,1-1 0,28 11-23,-30-16 50,1-2 1,3-1-51,2 1 64,11 7-64,-12-5 111,29 7-111,3 1-52,-48-16 142,0 0-1,1-1 1,-1 0 0,8-1-90,73 3 139,-5 0-77,-60-2-37,15 2 75,0-2 0,0-2 0,41-4-100,192-32 54,-215 25-38,43-9-96,-88 14 139,0-1 0,0-1 0,6-2-59,32-10-39,3 1 130,-45 13-44,-1-1 0,13-4-47,12-4 45,0 1-37,-1-2 1,0-1 0,2-4-9,-17 6 46,-1-1 0,0 0 0,-1-2 0,-1-1 0,9-9-46,-8 4-16,-2 0 0,0-2 0,-1-1 16,-1-1 64,3 2 0,17-16-64,14-13-22,-1-2 1,-1-5 21,-36 43 55,-2 0-1,0-1 1,-1-1 0,0 0 0,-2-1 0,0 0-1,-2-1 1,0 0 0,-1 0 0,-1 0-1,-1-2-54,-2 6 109,0 0 0,-2 0 0,0 1 0,-1-1 0,-1-7-109,0 14 100,0-1-1,-2 1 0,1-1 0,-1 1 0,-1 0 1,0 0-1,0 0 0,-6-9-99,4 7 171,-1 1-1,0 0 1,-1 1 0,0-1-1,-5-4-170,-12-11-8,12 12-52,-2 0 0,-13-12 60,-17-4 376,29 19-293,0 0 0,0-1-1,-3-4-82,-56-50 27,18 19-112,47 40 93,0-1-1,0 2 1,-1-1 0,0 2 0,-1-1-1,1 1 1,-1 1 0,-4-1-8,-29-12 178,0-3-205,0 2 0,-1 3 1,-1 1-1,-42-6 27,-13-2-176,26 8 118,12 1-7,-6 3 65,20 8-203,-46 2 203,28 2-47,15-3 111,-1 0-363,-44 6 299,61-2-258,0-3 1,-10-1 257,-9 0-802,18 2-549,-15-1-2816,41 0 1277,0-1 1,0-1 0,-3 0 2889,1-1-4784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00:17:55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748 1583 4864,'0'-1'416,"0"1"0,0-1 0,-1 1 0,1-1 1,0 1-1,0-1 0,0 0 0,-1 1 0,1-1 0,0 1 0,-1-1 0,1 1 1,0-1-1,-1 1 0,1-1 0,-1 1-416,-16-12 961,6 4 182,8 6-845,0 0-1,0 0 1,0 0-1,0 1 1,0-1-1,-1 1 0,1-1 1,0 1-1,-1 0 1,1 1-1,-1-1 1,1 1-1,-1-1-297,-17-3 981,7 1-455,0 1 0,-1 0 0,0 1 0,1 0 0,-1 2 0,0-1-526,-14 1 721,5 1-181,0 0 0,0 2 0,1 1 0,-1 1-540,-3 1 262,0 2-1,1 0 0,1 2 1,-18 11-262,24-10 48,1 0 0,0 1 0,1 2 0,1-1 0,0 2 0,1 0 0,1 1 0,-1 3-48,4-3 15,1-1 0,1 1 1,0 1-1,1 0 0,1 0 1,0 3-16,-6 14-34,7-14 126,0-1 0,1 1 0,1-1 0,1 1-1,1 0 1,1 1 0,1-1 0,1 0 0,1 8-92,6 23 304,2 1 0,14 39-304,-17-70 111,1 0 0,0-1 1,2 0-1,1-1 0,1 0 1,0 0-1,1-1 0,16 17-111,-18-25 11,0 0-1,0-1 0,1 0 0,1-1 1,-1 0-1,1-1 0,1 0 1,0-1-1,0-1 0,0 0 0,0-1 1,1 0-1,2-1-10,28 6 218,12-1-218,-23-7-5,-22-2 5,0 1 0,1 0 0,3 2 0,0 0-16,1-1 0,-1-1 0,1 0 0,-1-1 0,1-1 0,2-1 16,4-2 45,-1-1 0,1 0 0,-1-2 0,-1-1 0,0 0-1,0-1 1,0-2 0,-1 0 0,-1-1 0,0-1 0,-1-1 0,16-15-45,-17 14 8,16-14-27,-2-2 0,-1-1 1,4-7 18,-12 11-10,-4 5 82,0 0 0,-2-2-1,0 0 1,0-4-72,-9 17 22,-1-1 0,-1 0 0,0-1 0,0 1 0,-1-1 0,-1 0 0,-1 0 0,0 0-1,0-4-21,-2 4 36,-1-1-1,0 1 0,-1 0 0,-1 0 0,0 0 1,-1 0-1,0 1 0,-1-1 0,-1 1 0,-1-2-35,-15-32-9,13 26 83,-1 1 1,-1 0-1,-3-3-74,-10-12 23,8 11-24,0 1-1,-1 1 1,-1 0-1,-1 1 1,-3-1 1,5 7 61,-1 1 0,-1 1 1,-13-7-62,21 14-15,0 0 0,0 1 0,0 1 0,-1 0 0,0 0 1,1 1-1,-9 0 15,-13-1-389,0 2 1,-4 1 388,-33 2-3793,9 0-4693,36-1 3180</inkml:trace>
  <inkml:trace contextRef="#ctx0" brushRef="#br0" timeOffset="19604.843">2072 30 4992,'-9'1'8152,"-5"-1"-4824,-37 2-1449,-6 2 697,42-3-1851,0 0 0,-13 4-725,-6 0 492,26-3-355,0 0 1,0 1 0,-1 0-1,2 0 1,-1 1-1,-2 1-137,-13 5 241,6-1-52,0 0 0,0 2 0,1-1 0,0 2 0,-3 4-189,-23 16 410,21-17-306,1 2-1,0 0 1,1 1 0,1 1 0,1 1-1,1 0 1,1 1 0,0 1 0,2 1-1,1 0 1,0 0-104,5-6 76,1 0-1,1 1 1,0-1-1,2 1 1,0 0 0,-1 11-76,2 2 40,1 1 1,2-1 0,1 7-41,2-14 50,0 1 0,1-1 1,2 0-1,8 22-50,7 8 306,16 26-306,-27-61 23,0 0 0,1-1 0,0-1 0,2 0 0,0 0 0,5 3-23,13 10 107,1-2 0,22 15-107,-39-32 29,1 0-1,0-2 1,1 1 0,-1-2 0,2 0 0,-1-2-1,1 0 1,0-1 0,0 0 0,9-1-29,-14-3 19,1 0 0,0-2-1,0 0 1,0 0 0,0-2 0,13-3-19,15-7 174,27-12-174,-42 15-15,-7 1 77,0-1 1,11-7-63,-10 6-8,-5 1-7,-2 3 69,1-1 0,-1-1 0,-1 0 0,0-2 0,0 1 0,-1-2 0,0 0-54,7-10 52,-1-1 0,0-1 0,-2-1 0,2-5-52,-12 15 93,-1 1 0,0-1 0,-1 0 0,1-8-93,-2 10 60,1-8 4,-1 0 1,-1 0-1,-1 0 1,0-1-1,-2 1 1,-1-16-65,-5-18 172,-2 0-1,-2 0-171,3 24 1,-3 0 0,0 1-1,-2 0 0,-8-23-66,12 29 84,-2 0 0,0 1 0,-11-16-18,9 22 15,-1 0 0,-14-14-15,6 8-84,15 17 72,0 0-1,-1 0 0,0 1 0,0 0 0,-2-1 13,-15-11-64,2 1-422,-1 0 0,0 1 0,-1 1 0,-1 2-1,0 0 1,-2 1 486,21 9-565,-1 0-1,0 0 0,1 1 1,-1 0-1,0 0 1,1 0-1,-1 1 0,0 0 1,0 0-1,-2 1 566,-1 1-1818,1 0 0,-1 0 0,1 1 0,-1 0-1,1 1 1,-7 4 1818,-11 3-4362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00:17:52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786 25 5504,'-8'0'1368,"3"0"-377,0 0 1,0 0 0,0 0-1,0-1 1,0 1 0,0-1-1,0-1 1,-4-1-992,1 0 468,-1 1 0,1-1 0,-1 1 0,1 1 0,-1 0 0,0 0 0,0 0 0,0 1 0,1 1 1,-9 0-469,-11 4 1317,0 1 1,-20 8-1318,-2-1 209,9-1-22,1 1-1,0 2 1,-13 8-187,28-11 37,0 1 1,2 1-1,0 2 0,0 0 1,1 1-1,2 1 0,-14 14-37,27-24 20,1 0 0,0 1 0,0 0 0,1 0 0,0 0 0,0 1 0,-1 5-20,-5 16-87,-4 25 87,6-22 102,3-9-73,1 0 1,1 1-1,-1 22-29,4 78 489,1-80-437,1-3 108,1-1 0,3 0 0,7 30-160,-5-41 90,1-1 1,1-1 0,2 1 0,1-2 0,7 12-91,-6-19 81,0 0 1,2-1 0,1-1 0,5 5-82,-5-5 19,0-3 36,1-1 0,1 0-1,0-2 1,0 0-1,2-1 1,6 3-55,-7-4 30,0 0 12,0-1 1,0 0 0,1-2-1,0 0 1,0-1 0,1-1-1,0-1 1,0-1 0,1-1-1,-1-1 1,1-1 0,-1 0-1,1-2 1,7-1-43,-22 1 30,39-4 19,-2-1-1,1-3 1,-1-1-1,13-7-48,-30 7 78,0-1 0,0-2 0,-1-1 0,5-5-78,-15 9 39,0-2 0,-2 0 0,1 0 1,-2-2-1,0 1 0,0-2 1,0-1-40,17-23 112,-2-2 0,-2-1 0,-1-1-1,2-9-111,-23 42 32,10-18 182,-2-1-1,-1 0 0,-2 0 1,6-27-214,-12 34 93,0 0-1,-1-1 1,-2 1 0,0 0 0,-1-1 0,-1 1-1,-1 0 1,-2 0 0,0 0 0,-3-6-93,-11-31 231,-3 0 0,-3 1 0,-21-36-231,45 93 3,-22-41 203,-2 2 0,-7-6-206,23 33 9,-1 1 0,-1 0-1,0 1 1,-1 1 0,0-1 0,0 2 0,-1 0-1,-9-5-8,1 3-69,-1 0 0,0 1-1,-8-2 70,14 7-437,-1 0 1,0 1-1,-14-1 437,21 4-689,0 0 1,0 1 0,0 0 0,0 1 0,0 0 0,1 1 0,-6 1 688,6 0-1268,0-1 0,1 2 0,-1-1 0,1 1 0,-1 1 0,1 0 0,1 0 0,-3 1 1268,-19 18-4757</inkml:trace>
  <inkml:trace contextRef="#ctx0" brushRef="#br0" timeOffset="29412.311">2041 1572 2560,'0'-2'167,"-1"1"1,1-1-1,0 0 0,-1 0 1,1 0-1,-1 1 1,1-1-1,-1 0 0,0 1 1,0-1-1,0 0 1,0 1-1,0-1 0,0 1 1,0-1-168,-22-19 4608,7 7-1647,11 10-2428,0 1-1,0 0 1,0 0 0,0 0 0,-1 1 0,1 0 0,-6-1-533,-4-3 1053,4 2-572,-1 2 0,1-1 0,0 1 0,-1 1 0,1 0 0,-1 1-1,1 0 1,-6 1-481,-12 0 724,20 0-486,-1 0 1,1 0-1,-1 1 0,1 1 1,-7 2-239,-15 4 499,22-7-377,0 1 0,1 1 0,-1-1 1,1 1-1,0 1 0,-5 2-122,-45 36 374,38-27-233,1 0-65,1 0 1,0 2-77,-18 16 167,-10 14 105,37-37-205,-1 0 0,1 1 1,1 0-1,0 0-67,-14 20 56,10-13 23,1 0 1,0 1-1,2 0 1,-4 10-80,0 2 66,6-15-75,2-1 1,0 1-1,1 0 1,0 1-1,2-1 1,0 0-1,0 1 0,2 0 1,1 3 8,3 37 61,2-1 0,5 8-61,-6-37 67,0-5-23,1 0 1,1 0-1,1-1 1,1 0-1,1 0 1,1-1-1,0-1 0,2 0 1,9 11-45,-7-14 19,0 0-1,1 0 1,1-2 0,1 0-1,0-1 1,3 0-19,11 6 58,1-2 1,1-2-1,18 6-58,-6-2-15,-24-11 70,1-1-1,1-1 1,-1-1 0,1-1 0,0-1 0,0-1 0,1-1-1,-1-2 1,0 0 0,0-1 0,1-2 0,-1 0-1,0-2 1,-1 0 0,1-2 0,-1 0 0,0-2-1,6-4-54,-20 8 39,1 0-1,-1-1 1,-1-1-1,1 1 0,-1-1 1,0-1-1,3-3-38,7-10 10,-1 0-1,4-9-9,-1-3 64,-1-1 0,-1-1 0,-2-1 0,5-20-64,-13 34 64,-2-2-1,0 1 0,-2-1 1,0 1-1,-1-12-63,0-42 177,-3-3-177,-1 23 24,-1 32 97,-1 1 1,-1-1 0,-1 1 0,-1 0-1,-4-10-121,3 10 74,-5-9 185,-1 1-1,-2 0 1,-1 1-1,-15-22-258,11 19 76,13 23-74,0 0 0,-1 1 0,0 0 0,0 1 0,-1 0 0,-9-7-2,2 4-76,0 0-1,-1 0 1,0 2-1,-1 0 77,-20-9-757,18 11-1741,1-2 0,-13-9 2498,26 16-986,1-1-1,-1 0 0,1-1 0,1 1 0,-1-1 1,1 0-1,-1 0 0,2-1 0,-1 1 1,-3-7 986,-6-19-5024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00:18:01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4084 1370 4096,'1'-2'939,"-2"2"2891,-6 2-1511,-16 5 534,20-5-2264,-1-1 0,1 1 0,-1-1 0,0 0 0,0-1 0,1 1-1,-2 0-588,-62 6 3478,9-3-1398,8-5-1747,17-1-70,0 3-1,-7 1-262,-21 12 336,-1 1 70,46-12-364,0 1 0,0 0 1,1 1-1,-14 7-42,-10 3-4,15-6 121,1 2 0,-13 7-117,33-16 6,-7 3-1,1 0 1,-1-1-1,0-1 0,-6 2-5,8-2 23,0 1 0,0 0 0,0 0 0,0 1 0,-6 5-23,-1 0 56,0 0-3,1 0 1,0 1-1,0 0 0,1 1 1,1 1-1,-10 12-53,-6 12 206,1 1 0,1 1 1,-17 38-207,31-53 80,1 1 0,1 0 0,-2 10-80,9-15 37,-1 0 1,2 1 0,1-1 0,0 1 0,3 18-38,-1 7 40,-1-26-13,1 1 1,1-1 0,1 0-1,0 1 1,2-1-1,0-1 1,1 1-1,1-1 1,1 0-1,1-1 1,1 1-1,10 14-27,-11-19 51,0-1 0,1-1-1,0 0 1,1 0 0,0-1-1,6 4-50,23 18 179,-24-20-159,0 0 1,1-1 0,1 0 0,16 7-21,21 10 172,18 7-136,-36-17 151,-26-13-135,-1-1 0,1 0 1,0-1-1,1 0 0,7 1-52,65 13 377,234 45-8,-289-60-335,0-1-1,-1-2 1,13-1-34,10 0 49,-30 0-74,0-1 0,-1-1 1,11-3 24,24-4 282,-1 6-251,-33 4-44,1-2 0,12-3 13,77-16 112,-80 14-40,1-1 0,-2-2 0,1 0 0,5-5-72,-14 6-29,0 1 0,17-3 29,10-3 42,-19 1 7,-19 9-97,0-1-1,0 2 1,4-2 48,4 0 22,-1-1 0,0-1 0,-1-1 0,1-1 1,-2 0-1,1-1 0,4-5-22,7-2 8,-17 11-4,0-1-1,0 0 1,0-1 0,-1 0-1,-1-1 1,1 0-1,-1 0 1,1-3-4,29-45 11,-1-1-1,-4-3 1,23-54-11,-51 100 26,-1 0 0,-1-1-1,0 1 1,-1-1 0,-1-1-26,6-28-22,-5 31 33,-1 1 1,-1-1 0,-1 0-1,0 0 1,0 0 0,-1 0-1,-1 1 1,0-1 0,-5-13-12,-4-9-12,-2 0 0,-1 1 0,-3 0 12,11 23-15,0 0 0,-2 1 0,1 0 0,-1 1-1,-4-5 16,-14-12-68,-8-7 68,14 18-46,-1 0 0,-1 1 1,0 2-1,-1 0 46,20 11 2,-17-8-27,-1 1 1,0 1 0,0 1 0,-14-3 24,30 9-10,-70-17-367,-21 1 377,8 1 201,49 9-306,-8 2 105,-31-5-130,53 7 98,1 1-1,0 1 1,-1 2-1,-12 1 33,-27 1 210,-51 3-460,46-1-694,25-3 131,26-1-607,0 0 0,-10-2 1420,27 1-44,-20-2-1966,0 1-1,-1 0 1,1 2-1,0 0 1,-8 3 2010,-11 6-4693</inkml:trace>
  <inkml:trace contextRef="#ctx0" brushRef="#br0" timeOffset="2370.946">2526 135 4224,'-5'-1'963,"-1"0"1,1 0-1,0-1 0,0 1 1,-1-1-1,1 0 0,0-1 1,1 1-1,-1-1 0,-4-3-963,3 2 502,-1 0 1,1 1-1,-1 0 0,-6-2-502,-6-2 765,16 5-619,-1 1 1,1 0-1,-1 0 1,0 0-1,0 0 0,1 0 1,-1 1-1,-1 0-146,-31-1 743,21 0-412,0 0-1,0 1 0,0 1 0,1 1 1,-12 2-331,-38 10 1002,31-7-122,-13 5-880,21-5 127,1 1 0,1 2 0,0 0 0,0 2 0,-20 13-127,31-18 69,0 1 1,1 1-1,0 0 0,0 1 1,1 0-1,0 0 0,-4 7-69,-3 4 456,-13 13-456,17-19 54,0 0 1,1 1-1,-10 16-54,16-22 127,-6 11 33,1 0 1,0 1-1,-2 9-160,-6 16 203,12-29-35,0 0 0,-4 17-168,1 7 150,2 1 1,2 0 0,2 0-1,2 27-150,2-47 56,1 0-1,1 0 0,1 1 1,1-1-1,1-1 0,1 1 1,1-1-1,2 4-55,4 2 41,1 0 0,1-1 0,2-1 0,1-1 1,0 0-1,2-1 0,5 4-41,-16-20 32,0 0 0,0 0 0,1-1 0,0 0 0,1 0 0,0-1 1,0-1-1,1 1-32,24 8 86,34 9-86,-47-16 14,0-1 28,0-1 0,-1-1 0,2-1 0,-1-1 0,0-1 0,0-1 0,10-2-42,20 2 44,-39 1-3,-1-1 0,1 0 1,0-1-1,-1 0 0,6-2-41,38-7 305,-42 8-243,1-1 1,0 0-1,0-1 1,-1 0-63,-8 1 30,16-5 153,-1-1 1,-1 0 0,21-14-184,-29 16 100,-1-1-1,0 0 1,0-1-1,-1-1 1,0 0-1,-1 0 1,0-1 0,-1 0-1,2-3-99,29-48 391,12-30-391,-40 68 49,-1-1 0,0 0-1,-3-1 1,0 0 0,2-15-49,23-113-43,-28 130 20,-1 0-1,-2 0 1,0 0 0,-2 0-1,-1-1 1,-1 1 0,0 0-1,-6-17 24,2 15 74,-2 0 0,-1 1 0,-1 0 0,-1 0-1,-1 1 1,-6-7-74,5 12-121,-2 0 0,0 1 0,-16-15 121,11 15-314,-1 0 0,0 1 0,-1 1 0,-1 2 0,0 0 0,-1 1 0,-1 1 1,-5 0 313,-51-26-3651,46 21-1955,0 2 0,-1 1 0,-20-4 5606,7 6-4240</inkml:trace>
  <inkml:trace contextRef="#ctx0" brushRef="#br0" timeOffset="24079.221">885 2807 3328,'-74'4'7973,"66"-3"-7424,0 0-1,0 0 1,0 1-1,-1 0-548,-23 4 1417,29-5-1292,-87 10 2834,76-9-2514,-1 2-1,1 0 0,0 1 1,0 0-1,-1 1-444,-29 18 610,0 2 0,2 2 0,0 1 1,3 3-1,-8 8-610,16-12 399,1 2 0,2 1 0,1 2 0,2 0 0,1 1 0,-9 19-399,22-30 83,0 2-1,2-1 1,0 1 0,2 1-1,-1 8-82,-6 21 99,5-27 17,2 1 1,1 0-1,1 0 0,2 0 1,0 20-117,4-20 60,1-1 0,1 1 0,2-1 0,7 25-60,1-8 218,2-1 1,13 25-219,-17-48-8,1 0 0,0-1 0,1-1 0,13 14 8,-15-21 73,2 0 1,-1 0 0,2-2-1,11 9-73,-14-11 20,8 4-2,1-1-1,1 0 0,19 6-17,-9-3 108,-3-3-14,0-1 0,8 1-94,17 5-33,-38-11 50,0-1 1,0-1-1,0-1 0,14 1-17,64-1 255,-62-2-142,1-2-126,1-1 0,12-3 13,5-2 128,-19 4-67,0-1 0,0-2 1,-1-1-1,0-1 0,0-2 1,-1-1-1,0-1 0,18-13-61,24-16 86,-1-5-86,-42 27 92,-1-2 1,-1-1-1,19-21-92,-25 21 61,-1-1 1,0 0-1,-2-2 0,11-22-61,-14 21 2,11-27-2,-21 44-1,0 0 0,-1 0 0,-1 0 0,0 0 0,0-1 0,-1 1 0,0-7 1,-4-21 122,-1 0-1,-2 1 0,-1-1 1,-2 1-1,-3-2-121,-1-12 49,2 14-104,-2 1 0,-1 0-1,-1 0 1,-18-28 55,-8-4 29,-42-53-29,58 88-57,-1 1 1,-1 1-1,-2 2 0,0 1 1,-3 1-1,0 2 0,-1 1 1,-9-3 56,28 19-110,-1 0 1,0 2-1,-1 0 1,1 0-1,-1 2 1,0 0-1,-1 0 1,1 2-1,0 0 1,-6 0 109,8 2-507,0 1 0,0 0-1,0 0 1,0 2 0,0-1 0,0 2 0,-10 3 507,-5 3-6397,-23 3 6397,21-5-3000,-13 5-1912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02273-9490-48FD-8A9E-3BB3D8E0F74F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6953A-29EC-4B82-99E9-2D632D76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7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442FB-814B-4578-B4EF-426AD4A76D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96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831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Lasso &amp; ridge and its uses. We used lambda tuning to see the coefficient of all factors in both models.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 threshold for both models were used depending on their respective performance. Last 5 factors dropped out from the model.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When alpha increases, more penalty given to noisy factors and they get dropped out</a:t>
            </a:r>
          </a:p>
        </p:txBody>
      </p:sp>
    </p:spTree>
    <p:extLst>
      <p:ext uri="{BB962C8B-B14F-4D97-AF65-F5344CB8AC3E}">
        <p14:creationId xmlns:p14="http://schemas.microsoft.com/office/powerpoint/2010/main" val="4240251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237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Accuracy score very low, indicating linear regression not effective in prediction.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However does not affect usefulness of single factor. As long as noise filtered out, factor still useful with other models.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8862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291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217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582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PCA is </a:t>
            </a:r>
            <a:r>
              <a:rPr lang="en-US" dirty="0" err="1"/>
              <a:t>orthorgonal</a:t>
            </a:r>
            <a:r>
              <a:rPr lang="en-US" dirty="0"/>
              <a:t> transformation of each factor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7693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Effective ones with higher coefficients.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4243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PCA is </a:t>
            </a:r>
            <a:r>
              <a:rPr lang="en-US" dirty="0" err="1"/>
              <a:t>orthorgonal</a:t>
            </a:r>
            <a:r>
              <a:rPr lang="en-US" dirty="0"/>
              <a:t> transformation of each factor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993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zh-CN" dirty="0"/>
              <a:t>Main point of this week: feature filtering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7433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948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Sentiment dispersion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071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Sentient </a:t>
            </a:r>
            <a:r>
              <a:rPr lang="en-US" dirty="0" err="1"/>
              <a:t>volumn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9198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Mean sentient dispersion, downward trend eliminated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8387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Raw sentiment median daily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9195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Daily raw sentiment first quantile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0663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Wavelet analysis degree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467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9D5A-4D7E-457E-BBF5-4D01416E9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BBC60-016C-489A-A41E-C839A2FD3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A353C-705A-4E98-B3BA-9AD4C1E2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0595-72EA-4CED-87A8-0265B87A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CE4C4-9BC8-449A-A4DC-C4E057C8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8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FF4BC-FF49-4933-8909-FB360DFA4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0BD81-C672-4E87-88DC-314609AF3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166AD-7254-4314-AB0A-D6FAAE19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4B478-995D-4A6C-BAB0-F0496F26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2027B-3049-4DE1-B557-0BAC4B06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0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F188A-E85A-473E-883D-63D74FAC6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5A716-A211-40C7-A506-68F63527C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E9F1F-7411-4FF3-A801-FF990051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42AA5-591D-4407-8104-C5DE895F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B843A-BF3E-45E1-BA54-FCF18299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40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1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4000" y="4094727"/>
            <a:ext cx="7619400" cy="1325563"/>
          </a:xfrm>
          <a:prstGeom prst="rect">
            <a:avLst/>
          </a:prstGeom>
        </p:spPr>
        <p:txBody>
          <a:bodyPr/>
          <a:lstStyle>
            <a:lvl1pPr algn="l">
              <a:defRPr spc="-15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262968" y="5565775"/>
            <a:ext cx="4309533" cy="719139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marL="342891" marR="0" lvl="0" indent="-342891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Name</a:t>
            </a:r>
          </a:p>
          <a:p>
            <a:pPr marL="342891" marR="0" lvl="0" indent="-342891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49626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1">
  <p:cSld name="Content Slid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198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CAB8-5C80-4002-966D-7167579D4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8ED8-3375-4EAA-9E4A-842005436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39CF-AF7E-49B2-90B4-3A6D5BA3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ACD1D-7525-4FDC-9065-FBF3BB9C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CA345-3C5E-41A1-9032-F4A49BBF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4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51D9-AD69-4DE3-85DB-6A1BE17B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6A0BD-E9F9-478B-B172-166E9A642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89A0F-C4B7-46C6-8AFF-DE145CB79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DF235-651A-449A-9B88-C8564E5A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A79FA-08E3-41F9-A3BE-EE81A91C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6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92E1B-36CC-462B-9B43-D7FBAD49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D5E11-3D7B-456F-A603-234A85E3F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8FA34-272E-460B-9B7D-127C5626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31A2D-F34F-47AF-8D6C-6C86CD4A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8544-7381-451F-9DE3-FE4613E8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DCE31-3BE4-4C1A-AACC-477A9068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1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74AE-EE56-4393-AF69-49619B1B5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421F1-255C-4792-A553-215CD0922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7938B-EBD3-4F9B-AD4D-680488DD0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2E42F-AC8B-48AB-85B6-AE17A8BA4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8A5DA-5D24-4E63-BB28-D060DC10C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2FE5C9-B1B6-487A-9ED2-F7F5528B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E4F61-D8E6-4308-8A38-0830D53E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AA5D8-C7FF-4B09-95E6-31A627F7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0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211A-43E6-4225-B7A8-C7BE1279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1E096-5AC2-4729-90CF-F12CCAA6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0CD8D-B3A7-47AD-B356-5F29943A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4679F-BCF9-4F0D-91CC-4912E9FD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1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68A74-968C-4347-99FD-11FEDD2C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0BE4E-6700-498D-AEE3-50F4BBF4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48FD6-8470-4CF2-BDE6-D11B0D51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8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F867-D17B-4853-9C24-1493B7C3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FC3FB-601E-42F1-AA86-DDC47FC66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4A00F-6535-4DA2-9726-E00183F5D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A9345-7A1C-4B4E-8E14-A455D519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7FBF0-0327-4B57-B62B-5779F8AF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FAD9E-C75C-4E37-AF13-9DB28951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01BD-9B3D-4389-A0F0-AFEEE0CE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E7E46-1457-4F33-9339-0DB171F8E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E66C1-D839-4A84-A3B6-A03495CA1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746CC-C8C7-4E57-856F-A3A35FCB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0DB1A-AFD5-4B87-9F23-106EAD52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40102-83D8-4FA9-9920-D458B6D5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8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CC6E6-5300-48DF-A32D-6213CD6E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6B6DA-0045-454F-84C6-D57FA6ED9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9A99F-A586-42E2-9D7E-4374D1E84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629DB-F491-41CB-8E92-2DADD68FB90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F9A13-7D93-49DA-A1D1-C9AF9EEF4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9628D-C741-4B0D-8A8C-615EC888C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3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.xm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017" y="4116563"/>
            <a:ext cx="5714551" cy="1943100"/>
          </a:xfrm>
        </p:spPr>
        <p:txBody>
          <a:bodyPr>
            <a:normAutofit/>
          </a:bodyPr>
          <a:lstStyle/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 &amp; HULL TACTICAL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6</a:t>
            </a:r>
          </a:p>
        </p:txBody>
      </p:sp>
    </p:spTree>
    <p:extLst>
      <p:ext uri="{BB962C8B-B14F-4D97-AF65-F5344CB8AC3E}">
        <p14:creationId xmlns:p14="http://schemas.microsoft.com/office/powerpoint/2010/main" val="2709326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 Elimination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63C4E-9602-4695-AE88-DE65F65691BF}"/>
              </a:ext>
            </a:extLst>
          </p:cNvPr>
          <p:cNvSpPr txBox="1"/>
          <p:nvPr/>
        </p:nvSpPr>
        <p:spPr>
          <a:xfrm>
            <a:off x="769112" y="1029208"/>
            <a:ext cx="111739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4400"/>
            </a:pPr>
            <a:r>
              <a:rPr lang="en-US" altLang="zh-CN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- Final Factors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F759AD-F711-4C62-9D7F-A7C071FFC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598" y="1506262"/>
            <a:ext cx="8398594" cy="432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27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 Importance Analysis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63C4E-9602-4695-AE88-DE65F65691BF}"/>
              </a:ext>
            </a:extLst>
          </p:cNvPr>
          <p:cNvSpPr txBox="1"/>
          <p:nvPr/>
        </p:nvSpPr>
        <p:spPr>
          <a:xfrm>
            <a:off x="1353312" y="1334008"/>
            <a:ext cx="11173968" cy="401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Ridge &amp; Lasso </a:t>
            </a:r>
            <a:r>
              <a:rPr lang="en-US" altLang="zh-CN" sz="2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Regression</a:t>
            </a: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4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Smoothing factor </a:t>
            </a:r>
            <a:r>
              <a:rPr lang="en-US" altLang="zh-CN" sz="2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lambda</a:t>
            </a: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4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Tuning spacing of 1e-8</a:t>
            </a: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endParaRPr lang="en-US" altLang="zh-CN" sz="2400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marL="342900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Accuracy Score</a:t>
            </a: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4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All </a:t>
            </a:r>
            <a:r>
              <a:rPr lang="en-US" altLang="zh-CN" sz="2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stationary</a:t>
            </a:r>
            <a:r>
              <a:rPr lang="en-US" altLang="zh-CN" sz="24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 factors used to match </a:t>
            </a:r>
            <a:r>
              <a:rPr lang="en-US" altLang="zh-CN" sz="2400" b="1" i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next_return</a:t>
            </a:r>
            <a:endParaRPr lang="en-US" altLang="zh-CN" sz="24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4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Accuracy score is measured in R^2</a:t>
            </a:r>
          </a:p>
        </p:txBody>
      </p:sp>
    </p:spTree>
    <p:extLst>
      <p:ext uri="{BB962C8B-B14F-4D97-AF65-F5344CB8AC3E}">
        <p14:creationId xmlns:p14="http://schemas.microsoft.com/office/powerpoint/2010/main" val="635051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Ridge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2607DD-59B5-45CE-BB18-2B63FA29775A}"/>
              </a:ext>
            </a:extLst>
          </p:cNvPr>
          <p:cNvSpPr txBox="1"/>
          <p:nvPr/>
        </p:nvSpPr>
        <p:spPr>
          <a:xfrm>
            <a:off x="438150" y="1139108"/>
            <a:ext cx="11753850" cy="5216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Ridge</a:t>
            </a:r>
          </a:p>
          <a:p>
            <a:pPr lvl="1">
              <a:lnSpc>
                <a:spcPct val="150000"/>
              </a:lnSpc>
              <a:buSzPts val="4400"/>
            </a:pPr>
            <a:r>
              <a:rPr lang="en-US" altLang="zh-CN" sz="2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Last 5 decayed below 1e-5:</a:t>
            </a: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raw_s_MACD</a:t>
            </a: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s_dispersion_delta</a:t>
            </a: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volume_base_s_delta</a:t>
            </a: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ewm_volume_base_s</a:t>
            </a: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mean_volume_base_s</a:t>
            </a: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lvl="1">
              <a:lnSpc>
                <a:spcPct val="150000"/>
              </a:lnSpc>
              <a:buSzPts val="4400"/>
            </a:pP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E2B0D-B89C-4062-893F-D3E6AEFAD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179" y="1139108"/>
            <a:ext cx="7720821" cy="427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80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Ridge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A5CA82-05CB-4EF6-926A-BE8B02CE3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12" y="1096687"/>
            <a:ext cx="6023759" cy="41865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A11193-377A-4518-BC07-91A6D9DF8CF6}"/>
              </a:ext>
            </a:extLst>
          </p:cNvPr>
          <p:cNvSpPr txBox="1"/>
          <p:nvPr/>
        </p:nvSpPr>
        <p:spPr>
          <a:xfrm>
            <a:off x="7445828" y="2905780"/>
            <a:ext cx="3977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b="1" dirty="0"/>
              <a:t>Max Score</a:t>
            </a:r>
            <a:r>
              <a:rPr lang="en-US" sz="2800" dirty="0"/>
              <a:t>: 0.081</a:t>
            </a:r>
          </a:p>
        </p:txBody>
      </p:sp>
    </p:spTree>
    <p:extLst>
      <p:ext uri="{BB962C8B-B14F-4D97-AF65-F5344CB8AC3E}">
        <p14:creationId xmlns:p14="http://schemas.microsoft.com/office/powerpoint/2010/main" val="360732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Lasso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2607DD-59B5-45CE-BB18-2B63FA29775A}"/>
              </a:ext>
            </a:extLst>
          </p:cNvPr>
          <p:cNvSpPr txBox="1"/>
          <p:nvPr/>
        </p:nvSpPr>
        <p:spPr>
          <a:xfrm>
            <a:off x="1018032" y="1139108"/>
            <a:ext cx="11173968" cy="463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Lasso</a:t>
            </a:r>
          </a:p>
          <a:p>
            <a:pPr lvl="1">
              <a:lnSpc>
                <a:spcPct val="150000"/>
              </a:lnSpc>
              <a:buSzPts val="4400"/>
            </a:pPr>
            <a:r>
              <a:rPr lang="en-US" altLang="zh-CN" sz="2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Last 5 decayed to 0:</a:t>
            </a: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volume_base_s_z</a:t>
            </a: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raw_s_z</a:t>
            </a: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s_dispersion_z</a:t>
            </a: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raw_s_coff</a:t>
            </a: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ewm_last20_raw_s</a:t>
            </a:r>
          </a:p>
          <a:p>
            <a:pPr lvl="1">
              <a:lnSpc>
                <a:spcPct val="150000"/>
              </a:lnSpc>
              <a:buSzPts val="4400"/>
            </a:pP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915149-ABD6-434F-A098-7ACD89988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987" y="1172926"/>
            <a:ext cx="7184013" cy="384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56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Ridge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A11193-377A-4518-BC07-91A6D9DF8CF6}"/>
              </a:ext>
            </a:extLst>
          </p:cNvPr>
          <p:cNvSpPr txBox="1"/>
          <p:nvPr/>
        </p:nvSpPr>
        <p:spPr>
          <a:xfrm>
            <a:off x="7445828" y="2905780"/>
            <a:ext cx="3977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b="1" dirty="0"/>
              <a:t>Max Score</a:t>
            </a:r>
            <a:r>
              <a:rPr lang="en-US" sz="2800" dirty="0"/>
              <a:t>: 0.081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01351C-F018-4CC5-8DA2-15765DD98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12" y="960993"/>
            <a:ext cx="6009059" cy="493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01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 Component Analysis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63C4E-9602-4695-AE88-DE65F65691BF}"/>
              </a:ext>
            </a:extLst>
          </p:cNvPr>
          <p:cNvSpPr txBox="1"/>
          <p:nvPr/>
        </p:nvSpPr>
        <p:spPr>
          <a:xfrm>
            <a:off x="1018032" y="1081917"/>
            <a:ext cx="11173968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SzPts val="4400"/>
            </a:pP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- Principle Components Explained Ratio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DD90D-A6A5-44AA-83A7-BDE5A732E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062" y="1873670"/>
            <a:ext cx="6483876" cy="390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62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 Component Analysis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63C4E-9602-4695-AE88-DE65F65691BF}"/>
              </a:ext>
            </a:extLst>
          </p:cNvPr>
          <p:cNvSpPr txBox="1"/>
          <p:nvPr/>
        </p:nvSpPr>
        <p:spPr>
          <a:xfrm>
            <a:off x="1018032" y="1081917"/>
            <a:ext cx="11173968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SzPts val="4400"/>
            </a:pP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- Principle Components Explained Ratio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DD90D-A6A5-44AA-83A7-BDE5A732E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12" y="1819241"/>
            <a:ext cx="6483876" cy="39024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585FAE-89F2-455B-A081-D823B207E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558" y="1819241"/>
            <a:ext cx="3774248" cy="368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77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 Component Analysis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63C4E-9602-4695-AE88-DE65F65691BF}"/>
              </a:ext>
            </a:extLst>
          </p:cNvPr>
          <p:cNvSpPr txBox="1"/>
          <p:nvPr/>
        </p:nvSpPr>
        <p:spPr>
          <a:xfrm>
            <a:off x="1018032" y="1081917"/>
            <a:ext cx="11173968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SzPts val="4400"/>
            </a:pP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- Principle Components Variance Ratio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33999B-8294-464D-9098-7D4EF1D07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032" y="1927171"/>
            <a:ext cx="10682514" cy="38489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3E758EC-CA4E-4714-BCFD-CD69C76389C8}"/>
                  </a:ext>
                </a:extLst>
              </p14:cNvPr>
              <p14:cNvContentPartPr/>
              <p14:nvPr/>
            </p14:nvContentPartPr>
            <p14:xfrm>
              <a:off x="3095705" y="1833118"/>
              <a:ext cx="1944360" cy="1180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3E758EC-CA4E-4714-BCFD-CD69C76389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7065" y="1824118"/>
                <a:ext cx="1962000" cy="11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2C1312B-25B1-4DC7-9900-38D0CB62A5C6}"/>
                  </a:ext>
                </a:extLst>
              </p14:cNvPr>
              <p14:cNvContentPartPr/>
              <p14:nvPr/>
            </p14:nvContentPartPr>
            <p14:xfrm>
              <a:off x="6437585" y="2451598"/>
              <a:ext cx="913680" cy="955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2C1312B-25B1-4DC7-9900-38D0CB62A5C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28942" y="2442955"/>
                <a:ext cx="931327" cy="973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D5AF270-B3A5-4363-B72F-E96B5248D7EB}"/>
                  </a:ext>
                </a:extLst>
              </p14:cNvPr>
              <p14:cNvContentPartPr/>
              <p14:nvPr/>
            </p14:nvContentPartPr>
            <p14:xfrm>
              <a:off x="1273385" y="2930758"/>
              <a:ext cx="868320" cy="1008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D5AF270-B3A5-4363-B72F-E96B5248D7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64741" y="2922115"/>
                <a:ext cx="885967" cy="1026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A1F551D-C6E6-42B6-82CB-0E97FB34FBEB}"/>
                  </a:ext>
                </a:extLst>
              </p14:cNvPr>
              <p14:cNvContentPartPr/>
              <p14:nvPr/>
            </p14:nvContentPartPr>
            <p14:xfrm>
              <a:off x="8254865" y="2462398"/>
              <a:ext cx="1924200" cy="1559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A1F551D-C6E6-42B6-82CB-0E97FB34FBE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46225" y="2453396"/>
                <a:ext cx="1941840" cy="15775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1085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1257108" y="2590858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93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Today’s 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63C4E-9602-4695-AE88-DE65F65691BF}"/>
              </a:ext>
            </a:extLst>
          </p:cNvPr>
          <p:cNvSpPr txBox="1"/>
          <p:nvPr/>
        </p:nvSpPr>
        <p:spPr>
          <a:xfrm>
            <a:off x="1353312" y="1334008"/>
            <a:ext cx="11173968" cy="396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 elimination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to previous stationarity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 Importance Analysis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Analysis with Ridge &amp; Lasso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 Component Analysis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Explained Ratio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Component Variance Ratio</a:t>
            </a:r>
          </a:p>
        </p:txBody>
      </p:sp>
    </p:spTree>
    <p:extLst>
      <p:ext uri="{BB962C8B-B14F-4D97-AF65-F5344CB8AC3E}">
        <p14:creationId xmlns:p14="http://schemas.microsoft.com/office/powerpoint/2010/main" val="66439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 Elimination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63C4E-9602-4695-AE88-DE65F65691BF}"/>
              </a:ext>
            </a:extLst>
          </p:cNvPr>
          <p:cNvSpPr txBox="1"/>
          <p:nvPr/>
        </p:nvSpPr>
        <p:spPr>
          <a:xfrm>
            <a:off x="1353312" y="1334008"/>
            <a:ext cx="111739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4400"/>
            </a:pPr>
            <a:r>
              <a:rPr lang="en-US" altLang="zh-CN" sz="25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1.</a:t>
            </a:r>
            <a:r>
              <a:rPr lang="zh-CN" altLang="en-US" sz="25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 </a:t>
            </a:r>
            <a:r>
              <a:rPr lang="en-US" altLang="zh-CN" sz="25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Aggregate</a:t>
            </a:r>
            <a:r>
              <a:rPr lang="zh-CN" altLang="en-US" sz="25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 </a:t>
            </a:r>
            <a:r>
              <a:rPr lang="en-US" altLang="zh-CN" sz="25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the</a:t>
            </a:r>
            <a:r>
              <a:rPr lang="zh-CN" altLang="en-US" sz="25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 </a:t>
            </a:r>
            <a:r>
              <a:rPr lang="en-US" altLang="zh-CN" sz="25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daily</a:t>
            </a:r>
            <a:r>
              <a:rPr lang="zh-CN" altLang="en-US" sz="25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 </a:t>
            </a:r>
            <a:r>
              <a:rPr lang="en-US" altLang="zh-CN" sz="25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data</a:t>
            </a:r>
            <a:r>
              <a:rPr lang="zh-CN" altLang="en-US" sz="25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 </a:t>
            </a:r>
            <a:r>
              <a:rPr lang="en-US" altLang="zh-CN" sz="25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by</a:t>
            </a:r>
            <a:r>
              <a:rPr lang="zh-CN" altLang="en-US" sz="25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 </a:t>
            </a:r>
            <a:r>
              <a:rPr lang="en-US" altLang="zh-CN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take</a:t>
            </a:r>
            <a:r>
              <a:rPr lang="zh-CN" altLang="en-US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 </a:t>
            </a:r>
            <a:r>
              <a:rPr lang="en-US" altLang="zh-CN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mean</a:t>
            </a:r>
            <a:r>
              <a:rPr lang="zh-CN" altLang="en-US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 </a:t>
            </a:r>
            <a:r>
              <a:rPr lang="en-US" altLang="zh-CN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instead</a:t>
            </a:r>
            <a:r>
              <a:rPr lang="zh-CN" altLang="en-US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 </a:t>
            </a:r>
            <a:r>
              <a:rPr lang="en-US" altLang="zh-CN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of</a:t>
            </a:r>
            <a:r>
              <a:rPr lang="zh-CN" altLang="en-US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 </a:t>
            </a:r>
            <a:r>
              <a:rPr lang="en-US" altLang="zh-CN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sum.</a:t>
            </a:r>
          </a:p>
          <a:p>
            <a:pPr lvl="0">
              <a:buSzPts val="4400"/>
            </a:pPr>
            <a:r>
              <a:rPr lang="zh-CN" altLang="en-US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 </a:t>
            </a:r>
            <a:endParaRPr lang="en-US" altLang="zh-CN" sz="25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lvl="0">
              <a:buSzPts val="4400"/>
            </a:pPr>
            <a:endParaRPr lang="en-US" altLang="zh-CN" sz="25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lvl="0">
              <a:buSzPts val="4400"/>
            </a:pPr>
            <a:endParaRPr lang="en-US" altLang="zh-CN" sz="25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lvl="0">
              <a:buSzPts val="4400"/>
            </a:pPr>
            <a:endParaRPr lang="en-US" altLang="zh-CN" sz="25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lvl="0">
              <a:buSzPts val="4400"/>
            </a:pPr>
            <a:r>
              <a:rPr lang="en-US" altLang="zh-CN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2.</a:t>
            </a:r>
            <a:r>
              <a:rPr lang="zh-CN" altLang="en-US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 </a:t>
            </a:r>
            <a:r>
              <a:rPr lang="en-US" altLang="zh-CN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Delete</a:t>
            </a:r>
            <a:r>
              <a:rPr lang="zh-CN" altLang="en-US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 </a:t>
            </a:r>
            <a:r>
              <a:rPr lang="en-US" altLang="zh-CN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all</a:t>
            </a:r>
            <a:r>
              <a:rPr lang="zh-CN" altLang="en-US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 </a:t>
            </a:r>
            <a:r>
              <a:rPr lang="en-US" altLang="zh-CN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the</a:t>
            </a:r>
            <a:r>
              <a:rPr lang="zh-CN" altLang="en-US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 </a:t>
            </a:r>
            <a:r>
              <a:rPr lang="en-US" altLang="zh-CN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numbers</a:t>
            </a:r>
            <a:r>
              <a:rPr lang="zh-CN" altLang="en-US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 </a:t>
            </a:r>
            <a:r>
              <a:rPr lang="en-US" altLang="zh-CN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out</a:t>
            </a:r>
            <a:r>
              <a:rPr lang="zh-CN" altLang="en-US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 </a:t>
            </a:r>
            <a:r>
              <a:rPr lang="en-US" altLang="zh-CN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of</a:t>
            </a:r>
            <a:r>
              <a:rPr lang="zh-CN" altLang="en-US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 </a:t>
            </a:r>
            <a:r>
              <a:rPr lang="en-US" altLang="zh-CN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6</a:t>
            </a:r>
            <a:r>
              <a:rPr lang="zh-CN" altLang="en-US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 </a:t>
            </a:r>
            <a:r>
              <a:rPr lang="en-US" altLang="zh-CN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standard</a:t>
            </a:r>
            <a:r>
              <a:rPr lang="zh-CN" altLang="en-US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 </a:t>
            </a:r>
            <a:r>
              <a:rPr lang="en-US" altLang="zh-CN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deviation.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867F2-189D-4531-AE77-29AA13AECE0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92371" y="1782738"/>
            <a:ext cx="2807258" cy="12812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CE1D82-1BAA-40C2-8C4F-919E3EF71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983" y="3734665"/>
            <a:ext cx="2552646" cy="217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3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into Stationary</a:t>
            </a:r>
          </a:p>
        </p:txBody>
      </p:sp>
      <p:pic>
        <p:nvPicPr>
          <p:cNvPr id="6" name="图片 3">
            <a:extLst>
              <a:ext uri="{FF2B5EF4-FFF2-40B4-BE49-F238E27FC236}">
                <a16:creationId xmlns:a16="http://schemas.microsoft.com/office/drawing/2014/main" id="{8025D2D1-B8B9-471F-8C32-F72E02644C0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578966" y="1074926"/>
            <a:ext cx="5550418" cy="3700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AA8D64-A364-423A-8675-0CE9594D13B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9" y="1025730"/>
            <a:ext cx="5313535" cy="37494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E5A668-880A-400E-88BC-1FF15C17FD12}"/>
              </a:ext>
            </a:extLst>
          </p:cNvPr>
          <p:cNvSpPr txBox="1"/>
          <p:nvPr/>
        </p:nvSpPr>
        <p:spPr>
          <a:xfrm>
            <a:off x="2278743" y="4876825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FDD307-B5DE-4F77-BC74-CDE97519D662}"/>
              </a:ext>
            </a:extLst>
          </p:cNvPr>
          <p:cNvSpPr txBox="1"/>
          <p:nvPr/>
        </p:nvSpPr>
        <p:spPr>
          <a:xfrm>
            <a:off x="7598880" y="4876825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</a:p>
        </p:txBody>
      </p:sp>
      <p:sp>
        <p:nvSpPr>
          <p:cNvPr id="15" name="Google Shape;95;p23">
            <a:extLst>
              <a:ext uri="{FF2B5EF4-FFF2-40B4-BE49-F238E27FC236}">
                <a16:creationId xmlns:a16="http://schemas.microsoft.com/office/drawing/2014/main" id="{53E1B12C-91FE-46B9-88E0-F7CFE87C380D}"/>
              </a:ext>
            </a:extLst>
          </p:cNvPr>
          <p:cNvSpPr txBox="1"/>
          <p:nvPr/>
        </p:nvSpPr>
        <p:spPr>
          <a:xfrm>
            <a:off x="3605729" y="5347780"/>
            <a:ext cx="5047310" cy="756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4400"/>
            </a:pPr>
            <a:r>
              <a:rPr lang="en-US" altLang="zh-CN" sz="3600" b="1" dirty="0" err="1">
                <a:solidFill>
                  <a:srgbClr val="E84A27"/>
                </a:solidFill>
                <a:latin typeface="Georgia"/>
                <a:sym typeface="Georgia"/>
              </a:rPr>
              <a:t>EMW_S_Dispersion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8430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into Stationary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E5A668-880A-400E-88BC-1FF15C17FD12}"/>
              </a:ext>
            </a:extLst>
          </p:cNvPr>
          <p:cNvSpPr txBox="1"/>
          <p:nvPr/>
        </p:nvSpPr>
        <p:spPr>
          <a:xfrm>
            <a:off x="2278743" y="4876825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FDD307-B5DE-4F77-BC74-CDE97519D662}"/>
              </a:ext>
            </a:extLst>
          </p:cNvPr>
          <p:cNvSpPr txBox="1"/>
          <p:nvPr/>
        </p:nvSpPr>
        <p:spPr>
          <a:xfrm>
            <a:off x="7598880" y="4905876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</a:p>
        </p:txBody>
      </p:sp>
      <p:sp>
        <p:nvSpPr>
          <p:cNvPr id="15" name="Google Shape;95;p23">
            <a:extLst>
              <a:ext uri="{FF2B5EF4-FFF2-40B4-BE49-F238E27FC236}">
                <a16:creationId xmlns:a16="http://schemas.microsoft.com/office/drawing/2014/main" id="{53E1B12C-91FE-46B9-88E0-F7CFE87C380D}"/>
              </a:ext>
            </a:extLst>
          </p:cNvPr>
          <p:cNvSpPr txBox="1"/>
          <p:nvPr/>
        </p:nvSpPr>
        <p:spPr>
          <a:xfrm>
            <a:off x="3210748" y="5305853"/>
            <a:ext cx="5770500" cy="756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4400"/>
            </a:pPr>
            <a:r>
              <a:rPr lang="en-US" altLang="zh-CN" sz="3600" b="1" dirty="0" err="1">
                <a:solidFill>
                  <a:srgbClr val="E84A27"/>
                </a:solidFill>
                <a:latin typeface="Georgia"/>
                <a:sym typeface="Georgia"/>
              </a:rPr>
              <a:t>EMW_volume_base_S</a:t>
            </a:r>
            <a:endParaRPr lang="en-US" sz="3600" dirty="0"/>
          </a:p>
        </p:txBody>
      </p:sp>
      <p:pic>
        <p:nvPicPr>
          <p:cNvPr id="10" name="图片 3">
            <a:extLst>
              <a:ext uri="{FF2B5EF4-FFF2-40B4-BE49-F238E27FC236}">
                <a16:creationId xmlns:a16="http://schemas.microsoft.com/office/drawing/2014/main" id="{3F89DE6C-FF6D-4511-9505-A3D8E35F1DC1}"/>
              </a:ext>
            </a:extLst>
          </p:cNvPr>
          <p:cNvPicPr>
            <a:picLocks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1165149" y="1082172"/>
            <a:ext cx="4930849" cy="3749471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E0BE88B9-1DBA-48A5-B731-5E38414D6FA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67554" y="1111200"/>
            <a:ext cx="5275824" cy="369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53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into Stationary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E5A668-880A-400E-88BC-1FF15C17FD12}"/>
              </a:ext>
            </a:extLst>
          </p:cNvPr>
          <p:cNvSpPr txBox="1"/>
          <p:nvPr/>
        </p:nvSpPr>
        <p:spPr>
          <a:xfrm>
            <a:off x="2278743" y="4876825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FDD307-B5DE-4F77-BC74-CDE97519D662}"/>
              </a:ext>
            </a:extLst>
          </p:cNvPr>
          <p:cNvSpPr txBox="1"/>
          <p:nvPr/>
        </p:nvSpPr>
        <p:spPr>
          <a:xfrm>
            <a:off x="7605486" y="4884082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</a:p>
        </p:txBody>
      </p:sp>
      <p:sp>
        <p:nvSpPr>
          <p:cNvPr id="15" name="Google Shape;95;p23">
            <a:extLst>
              <a:ext uri="{FF2B5EF4-FFF2-40B4-BE49-F238E27FC236}">
                <a16:creationId xmlns:a16="http://schemas.microsoft.com/office/drawing/2014/main" id="{53E1B12C-91FE-46B9-88E0-F7CFE87C380D}"/>
              </a:ext>
            </a:extLst>
          </p:cNvPr>
          <p:cNvSpPr txBox="1"/>
          <p:nvPr/>
        </p:nvSpPr>
        <p:spPr>
          <a:xfrm>
            <a:off x="3261474" y="5311884"/>
            <a:ext cx="5770500" cy="756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4400"/>
            </a:pPr>
            <a:r>
              <a:rPr lang="en-US" altLang="zh-CN" sz="3600" b="1" dirty="0" err="1">
                <a:solidFill>
                  <a:srgbClr val="E84A27"/>
                </a:solidFill>
                <a:latin typeface="Georgia"/>
                <a:sym typeface="Georgia"/>
              </a:rPr>
              <a:t>mean_s_dispersion</a:t>
            </a:r>
            <a:endParaRPr lang="en-US" sz="3600" dirty="0"/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92F7C4BB-2422-4AED-B419-BC956DA0E1D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66316" y="933430"/>
            <a:ext cx="5292490" cy="3860612"/>
          </a:xfrm>
          <a:prstGeom prst="rect">
            <a:avLst/>
          </a:prstGeom>
        </p:spPr>
      </p:pic>
      <p:pic>
        <p:nvPicPr>
          <p:cNvPr id="21" name="图片 3">
            <a:extLst>
              <a:ext uri="{FF2B5EF4-FFF2-40B4-BE49-F238E27FC236}">
                <a16:creationId xmlns:a16="http://schemas.microsoft.com/office/drawing/2014/main" id="{6D728364-8809-4AA5-B999-A3BBD97BD00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986972" y="965000"/>
            <a:ext cx="5292490" cy="386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90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into Non-Stationary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E5A668-880A-400E-88BC-1FF15C17FD12}"/>
              </a:ext>
            </a:extLst>
          </p:cNvPr>
          <p:cNvSpPr txBox="1"/>
          <p:nvPr/>
        </p:nvSpPr>
        <p:spPr>
          <a:xfrm>
            <a:off x="2278743" y="4876825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FDD307-B5DE-4F77-BC74-CDE97519D662}"/>
              </a:ext>
            </a:extLst>
          </p:cNvPr>
          <p:cNvSpPr txBox="1"/>
          <p:nvPr/>
        </p:nvSpPr>
        <p:spPr>
          <a:xfrm>
            <a:off x="7605486" y="4884082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</a:p>
        </p:txBody>
      </p:sp>
      <p:sp>
        <p:nvSpPr>
          <p:cNvPr id="15" name="Google Shape;95;p23">
            <a:extLst>
              <a:ext uri="{FF2B5EF4-FFF2-40B4-BE49-F238E27FC236}">
                <a16:creationId xmlns:a16="http://schemas.microsoft.com/office/drawing/2014/main" id="{53E1B12C-91FE-46B9-88E0-F7CFE87C380D}"/>
              </a:ext>
            </a:extLst>
          </p:cNvPr>
          <p:cNvSpPr txBox="1"/>
          <p:nvPr/>
        </p:nvSpPr>
        <p:spPr>
          <a:xfrm>
            <a:off x="3261474" y="5311884"/>
            <a:ext cx="5770500" cy="756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4400"/>
            </a:pPr>
            <a:r>
              <a:rPr lang="en-US" altLang="zh-CN" sz="3600" b="1" dirty="0" err="1">
                <a:solidFill>
                  <a:srgbClr val="E84A27"/>
                </a:solidFill>
                <a:latin typeface="Georgia"/>
                <a:sym typeface="Georgia"/>
              </a:rPr>
              <a:t>daily_mid_raw_s</a:t>
            </a:r>
            <a:endParaRPr lang="en-US" altLang="zh-CN" sz="3600" b="1" dirty="0">
              <a:solidFill>
                <a:srgbClr val="E84A27"/>
              </a:solidFill>
              <a:latin typeface="Georgia"/>
              <a:sym typeface="Georgia"/>
            </a:endParaRPr>
          </a:p>
        </p:txBody>
      </p:sp>
      <p:pic>
        <p:nvPicPr>
          <p:cNvPr id="10" name="图片 3">
            <a:extLst>
              <a:ext uri="{FF2B5EF4-FFF2-40B4-BE49-F238E27FC236}">
                <a16:creationId xmlns:a16="http://schemas.microsoft.com/office/drawing/2014/main" id="{75EF7829-84FB-4908-89CA-63868C09016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914254" y="807764"/>
            <a:ext cx="5325771" cy="40361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67E659-0127-4742-887C-09273D9955B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71045" y="866234"/>
            <a:ext cx="5325771" cy="403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80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into Non-Stationary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E5A668-880A-400E-88BC-1FF15C17FD12}"/>
              </a:ext>
            </a:extLst>
          </p:cNvPr>
          <p:cNvSpPr txBox="1"/>
          <p:nvPr/>
        </p:nvSpPr>
        <p:spPr>
          <a:xfrm>
            <a:off x="2278743" y="4876825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FDD307-B5DE-4F77-BC74-CDE97519D662}"/>
              </a:ext>
            </a:extLst>
          </p:cNvPr>
          <p:cNvSpPr txBox="1"/>
          <p:nvPr/>
        </p:nvSpPr>
        <p:spPr>
          <a:xfrm>
            <a:off x="7605486" y="4884082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</a:p>
        </p:txBody>
      </p:sp>
      <p:sp>
        <p:nvSpPr>
          <p:cNvPr id="15" name="Google Shape;95;p23">
            <a:extLst>
              <a:ext uri="{FF2B5EF4-FFF2-40B4-BE49-F238E27FC236}">
                <a16:creationId xmlns:a16="http://schemas.microsoft.com/office/drawing/2014/main" id="{53E1B12C-91FE-46B9-88E0-F7CFE87C380D}"/>
              </a:ext>
            </a:extLst>
          </p:cNvPr>
          <p:cNvSpPr txBox="1"/>
          <p:nvPr/>
        </p:nvSpPr>
        <p:spPr>
          <a:xfrm>
            <a:off x="3261474" y="5311884"/>
            <a:ext cx="5770500" cy="756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4400"/>
            </a:pPr>
            <a:r>
              <a:rPr lang="en-US" altLang="zh-CN" sz="3600" b="1" dirty="0">
                <a:solidFill>
                  <a:srgbClr val="E84A27"/>
                </a:solidFill>
                <a:latin typeface="Georgia"/>
                <a:sym typeface="Georgia"/>
              </a:rPr>
              <a:t>daily_q1_raw_s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1879A0-29A8-464B-92E5-64B4446F541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6019856" y="952370"/>
            <a:ext cx="5250744" cy="3888582"/>
          </a:xfrm>
          <a:prstGeom prst="rect">
            <a:avLst/>
          </a:prstGeom>
        </p:spPr>
      </p:pic>
      <p:pic>
        <p:nvPicPr>
          <p:cNvPr id="17" name="图片 3">
            <a:extLst>
              <a:ext uri="{FF2B5EF4-FFF2-40B4-BE49-F238E27FC236}">
                <a16:creationId xmlns:a16="http://schemas.microsoft.com/office/drawing/2014/main" id="{83DCE7CF-D363-4722-9545-7098279A37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69112" y="944700"/>
            <a:ext cx="5250744" cy="388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97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into Non-Stationary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E5A668-880A-400E-88BC-1FF15C17FD12}"/>
              </a:ext>
            </a:extLst>
          </p:cNvPr>
          <p:cNvSpPr txBox="1"/>
          <p:nvPr/>
        </p:nvSpPr>
        <p:spPr>
          <a:xfrm>
            <a:off x="2278743" y="4876825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FDD307-B5DE-4F77-BC74-CDE97519D662}"/>
              </a:ext>
            </a:extLst>
          </p:cNvPr>
          <p:cNvSpPr txBox="1"/>
          <p:nvPr/>
        </p:nvSpPr>
        <p:spPr>
          <a:xfrm>
            <a:off x="7605486" y="4884082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</a:p>
        </p:txBody>
      </p:sp>
      <p:sp>
        <p:nvSpPr>
          <p:cNvPr id="15" name="Google Shape;95;p23">
            <a:extLst>
              <a:ext uri="{FF2B5EF4-FFF2-40B4-BE49-F238E27FC236}">
                <a16:creationId xmlns:a16="http://schemas.microsoft.com/office/drawing/2014/main" id="{53E1B12C-91FE-46B9-88E0-F7CFE87C380D}"/>
              </a:ext>
            </a:extLst>
          </p:cNvPr>
          <p:cNvSpPr txBox="1"/>
          <p:nvPr/>
        </p:nvSpPr>
        <p:spPr>
          <a:xfrm>
            <a:off x="3261474" y="5311884"/>
            <a:ext cx="5770500" cy="756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4400"/>
            </a:pPr>
            <a:r>
              <a:rPr lang="en-US" altLang="zh-CN" sz="3600" b="1" dirty="0" err="1">
                <a:solidFill>
                  <a:srgbClr val="E84A27"/>
                </a:solidFill>
                <a:latin typeface="Georgia"/>
                <a:sym typeface="Georgia"/>
              </a:rPr>
              <a:t>volume_base_s_deg</a:t>
            </a:r>
            <a:endParaRPr lang="en-US" altLang="zh-CN" sz="3600" b="1" dirty="0">
              <a:solidFill>
                <a:srgbClr val="E84A27"/>
              </a:solidFill>
              <a:latin typeface="Georgia"/>
              <a:sym typeface="Georgia"/>
            </a:endParaRPr>
          </a:p>
        </p:txBody>
      </p:sp>
      <p:pic>
        <p:nvPicPr>
          <p:cNvPr id="10" name="图片 3">
            <a:extLst>
              <a:ext uri="{FF2B5EF4-FFF2-40B4-BE49-F238E27FC236}">
                <a16:creationId xmlns:a16="http://schemas.microsoft.com/office/drawing/2014/main" id="{731EF67A-02F8-4912-8ECA-AA5A40E4C0D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769112" y="937030"/>
            <a:ext cx="5584340" cy="38695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EEB5F9-ECB8-42B4-9285-210AF18B5DA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6096000" y="937030"/>
            <a:ext cx="5584340" cy="386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87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428</Words>
  <Application>Microsoft Office PowerPoint</Application>
  <PresentationFormat>Widescreen</PresentationFormat>
  <Paragraphs>93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Georgia</vt:lpstr>
      <vt:lpstr>Times New Roman</vt:lpstr>
      <vt:lpstr>Office Theme</vt:lpstr>
      <vt:lpstr>SMA &amp; HULL TACTICAL  Week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 &amp; HULL TACTICAL  Week 6</dc:title>
  <dc:creator>Zenith Zhou</dc:creator>
  <cp:lastModifiedBy>Zenith Zhou</cp:lastModifiedBy>
  <cp:revision>2</cp:revision>
  <dcterms:created xsi:type="dcterms:W3CDTF">2019-10-24T05:13:40Z</dcterms:created>
  <dcterms:modified xsi:type="dcterms:W3CDTF">2019-10-25T08:27:22Z</dcterms:modified>
</cp:coreProperties>
</file>