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8" r:id="rId2"/>
  </p:sldIdLst>
  <p:sldSz cx="28119388" cy="19226213"/>
  <p:notesSz cx="6797675" cy="9928225"/>
  <p:defaultTextStyle>
    <a:defPPr>
      <a:defRPr lang="en-US"/>
    </a:defPPr>
    <a:lvl1pPr marL="0" algn="l" defTabSz="3826864" rtl="0" eaLnBrk="1" latinLnBrk="0" hangingPunct="1">
      <a:defRPr sz="7500" kern="1200">
        <a:solidFill>
          <a:schemeClr val="tx1"/>
        </a:solidFill>
        <a:latin typeface="+mn-lt"/>
        <a:ea typeface="+mn-ea"/>
        <a:cs typeface="+mn-cs"/>
      </a:defRPr>
    </a:lvl1pPr>
    <a:lvl2pPr marL="1913431" algn="l" defTabSz="3826864" rtl="0" eaLnBrk="1" latinLnBrk="0" hangingPunct="1">
      <a:defRPr sz="7500" kern="1200">
        <a:solidFill>
          <a:schemeClr val="tx1"/>
        </a:solidFill>
        <a:latin typeface="+mn-lt"/>
        <a:ea typeface="+mn-ea"/>
        <a:cs typeface="+mn-cs"/>
      </a:defRPr>
    </a:lvl2pPr>
    <a:lvl3pPr marL="3826864" algn="l" defTabSz="3826864" rtl="0" eaLnBrk="1" latinLnBrk="0" hangingPunct="1">
      <a:defRPr sz="7500" kern="1200">
        <a:solidFill>
          <a:schemeClr val="tx1"/>
        </a:solidFill>
        <a:latin typeface="+mn-lt"/>
        <a:ea typeface="+mn-ea"/>
        <a:cs typeface="+mn-cs"/>
      </a:defRPr>
    </a:lvl3pPr>
    <a:lvl4pPr marL="5740295" algn="l" defTabSz="3826864" rtl="0" eaLnBrk="1" latinLnBrk="0" hangingPunct="1">
      <a:defRPr sz="7500" kern="1200">
        <a:solidFill>
          <a:schemeClr val="tx1"/>
        </a:solidFill>
        <a:latin typeface="+mn-lt"/>
        <a:ea typeface="+mn-ea"/>
        <a:cs typeface="+mn-cs"/>
      </a:defRPr>
    </a:lvl4pPr>
    <a:lvl5pPr marL="7653727" algn="l" defTabSz="3826864" rtl="0" eaLnBrk="1" latinLnBrk="0" hangingPunct="1">
      <a:defRPr sz="7500" kern="1200">
        <a:solidFill>
          <a:schemeClr val="tx1"/>
        </a:solidFill>
        <a:latin typeface="+mn-lt"/>
        <a:ea typeface="+mn-ea"/>
        <a:cs typeface="+mn-cs"/>
      </a:defRPr>
    </a:lvl5pPr>
    <a:lvl6pPr marL="9567158" algn="l" defTabSz="3826864" rtl="0" eaLnBrk="1" latinLnBrk="0" hangingPunct="1">
      <a:defRPr sz="7500" kern="1200">
        <a:solidFill>
          <a:schemeClr val="tx1"/>
        </a:solidFill>
        <a:latin typeface="+mn-lt"/>
        <a:ea typeface="+mn-ea"/>
        <a:cs typeface="+mn-cs"/>
      </a:defRPr>
    </a:lvl6pPr>
    <a:lvl7pPr marL="11480590" algn="l" defTabSz="3826864" rtl="0" eaLnBrk="1" latinLnBrk="0" hangingPunct="1">
      <a:defRPr sz="7500" kern="1200">
        <a:solidFill>
          <a:schemeClr val="tx1"/>
        </a:solidFill>
        <a:latin typeface="+mn-lt"/>
        <a:ea typeface="+mn-ea"/>
        <a:cs typeface="+mn-cs"/>
      </a:defRPr>
    </a:lvl7pPr>
    <a:lvl8pPr marL="13394022" algn="l" defTabSz="3826864" rtl="0" eaLnBrk="1" latinLnBrk="0" hangingPunct="1">
      <a:defRPr sz="7500" kern="1200">
        <a:solidFill>
          <a:schemeClr val="tx1"/>
        </a:solidFill>
        <a:latin typeface="+mn-lt"/>
        <a:ea typeface="+mn-ea"/>
        <a:cs typeface="+mn-cs"/>
      </a:defRPr>
    </a:lvl8pPr>
    <a:lvl9pPr marL="15307453" algn="l" defTabSz="3826864" rtl="0" eaLnBrk="1" latinLnBrk="0" hangingPunct="1">
      <a:defRPr sz="7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CC0000"/>
  </p:clrMru>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707" autoAdjust="0"/>
  </p:normalViewPr>
  <p:slideViewPr>
    <p:cSldViewPr>
      <p:cViewPr varScale="1">
        <p:scale>
          <a:sx n="30" d="100"/>
          <a:sy n="30" d="100"/>
        </p:scale>
        <p:origin x="-822" y="-72"/>
      </p:cViewPr>
      <p:guideLst>
        <p:guide orient="horz" pos="6055"/>
        <p:guide pos="8857"/>
        <p:guide pos="5908"/>
        <p:guide/>
        <p:guide pos="11804"/>
        <p:guide pos="11940"/>
        <p:guide pos="5817"/>
      </p:guideLst>
    </p:cSldViewPr>
  </p:slideViewPr>
  <p:notesTextViewPr>
    <p:cViewPr>
      <p:scale>
        <a:sx n="25" d="100"/>
        <a:sy n="25" d="100"/>
      </p:scale>
      <p:origin x="0" y="0"/>
    </p:cViewPr>
  </p:notesTextViewPr>
  <p:sorterViewPr>
    <p:cViewPr>
      <p:scale>
        <a:sx n="66" d="100"/>
        <a:sy n="66" d="100"/>
      </p:scale>
      <p:origin x="0" y="0"/>
    </p:cViewPr>
  </p:sorterViewPr>
  <p:notesViewPr>
    <p:cSldViewPr>
      <p:cViewPr varScale="1">
        <p:scale>
          <a:sx n="53" d="100"/>
          <a:sy n="53" d="100"/>
        </p:scale>
        <p:origin x="-2820" y="-108"/>
      </p:cViewPr>
      <p:guideLst>
        <p:guide orient="horz" pos="3127"/>
        <p:guide pos="2141"/>
      </p:guideLst>
    </p:cSldViewPr>
  </p:notes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9056B8FC-17EF-483B-8D71-8E1CFA346872}" type="datetimeFigureOut">
              <a:rPr lang="en-GB" smtClean="0"/>
              <a:pPr/>
              <a:t>29/11/2010</a:t>
            </a:fld>
            <a:endParaRPr lang="en-GB" dirty="0"/>
          </a:p>
        </p:txBody>
      </p:sp>
      <p:sp>
        <p:nvSpPr>
          <p:cNvPr id="4" name="Slide Image Placeholder 3"/>
          <p:cNvSpPr>
            <a:spLocks noGrp="1" noRot="1" noChangeAspect="1"/>
          </p:cNvSpPr>
          <p:nvPr>
            <p:ph type="sldImg" idx="2"/>
          </p:nvPr>
        </p:nvSpPr>
        <p:spPr>
          <a:xfrm>
            <a:off x="677863" y="744538"/>
            <a:ext cx="5441950" cy="3722687"/>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274CFC63-F393-47D4-B025-01D64948DA0B}" type="slidenum">
              <a:rPr lang="en-GB" smtClean="0"/>
              <a:pPr/>
              <a:t>‹#›</a:t>
            </a:fld>
            <a:endParaRPr lang="en-GB" dirty="0"/>
          </a:p>
        </p:txBody>
      </p:sp>
    </p:spTree>
  </p:cSld>
  <p:clrMap bg1="lt1" tx1="dk1" bg2="lt2" tx2="dk2" accent1="accent1" accent2="accent2" accent3="accent3" accent4="accent4" accent5="accent5" accent6="accent6" hlink="hlink" folHlink="folHlink"/>
  <p:notesStyle>
    <a:lvl1pPr marL="0" algn="l" defTabSz="3826864" rtl="0" eaLnBrk="1" latinLnBrk="0" hangingPunct="1">
      <a:defRPr sz="5000" kern="1200">
        <a:solidFill>
          <a:schemeClr val="tx1"/>
        </a:solidFill>
        <a:latin typeface="+mn-lt"/>
        <a:ea typeface="+mn-ea"/>
        <a:cs typeface="+mn-cs"/>
      </a:defRPr>
    </a:lvl1pPr>
    <a:lvl2pPr marL="1913431" algn="l" defTabSz="3826864" rtl="0" eaLnBrk="1" latinLnBrk="0" hangingPunct="1">
      <a:defRPr sz="5000" kern="1200">
        <a:solidFill>
          <a:schemeClr val="tx1"/>
        </a:solidFill>
        <a:latin typeface="+mn-lt"/>
        <a:ea typeface="+mn-ea"/>
        <a:cs typeface="+mn-cs"/>
      </a:defRPr>
    </a:lvl2pPr>
    <a:lvl3pPr marL="3826864" algn="l" defTabSz="3826864" rtl="0" eaLnBrk="1" latinLnBrk="0" hangingPunct="1">
      <a:defRPr sz="5000" kern="1200">
        <a:solidFill>
          <a:schemeClr val="tx1"/>
        </a:solidFill>
        <a:latin typeface="+mn-lt"/>
        <a:ea typeface="+mn-ea"/>
        <a:cs typeface="+mn-cs"/>
      </a:defRPr>
    </a:lvl3pPr>
    <a:lvl4pPr marL="5740295" algn="l" defTabSz="3826864" rtl="0" eaLnBrk="1" latinLnBrk="0" hangingPunct="1">
      <a:defRPr sz="5000" kern="1200">
        <a:solidFill>
          <a:schemeClr val="tx1"/>
        </a:solidFill>
        <a:latin typeface="+mn-lt"/>
        <a:ea typeface="+mn-ea"/>
        <a:cs typeface="+mn-cs"/>
      </a:defRPr>
    </a:lvl4pPr>
    <a:lvl5pPr marL="7653727" algn="l" defTabSz="3826864" rtl="0" eaLnBrk="1" latinLnBrk="0" hangingPunct="1">
      <a:defRPr sz="5000" kern="1200">
        <a:solidFill>
          <a:schemeClr val="tx1"/>
        </a:solidFill>
        <a:latin typeface="+mn-lt"/>
        <a:ea typeface="+mn-ea"/>
        <a:cs typeface="+mn-cs"/>
      </a:defRPr>
    </a:lvl5pPr>
    <a:lvl6pPr marL="9567158" algn="l" defTabSz="3826864" rtl="0" eaLnBrk="1" latinLnBrk="0" hangingPunct="1">
      <a:defRPr sz="5000" kern="1200">
        <a:solidFill>
          <a:schemeClr val="tx1"/>
        </a:solidFill>
        <a:latin typeface="+mn-lt"/>
        <a:ea typeface="+mn-ea"/>
        <a:cs typeface="+mn-cs"/>
      </a:defRPr>
    </a:lvl6pPr>
    <a:lvl7pPr marL="11480590" algn="l" defTabSz="3826864" rtl="0" eaLnBrk="1" latinLnBrk="0" hangingPunct="1">
      <a:defRPr sz="5000" kern="1200">
        <a:solidFill>
          <a:schemeClr val="tx1"/>
        </a:solidFill>
        <a:latin typeface="+mn-lt"/>
        <a:ea typeface="+mn-ea"/>
        <a:cs typeface="+mn-cs"/>
      </a:defRPr>
    </a:lvl7pPr>
    <a:lvl8pPr marL="13394022" algn="l" defTabSz="3826864" rtl="0" eaLnBrk="1" latinLnBrk="0" hangingPunct="1">
      <a:defRPr sz="5000" kern="1200">
        <a:solidFill>
          <a:schemeClr val="tx1"/>
        </a:solidFill>
        <a:latin typeface="+mn-lt"/>
        <a:ea typeface="+mn-ea"/>
        <a:cs typeface="+mn-cs"/>
      </a:defRPr>
    </a:lvl8pPr>
    <a:lvl9pPr marL="15307453" algn="l" defTabSz="3826864" rtl="0" eaLnBrk="1" latinLnBrk="0" hangingPunct="1">
      <a:defRPr sz="5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74CFC63-F393-47D4-B025-01D64948DA0B}" type="slidenum">
              <a:rPr lang="en-GB" smtClean="0"/>
              <a:pPr/>
              <a:t>1</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08955" y="5972590"/>
            <a:ext cx="23901480" cy="4121174"/>
          </a:xfrm>
        </p:spPr>
        <p:txBody>
          <a:bodyPr/>
          <a:lstStyle/>
          <a:p>
            <a:r>
              <a:rPr lang="en-US" smtClean="0"/>
              <a:t>Click to edit Master title style</a:t>
            </a:r>
            <a:endParaRPr lang="en-GB"/>
          </a:p>
        </p:txBody>
      </p:sp>
      <p:sp>
        <p:nvSpPr>
          <p:cNvPr id="3" name="Subtitle 2"/>
          <p:cNvSpPr>
            <a:spLocks noGrp="1"/>
          </p:cNvSpPr>
          <p:nvPr>
            <p:ph type="subTitle" idx="1"/>
          </p:nvPr>
        </p:nvSpPr>
        <p:spPr>
          <a:xfrm>
            <a:off x="4217909" y="10894853"/>
            <a:ext cx="19683572" cy="4913366"/>
          </a:xfrm>
        </p:spPr>
        <p:txBody>
          <a:bodyPr/>
          <a:lstStyle>
            <a:lvl1pPr marL="0" indent="0" algn="ctr">
              <a:buNone/>
              <a:defRPr>
                <a:solidFill>
                  <a:schemeClr val="tx1">
                    <a:tint val="75000"/>
                  </a:schemeClr>
                </a:solidFill>
              </a:defRPr>
            </a:lvl1pPr>
            <a:lvl2pPr marL="1913431" indent="0" algn="ctr">
              <a:buNone/>
              <a:defRPr>
                <a:solidFill>
                  <a:schemeClr val="tx1">
                    <a:tint val="75000"/>
                  </a:schemeClr>
                </a:solidFill>
              </a:defRPr>
            </a:lvl2pPr>
            <a:lvl3pPr marL="3826864" indent="0" algn="ctr">
              <a:buNone/>
              <a:defRPr>
                <a:solidFill>
                  <a:schemeClr val="tx1">
                    <a:tint val="75000"/>
                  </a:schemeClr>
                </a:solidFill>
              </a:defRPr>
            </a:lvl3pPr>
            <a:lvl4pPr marL="5740295" indent="0" algn="ctr">
              <a:buNone/>
              <a:defRPr>
                <a:solidFill>
                  <a:schemeClr val="tx1">
                    <a:tint val="75000"/>
                  </a:schemeClr>
                </a:solidFill>
              </a:defRPr>
            </a:lvl4pPr>
            <a:lvl5pPr marL="7653727" indent="0" algn="ctr">
              <a:buNone/>
              <a:defRPr>
                <a:solidFill>
                  <a:schemeClr val="tx1">
                    <a:tint val="75000"/>
                  </a:schemeClr>
                </a:solidFill>
              </a:defRPr>
            </a:lvl5pPr>
            <a:lvl6pPr marL="9567158" indent="0" algn="ctr">
              <a:buNone/>
              <a:defRPr>
                <a:solidFill>
                  <a:schemeClr val="tx1">
                    <a:tint val="75000"/>
                  </a:schemeClr>
                </a:solidFill>
              </a:defRPr>
            </a:lvl6pPr>
            <a:lvl7pPr marL="11480590" indent="0" algn="ctr">
              <a:buNone/>
              <a:defRPr>
                <a:solidFill>
                  <a:schemeClr val="tx1">
                    <a:tint val="75000"/>
                  </a:schemeClr>
                </a:solidFill>
              </a:defRPr>
            </a:lvl7pPr>
            <a:lvl8pPr marL="13394022" indent="0" algn="ctr">
              <a:buNone/>
              <a:defRPr>
                <a:solidFill>
                  <a:schemeClr val="tx1">
                    <a:tint val="75000"/>
                  </a:schemeClr>
                </a:solidFill>
              </a:defRPr>
            </a:lvl8pPr>
            <a:lvl9pPr marL="15307453"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7ED80B2-C3C1-4532-92BD-BB7F1A6EB4AE}" type="datetimeFigureOut">
              <a:rPr lang="en-GB" smtClean="0"/>
              <a:pPr/>
              <a:t>29/11/2010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6BAB479-628C-463B-AADE-5A9687435738}" type="slidenum">
              <a:rPr lang="en-GB" smtClean="0"/>
              <a:pPr/>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7ED80B2-C3C1-4532-92BD-BB7F1A6EB4AE}" type="datetimeFigureOut">
              <a:rPr lang="en-GB" smtClean="0"/>
              <a:pPr/>
              <a:t>29/11/2010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6BAB479-628C-463B-AADE-5A9687435738}" type="slidenum">
              <a:rPr lang="en-GB" smtClean="0"/>
              <a:pPr/>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444820" y="3400193"/>
            <a:ext cx="29618111" cy="7243208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580719" y="3400193"/>
            <a:ext cx="88395446" cy="724320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7ED80B2-C3C1-4532-92BD-BB7F1A6EB4AE}" type="datetimeFigureOut">
              <a:rPr lang="en-GB" smtClean="0"/>
              <a:pPr/>
              <a:t>29/11/2010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6BAB479-628C-463B-AADE-5A9687435738}"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7ED80B2-C3C1-4532-92BD-BB7F1A6EB4AE}" type="datetimeFigureOut">
              <a:rPr lang="en-GB" smtClean="0"/>
              <a:pPr/>
              <a:t>29/11/2010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6BAB479-628C-463B-AADE-5A9687435738}" type="slidenum">
              <a:rPr lang="en-GB" smtClean="0"/>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21239" y="12354625"/>
            <a:ext cx="23901480" cy="3818539"/>
          </a:xfrm>
        </p:spPr>
        <p:txBody>
          <a:bodyPr anchor="t"/>
          <a:lstStyle>
            <a:lvl1pPr algn="l">
              <a:defRPr sz="16800" b="1" cap="all"/>
            </a:lvl1pPr>
          </a:lstStyle>
          <a:p>
            <a:r>
              <a:rPr lang="en-US" smtClean="0"/>
              <a:t>Click to edit Master title style</a:t>
            </a:r>
            <a:endParaRPr lang="en-GB"/>
          </a:p>
        </p:txBody>
      </p:sp>
      <p:sp>
        <p:nvSpPr>
          <p:cNvPr id="3" name="Text Placeholder 2"/>
          <p:cNvSpPr>
            <a:spLocks noGrp="1"/>
          </p:cNvSpPr>
          <p:nvPr>
            <p:ph type="body" idx="1"/>
          </p:nvPr>
        </p:nvSpPr>
        <p:spPr>
          <a:xfrm>
            <a:off x="2221239" y="8148891"/>
            <a:ext cx="23901480" cy="4205733"/>
          </a:xfrm>
        </p:spPr>
        <p:txBody>
          <a:bodyPr anchor="b"/>
          <a:lstStyle>
            <a:lvl1pPr marL="0" indent="0">
              <a:buNone/>
              <a:defRPr sz="8300">
                <a:solidFill>
                  <a:schemeClr val="tx1">
                    <a:tint val="75000"/>
                  </a:schemeClr>
                </a:solidFill>
              </a:defRPr>
            </a:lvl1pPr>
            <a:lvl2pPr marL="1913431" indent="0">
              <a:buNone/>
              <a:defRPr sz="7500">
                <a:solidFill>
                  <a:schemeClr val="tx1">
                    <a:tint val="75000"/>
                  </a:schemeClr>
                </a:solidFill>
              </a:defRPr>
            </a:lvl2pPr>
            <a:lvl3pPr marL="3826864" indent="0">
              <a:buNone/>
              <a:defRPr sz="6700">
                <a:solidFill>
                  <a:schemeClr val="tx1">
                    <a:tint val="75000"/>
                  </a:schemeClr>
                </a:solidFill>
              </a:defRPr>
            </a:lvl3pPr>
            <a:lvl4pPr marL="5740295" indent="0">
              <a:buNone/>
              <a:defRPr sz="5900">
                <a:solidFill>
                  <a:schemeClr val="tx1">
                    <a:tint val="75000"/>
                  </a:schemeClr>
                </a:solidFill>
              </a:defRPr>
            </a:lvl4pPr>
            <a:lvl5pPr marL="7653727" indent="0">
              <a:buNone/>
              <a:defRPr sz="5900">
                <a:solidFill>
                  <a:schemeClr val="tx1">
                    <a:tint val="75000"/>
                  </a:schemeClr>
                </a:solidFill>
              </a:defRPr>
            </a:lvl5pPr>
            <a:lvl6pPr marL="9567158" indent="0">
              <a:buNone/>
              <a:defRPr sz="5900">
                <a:solidFill>
                  <a:schemeClr val="tx1">
                    <a:tint val="75000"/>
                  </a:schemeClr>
                </a:solidFill>
              </a:defRPr>
            </a:lvl6pPr>
            <a:lvl7pPr marL="11480590" indent="0">
              <a:buNone/>
              <a:defRPr sz="5900">
                <a:solidFill>
                  <a:schemeClr val="tx1">
                    <a:tint val="75000"/>
                  </a:schemeClr>
                </a:solidFill>
              </a:defRPr>
            </a:lvl7pPr>
            <a:lvl8pPr marL="13394022" indent="0">
              <a:buNone/>
              <a:defRPr sz="5900">
                <a:solidFill>
                  <a:schemeClr val="tx1">
                    <a:tint val="75000"/>
                  </a:schemeClr>
                </a:solidFill>
              </a:defRPr>
            </a:lvl8pPr>
            <a:lvl9pPr marL="15307453" indent="0">
              <a:buNone/>
              <a:defRPr sz="5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ED80B2-C3C1-4532-92BD-BB7F1A6EB4AE}" type="datetimeFigureOut">
              <a:rPr lang="en-GB" smtClean="0"/>
              <a:pPr/>
              <a:t>29/11/2010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6BAB479-628C-463B-AADE-5A9687435738}" type="slidenum">
              <a:rPr lang="en-GB" smtClean="0"/>
              <a:pPr/>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580721" y="19809232"/>
            <a:ext cx="59006780" cy="56023049"/>
          </a:xfrm>
        </p:spPr>
        <p:txBody>
          <a:bodyPr/>
          <a:lstStyle>
            <a:lvl1pPr>
              <a:defRPr sz="11700"/>
            </a:lvl1pPr>
            <a:lvl2pPr>
              <a:defRPr sz="10100"/>
            </a:lvl2pPr>
            <a:lvl3pPr>
              <a:defRPr sz="83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6056156" y="19809232"/>
            <a:ext cx="59006776" cy="56023049"/>
          </a:xfrm>
        </p:spPr>
        <p:txBody>
          <a:bodyPr/>
          <a:lstStyle>
            <a:lvl1pPr>
              <a:defRPr sz="11700"/>
            </a:lvl1pPr>
            <a:lvl2pPr>
              <a:defRPr sz="10100"/>
            </a:lvl2pPr>
            <a:lvl3pPr>
              <a:defRPr sz="83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7ED80B2-C3C1-4532-92BD-BB7F1A6EB4AE}" type="datetimeFigureOut">
              <a:rPr lang="en-GB" smtClean="0"/>
              <a:pPr/>
              <a:t>29/11/2010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6BAB479-628C-463B-AADE-5A9687435738}" type="slidenum">
              <a:rPr lang="en-GB" smtClean="0"/>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05969" y="769942"/>
            <a:ext cx="25307450" cy="3204369"/>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405969" y="4303648"/>
            <a:ext cx="12424280" cy="1793555"/>
          </a:xfrm>
        </p:spPr>
        <p:txBody>
          <a:bodyPr anchor="b"/>
          <a:lstStyle>
            <a:lvl1pPr marL="0" indent="0">
              <a:buNone/>
              <a:defRPr sz="10100" b="1"/>
            </a:lvl1pPr>
            <a:lvl2pPr marL="1913431" indent="0">
              <a:buNone/>
              <a:defRPr sz="8300" b="1"/>
            </a:lvl2pPr>
            <a:lvl3pPr marL="3826864" indent="0">
              <a:buNone/>
              <a:defRPr sz="7500" b="1"/>
            </a:lvl3pPr>
            <a:lvl4pPr marL="5740295" indent="0">
              <a:buNone/>
              <a:defRPr sz="6700" b="1"/>
            </a:lvl4pPr>
            <a:lvl5pPr marL="7653727" indent="0">
              <a:buNone/>
              <a:defRPr sz="6700" b="1"/>
            </a:lvl5pPr>
            <a:lvl6pPr marL="9567158" indent="0">
              <a:buNone/>
              <a:defRPr sz="6700" b="1"/>
            </a:lvl6pPr>
            <a:lvl7pPr marL="11480590" indent="0">
              <a:buNone/>
              <a:defRPr sz="6700" b="1"/>
            </a:lvl7pPr>
            <a:lvl8pPr marL="13394022" indent="0">
              <a:buNone/>
              <a:defRPr sz="6700" b="1"/>
            </a:lvl8pPr>
            <a:lvl9pPr marL="15307453" indent="0">
              <a:buNone/>
              <a:defRPr sz="6700" b="1"/>
            </a:lvl9pPr>
          </a:lstStyle>
          <a:p>
            <a:pPr lvl="0"/>
            <a:r>
              <a:rPr lang="en-US" smtClean="0"/>
              <a:t>Click to edit Master text styles</a:t>
            </a:r>
          </a:p>
        </p:txBody>
      </p:sp>
      <p:sp>
        <p:nvSpPr>
          <p:cNvPr id="4" name="Content Placeholder 3"/>
          <p:cNvSpPr>
            <a:spLocks noGrp="1"/>
          </p:cNvSpPr>
          <p:nvPr>
            <p:ph sz="half" idx="2"/>
          </p:nvPr>
        </p:nvSpPr>
        <p:spPr>
          <a:xfrm>
            <a:off x="1405969" y="6097202"/>
            <a:ext cx="12424280" cy="11077327"/>
          </a:xfrm>
        </p:spPr>
        <p:txBody>
          <a:bodyPr/>
          <a:lstStyle>
            <a:lvl1pPr>
              <a:defRPr sz="10100"/>
            </a:lvl1pPr>
            <a:lvl2pPr>
              <a:defRPr sz="8300"/>
            </a:lvl2pPr>
            <a:lvl3pPr>
              <a:defRPr sz="7500"/>
            </a:lvl3pPr>
            <a:lvl4pPr>
              <a:defRPr sz="6700"/>
            </a:lvl4pPr>
            <a:lvl5pPr>
              <a:defRPr sz="6700"/>
            </a:lvl5pPr>
            <a:lvl6pPr>
              <a:defRPr sz="6700"/>
            </a:lvl6pPr>
            <a:lvl7pPr>
              <a:defRPr sz="6700"/>
            </a:lvl7pPr>
            <a:lvl8pPr>
              <a:defRPr sz="6700"/>
            </a:lvl8pPr>
            <a:lvl9pPr>
              <a:defRPr sz="6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14284259" y="4303648"/>
            <a:ext cx="12429161" cy="1793555"/>
          </a:xfrm>
        </p:spPr>
        <p:txBody>
          <a:bodyPr anchor="b"/>
          <a:lstStyle>
            <a:lvl1pPr marL="0" indent="0">
              <a:buNone/>
              <a:defRPr sz="10100" b="1"/>
            </a:lvl1pPr>
            <a:lvl2pPr marL="1913431" indent="0">
              <a:buNone/>
              <a:defRPr sz="8300" b="1"/>
            </a:lvl2pPr>
            <a:lvl3pPr marL="3826864" indent="0">
              <a:buNone/>
              <a:defRPr sz="7500" b="1"/>
            </a:lvl3pPr>
            <a:lvl4pPr marL="5740295" indent="0">
              <a:buNone/>
              <a:defRPr sz="6700" b="1"/>
            </a:lvl4pPr>
            <a:lvl5pPr marL="7653727" indent="0">
              <a:buNone/>
              <a:defRPr sz="6700" b="1"/>
            </a:lvl5pPr>
            <a:lvl6pPr marL="9567158" indent="0">
              <a:buNone/>
              <a:defRPr sz="6700" b="1"/>
            </a:lvl6pPr>
            <a:lvl7pPr marL="11480590" indent="0">
              <a:buNone/>
              <a:defRPr sz="6700" b="1"/>
            </a:lvl7pPr>
            <a:lvl8pPr marL="13394022" indent="0">
              <a:buNone/>
              <a:defRPr sz="6700" b="1"/>
            </a:lvl8pPr>
            <a:lvl9pPr marL="15307453" indent="0">
              <a:buNone/>
              <a:defRPr sz="6700" b="1"/>
            </a:lvl9pPr>
          </a:lstStyle>
          <a:p>
            <a:pPr lvl="0"/>
            <a:r>
              <a:rPr lang="en-US" smtClean="0"/>
              <a:t>Click to edit Master text styles</a:t>
            </a:r>
          </a:p>
        </p:txBody>
      </p:sp>
      <p:sp>
        <p:nvSpPr>
          <p:cNvPr id="6" name="Content Placeholder 5"/>
          <p:cNvSpPr>
            <a:spLocks noGrp="1"/>
          </p:cNvSpPr>
          <p:nvPr>
            <p:ph sz="quarter" idx="4"/>
          </p:nvPr>
        </p:nvSpPr>
        <p:spPr>
          <a:xfrm>
            <a:off x="14284259" y="6097202"/>
            <a:ext cx="12429161" cy="11077327"/>
          </a:xfrm>
        </p:spPr>
        <p:txBody>
          <a:bodyPr/>
          <a:lstStyle>
            <a:lvl1pPr>
              <a:defRPr sz="10100"/>
            </a:lvl1pPr>
            <a:lvl2pPr>
              <a:defRPr sz="8300"/>
            </a:lvl2pPr>
            <a:lvl3pPr>
              <a:defRPr sz="7500"/>
            </a:lvl3pPr>
            <a:lvl4pPr>
              <a:defRPr sz="6700"/>
            </a:lvl4pPr>
            <a:lvl5pPr>
              <a:defRPr sz="6700"/>
            </a:lvl5pPr>
            <a:lvl6pPr>
              <a:defRPr sz="6700"/>
            </a:lvl6pPr>
            <a:lvl7pPr>
              <a:defRPr sz="6700"/>
            </a:lvl7pPr>
            <a:lvl8pPr>
              <a:defRPr sz="6700"/>
            </a:lvl8pPr>
            <a:lvl9pPr>
              <a:defRPr sz="6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7ED80B2-C3C1-4532-92BD-BB7F1A6EB4AE}" type="datetimeFigureOut">
              <a:rPr lang="en-GB" smtClean="0"/>
              <a:pPr/>
              <a:t>29/11/2010</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66BAB479-628C-463B-AADE-5A9687435738}" type="slidenum">
              <a:rPr lang="en-GB" smtClean="0"/>
              <a:pPr/>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7ED80B2-C3C1-4532-92BD-BB7F1A6EB4AE}" type="datetimeFigureOut">
              <a:rPr lang="en-GB" smtClean="0"/>
              <a:pPr/>
              <a:t>29/11/2010</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66BAB479-628C-463B-AADE-5A9687435738}" type="slidenum">
              <a:rPr lang="en-GB" smtClean="0"/>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ED80B2-C3C1-4532-92BD-BB7F1A6EB4AE}" type="datetimeFigureOut">
              <a:rPr lang="en-GB" smtClean="0"/>
              <a:pPr/>
              <a:t>29/11/2010</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66BAB479-628C-463B-AADE-5A9687435738}" type="slidenum">
              <a:rPr lang="en-GB" smtClean="0"/>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05972" y="765488"/>
            <a:ext cx="9251085" cy="3257775"/>
          </a:xfrm>
        </p:spPr>
        <p:txBody>
          <a:bodyPr anchor="b"/>
          <a:lstStyle>
            <a:lvl1pPr algn="l">
              <a:defRPr sz="8300" b="1"/>
            </a:lvl1pPr>
          </a:lstStyle>
          <a:p>
            <a:r>
              <a:rPr lang="en-US" smtClean="0"/>
              <a:t>Click to edit Master title style</a:t>
            </a:r>
            <a:endParaRPr lang="en-GB"/>
          </a:p>
        </p:txBody>
      </p:sp>
      <p:sp>
        <p:nvSpPr>
          <p:cNvPr id="3" name="Content Placeholder 2"/>
          <p:cNvSpPr>
            <a:spLocks noGrp="1"/>
          </p:cNvSpPr>
          <p:nvPr>
            <p:ph idx="1"/>
          </p:nvPr>
        </p:nvSpPr>
        <p:spPr>
          <a:xfrm>
            <a:off x="10993902" y="765490"/>
            <a:ext cx="15719519" cy="16409040"/>
          </a:xfrm>
        </p:spPr>
        <p:txBody>
          <a:bodyPr/>
          <a:lstStyle>
            <a:lvl1pPr>
              <a:defRPr sz="13400"/>
            </a:lvl1pPr>
            <a:lvl2pPr>
              <a:defRPr sz="11700"/>
            </a:lvl2pPr>
            <a:lvl3pPr>
              <a:defRPr sz="10100"/>
            </a:lvl3pPr>
            <a:lvl4pPr>
              <a:defRPr sz="8300"/>
            </a:lvl4pPr>
            <a:lvl5pPr>
              <a:defRPr sz="8300"/>
            </a:lvl5pPr>
            <a:lvl6pPr>
              <a:defRPr sz="8300"/>
            </a:lvl6pPr>
            <a:lvl7pPr>
              <a:defRPr sz="8300"/>
            </a:lvl7pPr>
            <a:lvl8pPr>
              <a:defRPr sz="8300"/>
            </a:lvl8pPr>
            <a:lvl9pPr>
              <a:defRPr sz="8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405972" y="4023265"/>
            <a:ext cx="9251085" cy="13151265"/>
          </a:xfrm>
        </p:spPr>
        <p:txBody>
          <a:bodyPr/>
          <a:lstStyle>
            <a:lvl1pPr marL="0" indent="0">
              <a:buNone/>
              <a:defRPr sz="5900"/>
            </a:lvl1pPr>
            <a:lvl2pPr marL="1913431" indent="0">
              <a:buNone/>
              <a:defRPr sz="5000"/>
            </a:lvl2pPr>
            <a:lvl3pPr marL="3826864" indent="0">
              <a:buNone/>
              <a:defRPr sz="4200"/>
            </a:lvl3pPr>
            <a:lvl4pPr marL="5740295" indent="0">
              <a:buNone/>
              <a:defRPr sz="3800"/>
            </a:lvl4pPr>
            <a:lvl5pPr marL="7653727" indent="0">
              <a:buNone/>
              <a:defRPr sz="3800"/>
            </a:lvl5pPr>
            <a:lvl6pPr marL="9567158" indent="0">
              <a:buNone/>
              <a:defRPr sz="3800"/>
            </a:lvl6pPr>
            <a:lvl7pPr marL="11480590" indent="0">
              <a:buNone/>
              <a:defRPr sz="3800"/>
            </a:lvl7pPr>
            <a:lvl8pPr marL="13394022" indent="0">
              <a:buNone/>
              <a:defRPr sz="3800"/>
            </a:lvl8pPr>
            <a:lvl9pPr marL="15307453" indent="0">
              <a:buNone/>
              <a:defRPr sz="3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ED80B2-C3C1-4532-92BD-BB7F1A6EB4AE}" type="datetimeFigureOut">
              <a:rPr lang="en-GB" smtClean="0"/>
              <a:pPr/>
              <a:t>29/11/2010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6BAB479-628C-463B-AADE-5A9687435738}" type="slidenum">
              <a:rPr lang="en-GB" smtClean="0"/>
              <a:pPr/>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11599" y="13458350"/>
            <a:ext cx="16871633" cy="1588834"/>
          </a:xfrm>
        </p:spPr>
        <p:txBody>
          <a:bodyPr anchor="b"/>
          <a:lstStyle>
            <a:lvl1pPr algn="l">
              <a:defRPr sz="8300" b="1"/>
            </a:lvl1pPr>
          </a:lstStyle>
          <a:p>
            <a:r>
              <a:rPr lang="en-US" smtClean="0"/>
              <a:t>Click to edit Master title style</a:t>
            </a:r>
            <a:endParaRPr lang="en-GB"/>
          </a:p>
        </p:txBody>
      </p:sp>
      <p:sp>
        <p:nvSpPr>
          <p:cNvPr id="3" name="Picture Placeholder 2"/>
          <p:cNvSpPr>
            <a:spLocks noGrp="1"/>
          </p:cNvSpPr>
          <p:nvPr>
            <p:ph type="pic" idx="1"/>
          </p:nvPr>
        </p:nvSpPr>
        <p:spPr>
          <a:xfrm>
            <a:off x="5511599" y="1717898"/>
            <a:ext cx="16871633" cy="11535728"/>
          </a:xfrm>
        </p:spPr>
        <p:txBody>
          <a:bodyPr/>
          <a:lstStyle>
            <a:lvl1pPr marL="0" indent="0">
              <a:buNone/>
              <a:defRPr sz="13400"/>
            </a:lvl1pPr>
            <a:lvl2pPr marL="1913431" indent="0">
              <a:buNone/>
              <a:defRPr sz="11700"/>
            </a:lvl2pPr>
            <a:lvl3pPr marL="3826864" indent="0">
              <a:buNone/>
              <a:defRPr sz="10100"/>
            </a:lvl3pPr>
            <a:lvl4pPr marL="5740295" indent="0">
              <a:buNone/>
              <a:defRPr sz="8300"/>
            </a:lvl4pPr>
            <a:lvl5pPr marL="7653727" indent="0">
              <a:buNone/>
              <a:defRPr sz="8300"/>
            </a:lvl5pPr>
            <a:lvl6pPr marL="9567158" indent="0">
              <a:buNone/>
              <a:defRPr sz="8300"/>
            </a:lvl6pPr>
            <a:lvl7pPr marL="11480590" indent="0">
              <a:buNone/>
              <a:defRPr sz="8300"/>
            </a:lvl7pPr>
            <a:lvl8pPr marL="13394022" indent="0">
              <a:buNone/>
              <a:defRPr sz="8300"/>
            </a:lvl8pPr>
            <a:lvl9pPr marL="15307453" indent="0">
              <a:buNone/>
              <a:defRPr sz="8300"/>
            </a:lvl9pPr>
          </a:lstStyle>
          <a:p>
            <a:endParaRPr lang="en-GB" dirty="0"/>
          </a:p>
        </p:txBody>
      </p:sp>
      <p:sp>
        <p:nvSpPr>
          <p:cNvPr id="4" name="Text Placeholder 3"/>
          <p:cNvSpPr>
            <a:spLocks noGrp="1"/>
          </p:cNvSpPr>
          <p:nvPr>
            <p:ph type="body" sz="half" idx="2"/>
          </p:nvPr>
        </p:nvSpPr>
        <p:spPr>
          <a:xfrm>
            <a:off x="5511599" y="15047185"/>
            <a:ext cx="16871633" cy="2256408"/>
          </a:xfrm>
        </p:spPr>
        <p:txBody>
          <a:bodyPr/>
          <a:lstStyle>
            <a:lvl1pPr marL="0" indent="0">
              <a:buNone/>
              <a:defRPr sz="5900"/>
            </a:lvl1pPr>
            <a:lvl2pPr marL="1913431" indent="0">
              <a:buNone/>
              <a:defRPr sz="5000"/>
            </a:lvl2pPr>
            <a:lvl3pPr marL="3826864" indent="0">
              <a:buNone/>
              <a:defRPr sz="4200"/>
            </a:lvl3pPr>
            <a:lvl4pPr marL="5740295" indent="0">
              <a:buNone/>
              <a:defRPr sz="3800"/>
            </a:lvl4pPr>
            <a:lvl5pPr marL="7653727" indent="0">
              <a:buNone/>
              <a:defRPr sz="3800"/>
            </a:lvl5pPr>
            <a:lvl6pPr marL="9567158" indent="0">
              <a:buNone/>
              <a:defRPr sz="3800"/>
            </a:lvl6pPr>
            <a:lvl7pPr marL="11480590" indent="0">
              <a:buNone/>
              <a:defRPr sz="3800"/>
            </a:lvl7pPr>
            <a:lvl8pPr marL="13394022" indent="0">
              <a:buNone/>
              <a:defRPr sz="3800"/>
            </a:lvl8pPr>
            <a:lvl9pPr marL="15307453" indent="0">
              <a:buNone/>
              <a:defRPr sz="3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ED80B2-C3C1-4532-92BD-BB7F1A6EB4AE}" type="datetimeFigureOut">
              <a:rPr lang="en-GB" smtClean="0"/>
              <a:pPr/>
              <a:t>29/11/2010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6BAB479-628C-463B-AADE-5A9687435738}" type="slidenum">
              <a:rPr lang="en-GB" smtClean="0"/>
              <a:pPr/>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05969" y="769942"/>
            <a:ext cx="25307450" cy="3204369"/>
          </a:xfrm>
          <a:prstGeom prst="rect">
            <a:avLst/>
          </a:prstGeom>
        </p:spPr>
        <p:txBody>
          <a:bodyPr vert="horz" lIns="382686" tIns="191344" rIns="382686" bIns="191344"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1405969" y="4486118"/>
            <a:ext cx="25307450" cy="12688412"/>
          </a:xfrm>
          <a:prstGeom prst="rect">
            <a:avLst/>
          </a:prstGeom>
        </p:spPr>
        <p:txBody>
          <a:bodyPr vert="horz" lIns="382686" tIns="191344" rIns="382686" bIns="19134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1405969" y="17819853"/>
            <a:ext cx="6561191" cy="1023618"/>
          </a:xfrm>
          <a:prstGeom prst="rect">
            <a:avLst/>
          </a:prstGeom>
        </p:spPr>
        <p:txBody>
          <a:bodyPr vert="horz" lIns="382686" tIns="191344" rIns="382686" bIns="191344" rtlCol="0" anchor="ctr"/>
          <a:lstStyle>
            <a:lvl1pPr algn="l">
              <a:defRPr sz="5000">
                <a:solidFill>
                  <a:schemeClr val="tx1">
                    <a:tint val="75000"/>
                  </a:schemeClr>
                </a:solidFill>
              </a:defRPr>
            </a:lvl1pPr>
          </a:lstStyle>
          <a:p>
            <a:fld id="{67ED80B2-C3C1-4532-92BD-BB7F1A6EB4AE}" type="datetimeFigureOut">
              <a:rPr lang="en-GB" smtClean="0"/>
              <a:pPr/>
              <a:t>29/11/2010</a:t>
            </a:fld>
            <a:endParaRPr lang="en-GB" dirty="0"/>
          </a:p>
        </p:txBody>
      </p:sp>
      <p:sp>
        <p:nvSpPr>
          <p:cNvPr id="5" name="Footer Placeholder 4"/>
          <p:cNvSpPr>
            <a:spLocks noGrp="1"/>
          </p:cNvSpPr>
          <p:nvPr>
            <p:ph type="ftr" sz="quarter" idx="3"/>
          </p:nvPr>
        </p:nvSpPr>
        <p:spPr>
          <a:xfrm>
            <a:off x="9607459" y="17819853"/>
            <a:ext cx="8904473" cy="1023618"/>
          </a:xfrm>
          <a:prstGeom prst="rect">
            <a:avLst/>
          </a:prstGeom>
        </p:spPr>
        <p:txBody>
          <a:bodyPr vert="horz" lIns="382686" tIns="191344" rIns="382686" bIns="191344" rtlCol="0" anchor="ctr"/>
          <a:lstStyle>
            <a:lvl1pPr algn="ctr">
              <a:defRPr sz="50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20152228" y="17819853"/>
            <a:ext cx="6561191" cy="1023618"/>
          </a:xfrm>
          <a:prstGeom prst="rect">
            <a:avLst/>
          </a:prstGeom>
        </p:spPr>
        <p:txBody>
          <a:bodyPr vert="horz" lIns="382686" tIns="191344" rIns="382686" bIns="191344" rtlCol="0" anchor="ctr"/>
          <a:lstStyle>
            <a:lvl1pPr algn="r">
              <a:defRPr sz="5000">
                <a:solidFill>
                  <a:schemeClr val="tx1">
                    <a:tint val="75000"/>
                  </a:schemeClr>
                </a:solidFill>
              </a:defRPr>
            </a:lvl1pPr>
          </a:lstStyle>
          <a:p>
            <a:fld id="{66BAB479-628C-463B-AADE-5A9687435738}"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826864" rtl="0" eaLnBrk="1" latinLnBrk="0" hangingPunct="1">
        <a:spcBef>
          <a:spcPct val="0"/>
        </a:spcBef>
        <a:buNone/>
        <a:defRPr sz="18400" kern="1200">
          <a:solidFill>
            <a:schemeClr val="tx1"/>
          </a:solidFill>
          <a:latin typeface="+mj-lt"/>
          <a:ea typeface="+mj-ea"/>
          <a:cs typeface="+mj-cs"/>
        </a:defRPr>
      </a:lvl1pPr>
    </p:titleStyle>
    <p:bodyStyle>
      <a:lvl1pPr marL="1435073" indent="-1435073" algn="l" defTabSz="3826864" rtl="0" eaLnBrk="1" latinLnBrk="0" hangingPunct="1">
        <a:spcBef>
          <a:spcPct val="20000"/>
        </a:spcBef>
        <a:buFont typeface="Arial" pitchFamily="34" charset="0"/>
        <a:buChar char="•"/>
        <a:defRPr sz="13400" kern="1200">
          <a:solidFill>
            <a:schemeClr val="tx1"/>
          </a:solidFill>
          <a:latin typeface="+mn-lt"/>
          <a:ea typeface="+mn-ea"/>
          <a:cs typeface="+mn-cs"/>
        </a:defRPr>
      </a:lvl1pPr>
      <a:lvl2pPr marL="3109327" indent="-1195895" algn="l" defTabSz="3826864" rtl="0" eaLnBrk="1" latinLnBrk="0" hangingPunct="1">
        <a:spcBef>
          <a:spcPct val="20000"/>
        </a:spcBef>
        <a:buFont typeface="Arial" pitchFamily="34" charset="0"/>
        <a:buChar char="–"/>
        <a:defRPr sz="11700" kern="1200">
          <a:solidFill>
            <a:schemeClr val="tx1"/>
          </a:solidFill>
          <a:latin typeface="+mn-lt"/>
          <a:ea typeface="+mn-ea"/>
          <a:cs typeface="+mn-cs"/>
        </a:defRPr>
      </a:lvl2pPr>
      <a:lvl3pPr marL="4783579" indent="-956716" algn="l" defTabSz="3826864" rtl="0" eaLnBrk="1" latinLnBrk="0" hangingPunct="1">
        <a:spcBef>
          <a:spcPct val="20000"/>
        </a:spcBef>
        <a:buFont typeface="Arial" pitchFamily="34" charset="0"/>
        <a:buChar char="•"/>
        <a:defRPr sz="10100" kern="1200">
          <a:solidFill>
            <a:schemeClr val="tx1"/>
          </a:solidFill>
          <a:latin typeface="+mn-lt"/>
          <a:ea typeface="+mn-ea"/>
          <a:cs typeface="+mn-cs"/>
        </a:defRPr>
      </a:lvl3pPr>
      <a:lvl4pPr marL="6697010" indent="-956716" algn="l" defTabSz="3826864"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610443" indent="-956716" algn="l" defTabSz="3826864"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523874" indent="-956716" algn="l" defTabSz="3826864"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437306" indent="-956716" algn="l" defTabSz="3826864"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350738" indent="-956716" algn="l" defTabSz="3826864"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264169" indent="-956716" algn="l" defTabSz="3826864"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826864" rtl="0" eaLnBrk="1" latinLnBrk="0" hangingPunct="1">
        <a:defRPr sz="7500" kern="1200">
          <a:solidFill>
            <a:schemeClr val="tx1"/>
          </a:solidFill>
          <a:latin typeface="+mn-lt"/>
          <a:ea typeface="+mn-ea"/>
          <a:cs typeface="+mn-cs"/>
        </a:defRPr>
      </a:lvl1pPr>
      <a:lvl2pPr marL="1913431" algn="l" defTabSz="3826864" rtl="0" eaLnBrk="1" latinLnBrk="0" hangingPunct="1">
        <a:defRPr sz="7500" kern="1200">
          <a:solidFill>
            <a:schemeClr val="tx1"/>
          </a:solidFill>
          <a:latin typeface="+mn-lt"/>
          <a:ea typeface="+mn-ea"/>
          <a:cs typeface="+mn-cs"/>
        </a:defRPr>
      </a:lvl2pPr>
      <a:lvl3pPr marL="3826864" algn="l" defTabSz="3826864" rtl="0" eaLnBrk="1" latinLnBrk="0" hangingPunct="1">
        <a:defRPr sz="7500" kern="1200">
          <a:solidFill>
            <a:schemeClr val="tx1"/>
          </a:solidFill>
          <a:latin typeface="+mn-lt"/>
          <a:ea typeface="+mn-ea"/>
          <a:cs typeface="+mn-cs"/>
        </a:defRPr>
      </a:lvl3pPr>
      <a:lvl4pPr marL="5740295" algn="l" defTabSz="3826864" rtl="0" eaLnBrk="1" latinLnBrk="0" hangingPunct="1">
        <a:defRPr sz="7500" kern="1200">
          <a:solidFill>
            <a:schemeClr val="tx1"/>
          </a:solidFill>
          <a:latin typeface="+mn-lt"/>
          <a:ea typeface="+mn-ea"/>
          <a:cs typeface="+mn-cs"/>
        </a:defRPr>
      </a:lvl4pPr>
      <a:lvl5pPr marL="7653727" algn="l" defTabSz="3826864" rtl="0" eaLnBrk="1" latinLnBrk="0" hangingPunct="1">
        <a:defRPr sz="7500" kern="1200">
          <a:solidFill>
            <a:schemeClr val="tx1"/>
          </a:solidFill>
          <a:latin typeface="+mn-lt"/>
          <a:ea typeface="+mn-ea"/>
          <a:cs typeface="+mn-cs"/>
        </a:defRPr>
      </a:lvl5pPr>
      <a:lvl6pPr marL="9567158" algn="l" defTabSz="3826864" rtl="0" eaLnBrk="1" latinLnBrk="0" hangingPunct="1">
        <a:defRPr sz="7500" kern="1200">
          <a:solidFill>
            <a:schemeClr val="tx1"/>
          </a:solidFill>
          <a:latin typeface="+mn-lt"/>
          <a:ea typeface="+mn-ea"/>
          <a:cs typeface="+mn-cs"/>
        </a:defRPr>
      </a:lvl6pPr>
      <a:lvl7pPr marL="11480590" algn="l" defTabSz="3826864" rtl="0" eaLnBrk="1" latinLnBrk="0" hangingPunct="1">
        <a:defRPr sz="7500" kern="1200">
          <a:solidFill>
            <a:schemeClr val="tx1"/>
          </a:solidFill>
          <a:latin typeface="+mn-lt"/>
          <a:ea typeface="+mn-ea"/>
          <a:cs typeface="+mn-cs"/>
        </a:defRPr>
      </a:lvl7pPr>
      <a:lvl8pPr marL="13394022" algn="l" defTabSz="3826864" rtl="0" eaLnBrk="1" latinLnBrk="0" hangingPunct="1">
        <a:defRPr sz="7500" kern="1200">
          <a:solidFill>
            <a:schemeClr val="tx1"/>
          </a:solidFill>
          <a:latin typeface="+mn-lt"/>
          <a:ea typeface="+mn-ea"/>
          <a:cs typeface="+mn-cs"/>
        </a:defRPr>
      </a:lvl8pPr>
      <a:lvl9pPr marL="15307453" algn="l" defTabSz="3826864" rtl="0" eaLnBrk="1" latinLnBrk="0" hangingPunct="1">
        <a:defRPr sz="7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notesSlide" Target="../notesSlides/notesSlide1.xml"/><Relationship Id="rId7" Type="http://schemas.openxmlformats.org/officeDocument/2006/relationships/oleObject" Target="file:///\\lancs\depts\SHM\research\Research%20Drive\MED\Tom%20Keegan\Presentations\Ward_deprivation_poster_291110\Coll_poster-table2.docx"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5.gif"/><Relationship Id="rId5" Type="http://schemas.openxmlformats.org/officeDocument/2006/relationships/image" Target="../media/image4.gif"/><Relationship Id="rId10" Type="http://schemas.openxmlformats.org/officeDocument/2006/relationships/hyperlink" Target="mailto:t.keegan@lancs.ac.uk" TargetMode="External"/><Relationship Id="rId4" Type="http://schemas.openxmlformats.org/officeDocument/2006/relationships/image" Target="../media/image3.png"/><Relationship Id="rId9" Type="http://schemas.openxmlformats.org/officeDocument/2006/relationships/oleObject" Target="file:///\\lancs\depts\SHM\research\Research%20Drive\MED\Tom%20Keegan\Presentations\Ward_deprivation_poster_291110\Coll_poster-table1.doc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
          <p:cNvSpPr>
            <a:spLocks noChangeArrowheads="1"/>
          </p:cNvSpPr>
          <p:nvPr/>
        </p:nvSpPr>
        <p:spPr bwMode="auto">
          <a:xfrm>
            <a:off x="0" y="0"/>
            <a:ext cx="28119388" cy="3139858"/>
          </a:xfrm>
          <a:prstGeom prst="rect">
            <a:avLst/>
          </a:prstGeom>
          <a:solidFill>
            <a:srgbClr val="CC0000"/>
          </a:solidFill>
          <a:ln w="9525">
            <a:noFill/>
            <a:miter lim="800000"/>
            <a:headEnd/>
            <a:tailEnd/>
          </a:ln>
          <a:effectLst/>
        </p:spPr>
        <p:txBody>
          <a:bodyPr wrap="none" lIns="83786" tIns="41893" rIns="83786" bIns="41893" anchor="ctr"/>
          <a:lstStyle/>
          <a:p>
            <a:pPr defTabSz="837865" fontAlgn="base">
              <a:spcBef>
                <a:spcPct val="0"/>
              </a:spcBef>
              <a:spcAft>
                <a:spcPct val="0"/>
              </a:spcAft>
            </a:pPr>
            <a:endParaRPr lang="en-GB" sz="1600" dirty="0">
              <a:solidFill>
                <a:srgbClr val="FFFFFF"/>
              </a:solidFill>
              <a:latin typeface="Century Gothic" pitchFamily="34" charset="0"/>
            </a:endParaRPr>
          </a:p>
        </p:txBody>
      </p:sp>
      <p:sp>
        <p:nvSpPr>
          <p:cNvPr id="8" name="Rectangle 9"/>
          <p:cNvSpPr>
            <a:spLocks noChangeArrowheads="1"/>
          </p:cNvSpPr>
          <p:nvPr/>
        </p:nvSpPr>
        <p:spPr bwMode="auto">
          <a:xfrm>
            <a:off x="0" y="17605994"/>
            <a:ext cx="28127730" cy="1620219"/>
          </a:xfrm>
          <a:prstGeom prst="rect">
            <a:avLst/>
          </a:prstGeom>
          <a:solidFill>
            <a:srgbClr val="CC0000"/>
          </a:solidFill>
          <a:ln w="9525">
            <a:noFill/>
            <a:miter lim="800000"/>
            <a:headEnd/>
            <a:tailEnd/>
          </a:ln>
          <a:effectLst/>
        </p:spPr>
        <p:txBody>
          <a:bodyPr wrap="none" lIns="83786" tIns="41893" rIns="83786" bIns="41893" anchor="ctr"/>
          <a:lstStyle/>
          <a:p>
            <a:pPr algn="ctr" defTabSz="837865" fontAlgn="base">
              <a:spcBef>
                <a:spcPct val="0"/>
              </a:spcBef>
              <a:spcAft>
                <a:spcPct val="0"/>
              </a:spcAft>
            </a:pPr>
            <a:endParaRPr lang="en-US" sz="1600" dirty="0">
              <a:solidFill>
                <a:srgbClr val="FFFFFF"/>
              </a:solidFill>
              <a:latin typeface="Century Gothic" pitchFamily="34" charset="0"/>
            </a:endParaRPr>
          </a:p>
        </p:txBody>
      </p:sp>
      <p:sp>
        <p:nvSpPr>
          <p:cNvPr id="14" name="TextBox 13"/>
          <p:cNvSpPr txBox="1"/>
          <p:nvPr/>
        </p:nvSpPr>
        <p:spPr>
          <a:xfrm>
            <a:off x="450182" y="95250"/>
            <a:ext cx="27219024" cy="1754326"/>
          </a:xfrm>
          <a:prstGeom prst="rect">
            <a:avLst/>
          </a:prstGeom>
          <a:noFill/>
        </p:spPr>
        <p:txBody>
          <a:bodyPr wrap="square" rtlCol="0">
            <a:spAutoFit/>
          </a:bodyPr>
          <a:lstStyle/>
          <a:p>
            <a:pPr algn="ctr"/>
            <a:r>
              <a:rPr lang="en-GB" sz="5400" b="1" dirty="0">
                <a:solidFill>
                  <a:schemeClr val="accent1">
                    <a:lumMod val="40000"/>
                    <a:lumOff val="60000"/>
                  </a:schemeClr>
                </a:solidFill>
              </a:rPr>
              <a:t>Relative deprivation between neighbouring wards is predictive of coronary heart disease mortality after adjustment for absolute deprivation of </a:t>
            </a:r>
            <a:r>
              <a:rPr lang="en-GB" sz="5400" b="1" dirty="0" smtClean="0">
                <a:solidFill>
                  <a:schemeClr val="accent1">
                    <a:lumMod val="40000"/>
                    <a:lumOff val="60000"/>
                  </a:schemeClr>
                </a:solidFill>
              </a:rPr>
              <a:t>wards</a:t>
            </a:r>
            <a:endParaRPr lang="en-GB" sz="5400" dirty="0">
              <a:solidFill>
                <a:schemeClr val="accent1">
                  <a:lumMod val="40000"/>
                  <a:lumOff val="60000"/>
                </a:schemeClr>
              </a:solidFill>
            </a:endParaRPr>
          </a:p>
        </p:txBody>
      </p:sp>
      <p:sp>
        <p:nvSpPr>
          <p:cNvPr id="1028" name="Rectangle 4"/>
          <p:cNvSpPr>
            <a:spLocks noChangeArrowheads="1"/>
          </p:cNvSpPr>
          <p:nvPr/>
        </p:nvSpPr>
        <p:spPr bwMode="auto">
          <a:xfrm>
            <a:off x="378174" y="1764234"/>
            <a:ext cx="27291032"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defTabSz="914400" fontAlgn="base">
              <a:spcBef>
                <a:spcPct val="0"/>
              </a:spcBef>
              <a:spcAft>
                <a:spcPct val="0"/>
              </a:spcAft>
            </a:pPr>
            <a:r>
              <a:rPr kumimoji="0" lang="en-GB" sz="2800" b="0" i="0" u="sng" strike="noStrike" cap="none" normalizeH="0" baseline="0" dirty="0" smtClean="0">
                <a:ln>
                  <a:noFill/>
                </a:ln>
                <a:solidFill>
                  <a:schemeClr val="accent6">
                    <a:lumMod val="60000"/>
                    <a:lumOff val="40000"/>
                  </a:schemeClr>
                </a:solidFill>
                <a:effectLst/>
                <a:ea typeface="Calibri" pitchFamily="34" charset="0"/>
                <a:cs typeface="Arial" pitchFamily="34" charset="0"/>
              </a:rPr>
              <a:t>Thomas Keegan</a:t>
            </a:r>
            <a:r>
              <a:rPr kumimoji="0" lang="en-GB" sz="2800" b="0" i="0" strike="noStrike" cap="none" normalizeH="0" baseline="30000" dirty="0" smtClean="0">
                <a:ln>
                  <a:noFill/>
                </a:ln>
                <a:solidFill>
                  <a:schemeClr val="accent6">
                    <a:lumMod val="60000"/>
                    <a:lumOff val="40000"/>
                  </a:schemeClr>
                </a:solidFill>
                <a:effectLst/>
                <a:ea typeface="Calibri" pitchFamily="34" charset="0"/>
                <a:cs typeface="Arial" pitchFamily="34" charset="0"/>
              </a:rPr>
              <a:t>2</a:t>
            </a:r>
            <a:r>
              <a:rPr kumimoji="0" lang="en-GB" sz="2800" b="0" i="0" u="none" strike="noStrike" cap="none" normalizeH="0" baseline="0" dirty="0" smtClean="0">
                <a:ln>
                  <a:noFill/>
                </a:ln>
                <a:solidFill>
                  <a:schemeClr val="accent6">
                    <a:lumMod val="60000"/>
                    <a:lumOff val="40000"/>
                  </a:schemeClr>
                </a:solidFill>
                <a:effectLst/>
                <a:ea typeface="Calibri" pitchFamily="34" charset="0"/>
                <a:cs typeface="Arial" pitchFamily="34" charset="0"/>
              </a:rPr>
              <a:t>, Steven Allender</a:t>
            </a:r>
            <a:r>
              <a:rPr kumimoji="0" lang="en-GB" sz="2800" b="0" i="0" u="none" strike="noStrike" cap="none" normalizeH="0" baseline="30000" dirty="0" smtClean="0">
                <a:ln>
                  <a:noFill/>
                </a:ln>
                <a:solidFill>
                  <a:schemeClr val="accent6">
                    <a:lumMod val="60000"/>
                    <a:lumOff val="40000"/>
                  </a:schemeClr>
                </a:solidFill>
                <a:effectLst/>
                <a:ea typeface="Calibri" pitchFamily="34" charset="0"/>
                <a:cs typeface="Arial" pitchFamily="34" charset="0"/>
              </a:rPr>
              <a:t>1,3</a:t>
            </a:r>
            <a:r>
              <a:rPr kumimoji="0" lang="en-GB" sz="2800" b="0" i="0" u="none" strike="noStrike" cap="none" normalizeH="0" baseline="0" dirty="0" smtClean="0">
                <a:ln>
                  <a:noFill/>
                </a:ln>
                <a:solidFill>
                  <a:schemeClr val="accent6">
                    <a:lumMod val="60000"/>
                    <a:lumOff val="40000"/>
                  </a:schemeClr>
                </a:solidFill>
                <a:effectLst/>
                <a:ea typeface="Calibri" pitchFamily="34" charset="0"/>
                <a:cs typeface="Arial" pitchFamily="34" charset="0"/>
              </a:rPr>
              <a:t>, Peter Scarborough</a:t>
            </a:r>
            <a:r>
              <a:rPr kumimoji="0" lang="en-GB" sz="2800" b="0" i="0" u="none" strike="noStrike" cap="none" normalizeH="0" baseline="30000" dirty="0" smtClean="0">
                <a:ln>
                  <a:noFill/>
                </a:ln>
                <a:solidFill>
                  <a:schemeClr val="accent6">
                    <a:lumMod val="60000"/>
                    <a:lumOff val="40000"/>
                  </a:schemeClr>
                </a:solidFill>
                <a:effectLst/>
                <a:ea typeface="Calibri" pitchFamily="34" charset="0"/>
                <a:cs typeface="Arial" pitchFamily="34" charset="0"/>
              </a:rPr>
              <a:t>1</a:t>
            </a:r>
            <a:r>
              <a:rPr kumimoji="0" lang="en-GB" sz="2800" b="1" i="0" u="none" strike="noStrike" cap="none" normalizeH="0" baseline="0" dirty="0" smtClean="0">
                <a:ln>
                  <a:noFill/>
                </a:ln>
                <a:solidFill>
                  <a:schemeClr val="accent6">
                    <a:lumMod val="60000"/>
                    <a:lumOff val="40000"/>
                  </a:schemeClr>
                </a:solidFill>
                <a:effectLst/>
                <a:ea typeface="Calibri" pitchFamily="34" charset="0"/>
                <a:cs typeface="Arial" pitchFamily="34" charset="0"/>
              </a:rPr>
              <a:t>, </a:t>
            </a:r>
            <a:r>
              <a:rPr kumimoji="0" lang="en-GB" sz="2800" b="0" i="0" u="none" strike="noStrike" cap="none" normalizeH="0" baseline="0" dirty="0" smtClean="0">
                <a:ln>
                  <a:noFill/>
                </a:ln>
                <a:solidFill>
                  <a:schemeClr val="accent6">
                    <a:lumMod val="60000"/>
                    <a:lumOff val="40000"/>
                  </a:schemeClr>
                </a:solidFill>
                <a:effectLst/>
                <a:ea typeface="Calibri" pitchFamily="34" charset="0"/>
                <a:cs typeface="Arial" pitchFamily="34" charset="0"/>
              </a:rPr>
              <a:t>Mike Rayner</a:t>
            </a:r>
            <a:r>
              <a:rPr kumimoji="0" lang="en-GB" sz="2800" b="0" i="0" u="none" strike="noStrike" cap="none" normalizeH="0" baseline="30000" dirty="0" smtClean="0">
                <a:ln>
                  <a:noFill/>
                </a:ln>
                <a:solidFill>
                  <a:schemeClr val="accent6">
                    <a:lumMod val="60000"/>
                    <a:lumOff val="40000"/>
                  </a:schemeClr>
                </a:solidFill>
                <a:effectLst/>
                <a:ea typeface="Calibri" pitchFamily="34" charset="0"/>
                <a:cs typeface="Arial" pitchFamily="34" charset="0"/>
              </a:rPr>
              <a:t>1</a:t>
            </a:r>
            <a:endParaRPr kumimoji="0" lang="en-GB" sz="2800" b="0" i="0" u="none" strike="noStrike" cap="none" normalizeH="0" baseline="0" dirty="0" smtClean="0">
              <a:ln>
                <a:noFill/>
              </a:ln>
              <a:solidFill>
                <a:schemeClr val="accent6">
                  <a:lumMod val="60000"/>
                  <a:lumOff val="40000"/>
                </a:schemeClr>
              </a:solidFill>
              <a:effectLst/>
              <a:cs typeface="Arial" pitchFamily="34" charset="0"/>
            </a:endParaRPr>
          </a:p>
        </p:txBody>
      </p:sp>
      <p:sp>
        <p:nvSpPr>
          <p:cNvPr id="1030" name="Rectangle 6"/>
          <p:cNvSpPr>
            <a:spLocks noChangeArrowheads="1"/>
          </p:cNvSpPr>
          <p:nvPr/>
        </p:nvSpPr>
        <p:spPr bwMode="auto">
          <a:xfrm>
            <a:off x="667000" y="2268290"/>
            <a:ext cx="26786976"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30000" dirty="0" smtClean="0">
                <a:ln>
                  <a:noFill/>
                </a:ln>
                <a:solidFill>
                  <a:schemeClr val="accent6">
                    <a:lumMod val="60000"/>
                    <a:lumOff val="40000"/>
                  </a:schemeClr>
                </a:solidFill>
                <a:effectLst/>
                <a:ea typeface="Calibri" pitchFamily="34" charset="0"/>
                <a:cs typeface="Arial" pitchFamily="34" charset="0"/>
              </a:rPr>
              <a:t>1</a:t>
            </a:r>
            <a:r>
              <a:rPr kumimoji="0" lang="en-GB" sz="2400" b="0" i="0" u="none" strike="noStrike" cap="none" normalizeH="0" baseline="0" dirty="0" smtClean="0">
                <a:ln>
                  <a:noFill/>
                </a:ln>
                <a:solidFill>
                  <a:schemeClr val="accent6">
                    <a:lumMod val="60000"/>
                    <a:lumOff val="40000"/>
                  </a:schemeClr>
                </a:solidFill>
                <a:effectLst/>
                <a:ea typeface="Calibri" pitchFamily="34" charset="0"/>
                <a:cs typeface="Arial" pitchFamily="34" charset="0"/>
              </a:rPr>
              <a:t> Division of Public Health and Primary Health Care, University of Oxford, Oxford, United Kingdom OX3 7LF</a:t>
            </a:r>
            <a:endParaRPr kumimoji="0" lang="en-GB" sz="2400" b="0" i="0" u="none" strike="noStrike" cap="none" normalizeH="0" baseline="0" dirty="0" smtClean="0">
              <a:ln>
                <a:noFill/>
              </a:ln>
              <a:solidFill>
                <a:schemeClr val="accent6">
                  <a:lumMod val="60000"/>
                  <a:lumOff val="40000"/>
                </a:schemeClr>
              </a:solidFill>
              <a:effectLst/>
              <a:cs typeface="Arial" pitchFamily="34" charset="0"/>
            </a:endParaRPr>
          </a:p>
          <a:p>
            <a:pPr lvl="0" algn="ctr" defTabSz="914400" eaLnBrk="0" fontAlgn="base" hangingPunct="0">
              <a:spcBef>
                <a:spcPct val="0"/>
              </a:spcBef>
              <a:spcAft>
                <a:spcPct val="0"/>
              </a:spcAft>
            </a:pPr>
            <a:r>
              <a:rPr kumimoji="0" lang="en-GB" sz="2400" b="0" i="0" u="none" strike="noStrike" cap="none" normalizeH="0" baseline="30000" dirty="0" smtClean="0">
                <a:ln>
                  <a:noFill/>
                </a:ln>
                <a:solidFill>
                  <a:schemeClr val="accent6">
                    <a:lumMod val="60000"/>
                    <a:lumOff val="40000"/>
                  </a:schemeClr>
                </a:solidFill>
                <a:effectLst/>
                <a:ea typeface="Calibri" pitchFamily="34" charset="0"/>
                <a:cs typeface="Arial" pitchFamily="34" charset="0"/>
              </a:rPr>
              <a:t>2</a:t>
            </a:r>
            <a:r>
              <a:rPr kumimoji="0" lang="en-GB" sz="2400" b="0" i="0" u="none" strike="noStrike" cap="none" normalizeH="0" baseline="0" dirty="0" smtClean="0">
                <a:ln>
                  <a:noFill/>
                </a:ln>
                <a:solidFill>
                  <a:schemeClr val="accent6">
                    <a:lumMod val="60000"/>
                    <a:lumOff val="40000"/>
                  </a:schemeClr>
                </a:solidFill>
                <a:effectLst/>
                <a:ea typeface="Calibri" pitchFamily="34" charset="0"/>
                <a:cs typeface="Arial" pitchFamily="34" charset="0"/>
              </a:rPr>
              <a:t> Lancaster University, Lancaster LA1 4YD </a:t>
            </a:r>
            <a:r>
              <a:rPr lang="en-GB" sz="2400" baseline="30000" dirty="0">
                <a:solidFill>
                  <a:schemeClr val="accent6">
                    <a:lumMod val="60000"/>
                    <a:lumOff val="40000"/>
                  </a:schemeClr>
                </a:solidFill>
              </a:rPr>
              <a:t>3</a:t>
            </a:r>
            <a:r>
              <a:rPr lang="en-GB" sz="2400" dirty="0">
                <a:solidFill>
                  <a:schemeClr val="accent6">
                    <a:lumMod val="60000"/>
                    <a:lumOff val="40000"/>
                  </a:schemeClr>
                </a:solidFill>
              </a:rPr>
              <a:t> WHO Collaborating Centre for Obesity Prevention, Deakin University, Australia</a:t>
            </a:r>
            <a:endParaRPr kumimoji="0" lang="en-GB" sz="2400" b="0" i="0" u="none" strike="noStrike" cap="none" normalizeH="0" baseline="0" dirty="0" smtClean="0">
              <a:ln>
                <a:noFill/>
              </a:ln>
              <a:solidFill>
                <a:schemeClr val="accent6">
                  <a:lumMod val="60000"/>
                  <a:lumOff val="40000"/>
                </a:schemeClr>
              </a:solidFill>
              <a:effectLst/>
              <a:cs typeface="Arial" pitchFamily="34" charset="0"/>
            </a:endParaRPr>
          </a:p>
        </p:txBody>
      </p:sp>
      <p:pic>
        <p:nvPicPr>
          <p:cNvPr id="20" name="Picture 4181"/>
          <p:cNvPicPr>
            <a:picLocks noChangeAspect="1" noChangeArrowheads="1"/>
          </p:cNvPicPr>
          <p:nvPr/>
        </p:nvPicPr>
        <p:blipFill>
          <a:blip r:embed="rId4" cstate="print"/>
          <a:srcRect/>
          <a:stretch>
            <a:fillRect/>
          </a:stretch>
        </p:blipFill>
        <p:spPr bwMode="auto">
          <a:xfrm>
            <a:off x="26495896" y="17700586"/>
            <a:ext cx="1171328" cy="1352729"/>
          </a:xfrm>
          <a:prstGeom prst="rect">
            <a:avLst/>
          </a:prstGeom>
          <a:noFill/>
          <a:ln w="9525">
            <a:noFill/>
            <a:miter lim="800000"/>
            <a:headEnd/>
            <a:tailEnd/>
          </a:ln>
          <a:effectLst/>
        </p:spPr>
      </p:pic>
      <p:pic>
        <p:nvPicPr>
          <p:cNvPr id="1032" name="Picture 8" descr="School of Health &amp; Medicine"/>
          <p:cNvPicPr>
            <a:picLocks noChangeAspect="1" noChangeArrowheads="1"/>
          </p:cNvPicPr>
          <p:nvPr/>
        </p:nvPicPr>
        <p:blipFill>
          <a:blip r:embed="rId5" cstate="print"/>
          <a:srcRect/>
          <a:stretch>
            <a:fillRect/>
          </a:stretch>
        </p:blipFill>
        <p:spPr bwMode="auto">
          <a:xfrm>
            <a:off x="2721468" y="17789074"/>
            <a:ext cx="2587157" cy="1251402"/>
          </a:xfrm>
          <a:prstGeom prst="rect">
            <a:avLst/>
          </a:prstGeom>
          <a:noFill/>
        </p:spPr>
      </p:pic>
      <p:pic>
        <p:nvPicPr>
          <p:cNvPr id="1034" name="Picture 10" descr="Lancaster University"/>
          <p:cNvPicPr>
            <a:picLocks noChangeAspect="1" noChangeArrowheads="1"/>
          </p:cNvPicPr>
          <p:nvPr/>
        </p:nvPicPr>
        <p:blipFill>
          <a:blip r:embed="rId6" cstate="print"/>
          <a:srcRect/>
          <a:stretch>
            <a:fillRect/>
          </a:stretch>
        </p:blipFill>
        <p:spPr bwMode="auto">
          <a:xfrm>
            <a:off x="185735" y="17805768"/>
            <a:ext cx="2129011" cy="1239454"/>
          </a:xfrm>
          <a:prstGeom prst="rect">
            <a:avLst/>
          </a:prstGeom>
          <a:noFill/>
        </p:spPr>
      </p:pic>
      <p:graphicFrame>
        <p:nvGraphicFramePr>
          <p:cNvPr id="17" name="Object 16"/>
          <p:cNvGraphicFramePr>
            <a:graphicFrameLocks noChangeAspect="1"/>
          </p:cNvGraphicFramePr>
          <p:nvPr/>
        </p:nvGraphicFramePr>
        <p:xfrm>
          <a:off x="660400" y="4716463"/>
          <a:ext cx="7861300" cy="7119937"/>
        </p:xfrm>
        <a:graphic>
          <a:graphicData uri="http://schemas.openxmlformats.org/presentationml/2006/ole">
            <p:oleObj spid="_x0000_s20483" name="Document" r:id="rId7" imgW="5893601" imgH="5338440" progId="Word.Document.12">
              <p:link updateAutomatic="1"/>
            </p:oleObj>
          </a:graphicData>
        </a:graphic>
      </p:graphicFrame>
      <p:sp>
        <p:nvSpPr>
          <p:cNvPr id="18" name="TextBox 17"/>
          <p:cNvSpPr txBox="1"/>
          <p:nvPr/>
        </p:nvSpPr>
        <p:spPr>
          <a:xfrm>
            <a:off x="378174" y="3348410"/>
            <a:ext cx="8337201" cy="1200329"/>
          </a:xfrm>
          <a:prstGeom prst="rect">
            <a:avLst/>
          </a:prstGeom>
          <a:noFill/>
        </p:spPr>
        <p:txBody>
          <a:bodyPr wrap="square" rtlCol="0">
            <a:spAutoFit/>
          </a:bodyPr>
          <a:lstStyle/>
          <a:p>
            <a:r>
              <a:rPr lang="en-GB" sz="2400" b="1" dirty="0"/>
              <a:t>Table 1 Descriptive statistics for CHD mortality and deprivation for English local authority areas 2001-2006 (local authorities (LAs) n = 354, wards n = 7,927</a:t>
            </a:r>
            <a:r>
              <a:rPr lang="en-GB" sz="2400" b="1" dirty="0" smtClean="0"/>
              <a:t>)</a:t>
            </a:r>
            <a:endParaRPr lang="en-GB" sz="2400" dirty="0"/>
          </a:p>
        </p:txBody>
      </p:sp>
      <p:sp>
        <p:nvSpPr>
          <p:cNvPr id="19" name="TextBox 18"/>
          <p:cNvSpPr txBox="1"/>
          <p:nvPr/>
        </p:nvSpPr>
        <p:spPr>
          <a:xfrm>
            <a:off x="9234488" y="6228730"/>
            <a:ext cx="9359899" cy="4247317"/>
          </a:xfrm>
          <a:prstGeom prst="rect">
            <a:avLst/>
          </a:prstGeom>
          <a:noFill/>
        </p:spPr>
        <p:txBody>
          <a:bodyPr wrap="square" rtlCol="0">
            <a:spAutoFit/>
          </a:bodyPr>
          <a:lstStyle/>
          <a:p>
            <a:r>
              <a:rPr lang="en-GB" sz="3000" b="1" dirty="0" smtClean="0"/>
              <a:t>Methods  </a:t>
            </a:r>
            <a:r>
              <a:rPr lang="en-GB" sz="3000" dirty="0" smtClean="0"/>
              <a:t>Mortality rates for all wards in England were calculated using all CHD deaths 2001 - 2006. Ward-level deprivation was measured using the Carstairs index. Deprivation inequality within local authorities was measured by the interquartile range of deprivation for wards within the local authority. Relative deprivation for wards was measured as the modulus of the difference between deprivation for the ward and average deprivation for all neighbouring wards.</a:t>
            </a:r>
          </a:p>
        </p:txBody>
      </p:sp>
      <p:sp>
        <p:nvSpPr>
          <p:cNvPr id="21" name="TextBox 20"/>
          <p:cNvSpPr txBox="1"/>
          <p:nvPr/>
        </p:nvSpPr>
        <p:spPr>
          <a:xfrm>
            <a:off x="378174" y="11557322"/>
            <a:ext cx="8856314" cy="5863144"/>
          </a:xfrm>
          <a:prstGeom prst="rect">
            <a:avLst/>
          </a:prstGeom>
          <a:solidFill>
            <a:schemeClr val="accent3">
              <a:lumMod val="40000"/>
              <a:lumOff val="60000"/>
            </a:schemeClr>
          </a:solidFill>
        </p:spPr>
        <p:txBody>
          <a:bodyPr wrap="square" rtlCol="0">
            <a:spAutoFit/>
          </a:bodyPr>
          <a:lstStyle/>
          <a:p>
            <a:pPr>
              <a:spcAft>
                <a:spcPts val="1800"/>
              </a:spcAft>
            </a:pPr>
            <a:r>
              <a:rPr lang="en-GB" sz="3000" b="1" dirty="0" smtClean="0"/>
              <a:t>Results</a:t>
            </a:r>
          </a:p>
          <a:p>
            <a:pPr>
              <a:spcAft>
                <a:spcPts val="1800"/>
              </a:spcAft>
            </a:pPr>
            <a:r>
              <a:rPr lang="en-GB" sz="3000" dirty="0" smtClean="0"/>
              <a:t>Deprivation inequality within local authorities was positively associated with CHD mortality rates after adjustment for absolute deprivation (p &lt; 0.001 for all models).</a:t>
            </a:r>
          </a:p>
          <a:p>
            <a:pPr>
              <a:spcAft>
                <a:spcPts val="1800"/>
              </a:spcAft>
            </a:pPr>
            <a:r>
              <a:rPr lang="en-GB" sz="3000" dirty="0" smtClean="0"/>
              <a:t> Relative deprivation for wards was positively associated with CHD mortality rates after adjustment for absolute deprivation (p &lt; 0.001 for all models). </a:t>
            </a:r>
          </a:p>
          <a:p>
            <a:pPr>
              <a:spcAft>
                <a:spcPts val="1800"/>
              </a:spcAft>
            </a:pPr>
            <a:r>
              <a:rPr lang="en-GB" sz="3000" dirty="0" smtClean="0"/>
              <a:t>Sub-group analyses showed that relative deprivation was independently associated with CHD mortality rates in both affluent and deprived wards.</a:t>
            </a:r>
            <a:endParaRPr lang="en-GB" sz="3000" dirty="0"/>
          </a:p>
        </p:txBody>
      </p:sp>
      <p:sp>
        <p:nvSpPr>
          <p:cNvPr id="22" name="TextBox 21"/>
          <p:cNvSpPr txBox="1"/>
          <p:nvPr/>
        </p:nvSpPr>
        <p:spPr>
          <a:xfrm>
            <a:off x="18954750" y="11773346"/>
            <a:ext cx="9020175" cy="5401479"/>
          </a:xfrm>
          <a:prstGeom prst="rect">
            <a:avLst/>
          </a:prstGeom>
          <a:solidFill>
            <a:schemeClr val="accent3">
              <a:lumMod val="40000"/>
              <a:lumOff val="60000"/>
            </a:schemeClr>
          </a:solidFill>
        </p:spPr>
        <p:txBody>
          <a:bodyPr wrap="square" rtlCol="0">
            <a:spAutoFit/>
          </a:bodyPr>
          <a:lstStyle/>
          <a:p>
            <a:pPr>
              <a:spcAft>
                <a:spcPts val="1800"/>
              </a:spcAft>
            </a:pPr>
            <a:r>
              <a:rPr lang="en-GB" sz="3000" b="1" dirty="0" smtClean="0"/>
              <a:t>Conclusions</a:t>
            </a:r>
          </a:p>
          <a:p>
            <a:pPr>
              <a:spcAft>
                <a:spcPts val="1800"/>
              </a:spcAft>
            </a:pPr>
            <a:r>
              <a:rPr lang="en-GB" sz="3000" dirty="0" smtClean="0"/>
              <a:t>Rich wards surrounded by poor areas have higher CHD mortality rates than rich wards surrounded by rich areas.</a:t>
            </a:r>
          </a:p>
          <a:p>
            <a:pPr>
              <a:spcAft>
                <a:spcPts val="1800"/>
              </a:spcAft>
            </a:pPr>
            <a:r>
              <a:rPr lang="en-GB" sz="3000" dirty="0" smtClean="0"/>
              <a:t>Poor wards surrounded by rich areas have worse CHD mortality rates than poor wards surrounded by poor areas.</a:t>
            </a:r>
          </a:p>
          <a:p>
            <a:pPr>
              <a:spcAft>
                <a:spcPts val="1800"/>
              </a:spcAft>
            </a:pPr>
            <a:r>
              <a:rPr lang="en-GB" sz="3000" dirty="0" smtClean="0"/>
              <a:t> Local deprivation inequality has a similar adverse impact on both rich and poor areas, supporting the hypothesis that income inequality of an area has an impact on individual-level health outcomes</a:t>
            </a:r>
            <a:endParaRPr lang="en-GB" sz="3000" dirty="0"/>
          </a:p>
        </p:txBody>
      </p:sp>
      <p:grpSp>
        <p:nvGrpSpPr>
          <p:cNvPr id="32" name="Group 31"/>
          <p:cNvGrpSpPr/>
          <p:nvPr/>
        </p:nvGrpSpPr>
        <p:grpSpPr>
          <a:xfrm>
            <a:off x="10171262" y="12061378"/>
            <a:ext cx="6912768" cy="5400600"/>
            <a:chOff x="19532302" y="3852466"/>
            <a:chExt cx="7989388" cy="7463915"/>
          </a:xfrm>
        </p:grpSpPr>
        <p:pic>
          <p:nvPicPr>
            <p:cNvPr id="9" name="Picture 8" descr="Figure 1_small"/>
            <p:cNvPicPr/>
            <p:nvPr/>
          </p:nvPicPr>
          <p:blipFill>
            <a:blip r:embed="rId8" cstate="print"/>
            <a:srcRect/>
            <a:stretch>
              <a:fillRect/>
            </a:stretch>
          </p:blipFill>
          <p:spPr bwMode="auto">
            <a:xfrm>
              <a:off x="19532302" y="3852466"/>
              <a:ext cx="7989388" cy="7463915"/>
            </a:xfrm>
            <a:prstGeom prst="rect">
              <a:avLst/>
            </a:prstGeom>
            <a:noFill/>
            <a:ln w="9525">
              <a:noFill/>
              <a:miter lim="800000"/>
              <a:headEnd/>
              <a:tailEnd/>
            </a:ln>
          </p:spPr>
        </p:pic>
        <p:cxnSp>
          <p:nvCxnSpPr>
            <p:cNvPr id="27" name="Straight Connector 26"/>
            <p:cNvCxnSpPr/>
            <p:nvPr/>
          </p:nvCxnSpPr>
          <p:spPr>
            <a:xfrm rot="5400000">
              <a:off x="25724990" y="5508650"/>
              <a:ext cx="316835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25985552" y="8836931"/>
              <a:ext cx="266429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18954750" y="10045154"/>
            <a:ext cx="8714456" cy="1315710"/>
          </a:xfrm>
          <a:prstGeom prst="rect">
            <a:avLst/>
          </a:prstGeom>
          <a:noFill/>
        </p:spPr>
        <p:txBody>
          <a:bodyPr wrap="square" lIns="83786" tIns="41893" rIns="83786" bIns="41893" rtlCol="0">
            <a:spAutoFit/>
          </a:bodyPr>
          <a:lstStyle/>
          <a:p>
            <a:r>
              <a:rPr lang="en-GB" sz="2000" dirty="0"/>
              <a:t>‘Absolute deprivation’ refers to ward-level deprivation; ‘Relative deprivation inequality’ refers to modulus of the difference between deprivation in the ward and the average deprivation in all neighbouring wards; MODEL A and MODEL B are univariate models, MODEL C is a multivariate model.</a:t>
            </a:r>
          </a:p>
        </p:txBody>
      </p:sp>
      <p:sp>
        <p:nvSpPr>
          <p:cNvPr id="28" name="TextBox 27"/>
          <p:cNvSpPr txBox="1"/>
          <p:nvPr/>
        </p:nvSpPr>
        <p:spPr>
          <a:xfrm>
            <a:off x="18954750" y="3348410"/>
            <a:ext cx="8786464" cy="1931264"/>
          </a:xfrm>
          <a:prstGeom prst="rect">
            <a:avLst/>
          </a:prstGeom>
          <a:noFill/>
        </p:spPr>
        <p:txBody>
          <a:bodyPr wrap="square" lIns="83786" tIns="41893" rIns="83786" bIns="41893" rtlCol="0">
            <a:spAutoFit/>
          </a:bodyPr>
          <a:lstStyle/>
          <a:p>
            <a:r>
              <a:rPr lang="en-GB" sz="2400" b="1" dirty="0"/>
              <a:t>Table </a:t>
            </a:r>
            <a:r>
              <a:rPr lang="en-GB" sz="2400" b="1" dirty="0" smtClean="0"/>
              <a:t>2  </a:t>
            </a:r>
            <a:r>
              <a:rPr lang="en-GB" sz="2400" b="1" dirty="0"/>
              <a:t>Regression models for CHD mortality rate and absolute deprivation, and CHD mortality rate and relative deprivation (measured as difference between deprivation and mean deprivation of neighbouring wards), and of both combined (wards, n = </a:t>
            </a:r>
            <a:r>
              <a:rPr lang="en-GB" sz="2400" b="1" dirty="0" smtClean="0"/>
              <a:t>7,927)</a:t>
            </a:r>
            <a:endParaRPr lang="en-GB" sz="2400" b="1" dirty="0"/>
          </a:p>
        </p:txBody>
      </p:sp>
      <p:graphicFrame>
        <p:nvGraphicFramePr>
          <p:cNvPr id="30" name="Object 29"/>
          <p:cNvGraphicFramePr>
            <a:graphicFrameLocks noChangeAspect="1"/>
          </p:cNvGraphicFramePr>
          <p:nvPr/>
        </p:nvGraphicFramePr>
        <p:xfrm>
          <a:off x="18884900" y="5322888"/>
          <a:ext cx="10096500" cy="4543425"/>
        </p:xfrm>
        <a:graphic>
          <a:graphicData uri="http://schemas.openxmlformats.org/presentationml/2006/ole">
            <p:oleObj spid="_x0000_s20484" name="Document" r:id="rId9" imgW="5899727" imgH="2565927" progId="Word.Document.12">
              <p:link updateAutomatic="1"/>
            </p:oleObj>
          </a:graphicData>
        </a:graphic>
      </p:graphicFrame>
      <p:sp>
        <p:nvSpPr>
          <p:cNvPr id="31" name="TextBox 30"/>
          <p:cNvSpPr txBox="1"/>
          <p:nvPr/>
        </p:nvSpPr>
        <p:spPr>
          <a:xfrm>
            <a:off x="9234488" y="10693226"/>
            <a:ext cx="9359900" cy="1200329"/>
          </a:xfrm>
          <a:prstGeom prst="rect">
            <a:avLst/>
          </a:prstGeom>
          <a:noFill/>
        </p:spPr>
        <p:txBody>
          <a:bodyPr wrap="square" rtlCol="0">
            <a:spAutoFit/>
          </a:bodyPr>
          <a:lstStyle/>
          <a:p>
            <a:r>
              <a:rPr lang="en-GB" sz="2400" b="1" dirty="0" smtClean="0"/>
              <a:t>Figure 1 CHD mortality rate </a:t>
            </a:r>
            <a:r>
              <a:rPr lang="en-GB" sz="2400" b="1" smtClean="0"/>
              <a:t>(95% CIs</a:t>
            </a:r>
            <a:r>
              <a:rPr lang="en-GB" sz="2400" b="1" dirty="0" smtClean="0"/>
              <a:t>) for men and women by LA deprivation quartile – England 2001-2006  (</a:t>
            </a:r>
            <a:r>
              <a:rPr lang="en-GB" sz="2400" dirty="0" smtClean="0"/>
              <a:t>NB Scales differ between charts within this figure)</a:t>
            </a:r>
            <a:endParaRPr lang="en-GB" sz="2400" dirty="0"/>
          </a:p>
        </p:txBody>
      </p:sp>
      <p:sp>
        <p:nvSpPr>
          <p:cNvPr id="34" name="TextBox 33"/>
          <p:cNvSpPr txBox="1"/>
          <p:nvPr/>
        </p:nvSpPr>
        <p:spPr>
          <a:xfrm>
            <a:off x="9234488" y="3348410"/>
            <a:ext cx="9359900" cy="2400657"/>
          </a:xfrm>
          <a:prstGeom prst="rect">
            <a:avLst/>
          </a:prstGeom>
          <a:solidFill>
            <a:schemeClr val="accent3">
              <a:lumMod val="60000"/>
              <a:lumOff val="40000"/>
            </a:schemeClr>
          </a:solidFill>
        </p:spPr>
        <p:txBody>
          <a:bodyPr wrap="square" rtlCol="0">
            <a:spAutoFit/>
          </a:bodyPr>
          <a:lstStyle/>
          <a:p>
            <a:r>
              <a:rPr lang="en-GB" sz="3000" b="1" dirty="0" smtClean="0"/>
              <a:t>Introduction</a:t>
            </a:r>
            <a:r>
              <a:rPr lang="en-GB" sz="3000" dirty="0" smtClean="0"/>
              <a:t> To assess whether deprivation inequality at small area level in England is associated with coronary heart disease (CHD) mortality rates, and assess whether this provides evidence of an association between area-level and individual-level risk.</a:t>
            </a:r>
            <a:endParaRPr lang="en-US" sz="3000" dirty="0"/>
          </a:p>
        </p:txBody>
      </p:sp>
      <p:sp>
        <p:nvSpPr>
          <p:cNvPr id="35" name="TextBox 34"/>
          <p:cNvSpPr txBox="1"/>
          <p:nvPr/>
        </p:nvSpPr>
        <p:spPr>
          <a:xfrm>
            <a:off x="7321774" y="18383250"/>
            <a:ext cx="16371787" cy="461665"/>
          </a:xfrm>
          <a:prstGeom prst="rect">
            <a:avLst/>
          </a:prstGeom>
          <a:noFill/>
        </p:spPr>
        <p:txBody>
          <a:bodyPr wrap="square" rtlCol="0">
            <a:spAutoFit/>
          </a:bodyPr>
          <a:lstStyle/>
          <a:p>
            <a:r>
              <a:rPr lang="en-US" sz="2400" dirty="0" smtClean="0">
                <a:solidFill>
                  <a:schemeClr val="accent6">
                    <a:lumMod val="60000"/>
                    <a:lumOff val="40000"/>
                  </a:schemeClr>
                </a:solidFill>
              </a:rPr>
              <a:t>Acknowledgments: Peter Scarborough, Steven Allender, Mike Rayner, Department of Public Health, University of Oxford OX3 7LF</a:t>
            </a:r>
            <a:endParaRPr lang="en-US" sz="2400" dirty="0">
              <a:solidFill>
                <a:schemeClr val="accent6">
                  <a:lumMod val="60000"/>
                  <a:lumOff val="40000"/>
                </a:schemeClr>
              </a:solidFill>
            </a:endParaRPr>
          </a:p>
        </p:txBody>
      </p:sp>
      <p:sp>
        <p:nvSpPr>
          <p:cNvPr id="36" name="TextBox 35"/>
          <p:cNvSpPr txBox="1"/>
          <p:nvPr/>
        </p:nvSpPr>
        <p:spPr>
          <a:xfrm>
            <a:off x="12041312" y="17822018"/>
            <a:ext cx="6697538" cy="523220"/>
          </a:xfrm>
          <a:prstGeom prst="rect">
            <a:avLst/>
          </a:prstGeom>
          <a:noFill/>
        </p:spPr>
        <p:txBody>
          <a:bodyPr wrap="square" rtlCol="0">
            <a:spAutoFit/>
          </a:bodyPr>
          <a:lstStyle/>
          <a:p>
            <a:pPr algn="ctr"/>
            <a:r>
              <a:rPr lang="en-GB" sz="2800" dirty="0" smtClean="0">
                <a:solidFill>
                  <a:schemeClr val="accent6">
                    <a:lumMod val="60000"/>
                    <a:lumOff val="40000"/>
                  </a:schemeClr>
                </a:solidFill>
              </a:rPr>
              <a:t>Contact </a:t>
            </a:r>
            <a:r>
              <a:rPr lang="en-GB" sz="2800" dirty="0" smtClean="0">
                <a:solidFill>
                  <a:schemeClr val="accent6">
                    <a:lumMod val="60000"/>
                    <a:lumOff val="40000"/>
                  </a:schemeClr>
                </a:solidFill>
                <a:hlinkClick r:id="rId10"/>
              </a:rPr>
              <a:t>t.keegan@lancs.ac.uk</a:t>
            </a:r>
            <a:r>
              <a:rPr lang="en-GB" sz="2800" dirty="0" smtClean="0">
                <a:solidFill>
                  <a:schemeClr val="accent6">
                    <a:lumMod val="60000"/>
                    <a:lumOff val="40000"/>
                  </a:schemeClr>
                </a:solidFill>
              </a:rPr>
              <a:t> 01524 59534</a:t>
            </a:r>
            <a:endParaRPr lang="en-GB" sz="2800" dirty="0">
              <a:solidFill>
                <a:schemeClr val="accent6">
                  <a:lumMod val="60000"/>
                  <a:lumOff val="40000"/>
                </a:schemeClr>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966</TotalTime>
  <Words>502</Words>
  <Application>Microsoft Office PowerPoint</Application>
  <PresentationFormat>Custom</PresentationFormat>
  <Paragraphs>21</Paragraphs>
  <Slides>1</Slides>
  <Notes>1</Notes>
  <HiddenSlides>0</HiddenSlides>
  <MMClips>0</MMClips>
  <ScaleCrop>false</ScaleCrop>
  <HeadingPairs>
    <vt:vector size="6" baseType="variant">
      <vt:variant>
        <vt:lpstr>Theme</vt:lpstr>
      </vt:variant>
      <vt:variant>
        <vt:i4>1</vt:i4>
      </vt:variant>
      <vt:variant>
        <vt:lpstr>Links</vt:lpstr>
      </vt:variant>
      <vt:variant>
        <vt:i4>2</vt:i4>
      </vt:variant>
      <vt:variant>
        <vt:lpstr>Slide Titles</vt:lpstr>
      </vt:variant>
      <vt:variant>
        <vt:i4>1</vt:i4>
      </vt:variant>
    </vt:vector>
  </HeadingPairs>
  <TitlesOfParts>
    <vt:vector size="4" baseType="lpstr">
      <vt:lpstr>Office Theme</vt:lpstr>
      <vt:lpstr>\\lancs\depts\SHM\research\Research Drive\MED\Tom Keegan\Presentations\Ward_deprivation_poster_291110\Coll_poster-table2.docx</vt:lpstr>
      <vt:lpstr>\\lancs\depts\SHM\research\Research Drive\MED\Tom Keegan\Presentations\Ward_deprivation_poster_291110\Coll_poster-table1.docx</vt:lpstr>
      <vt:lpstr>Slide 1</vt:lpstr>
    </vt:vector>
  </TitlesOfParts>
  <Company>Lancaster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Keegan</dc:creator>
  <cp:lastModifiedBy>keegan</cp:lastModifiedBy>
  <cp:revision>79</cp:revision>
  <dcterms:created xsi:type="dcterms:W3CDTF">2010-11-26T10:04:51Z</dcterms:created>
  <dcterms:modified xsi:type="dcterms:W3CDTF">2010-11-29T16:06:13Z</dcterms:modified>
</cp:coreProperties>
</file>