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tags/tag104.xml" ContentType="application/vnd.openxmlformats-officedocument.presentationml.tags+xml"/>
  <Override PartName="/ppt/notesSlides/notesSlide2.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tags/tag30.xml" ContentType="application/vnd.openxmlformats-officedocument.presentationml.tags+xml"/>
  <Override PartName="/ppt/tags/tag134.xml" ContentType="application/vnd.openxmlformats-officedocument.presentationml.tags+xml"/>
  <Override PartName="/ppt/diagrams/colors4.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diagrams/drawing3.xml" ContentType="application/vnd.ms-office.drawingml.diagramDrawing+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tags/tag101.xml" ContentType="application/vnd.openxmlformats-officedocument.presentationml.tags+xml"/>
  <Override PartName="/ppt/diagrams/quickStyle3.xml" ContentType="application/vnd.openxmlformats-officedocument.drawingml.diagramStyle+xml"/>
  <Default Extension="emf" ContentType="image/x-emf"/>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comments/comment1.xml" ContentType="application/vnd.openxmlformats-officedocument.presentationml.comments+xml"/>
  <Override PartName="/ppt/diagrams/layout2.xml" ContentType="application/vnd.openxmlformats-officedocument.drawingml.diagramLayout+xml"/>
  <Override PartName="/ppt/diagrams/drawing8.xml" ContentType="application/vnd.ms-office.drawingml.diagramDrawing+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handoutMasters/handoutMaster1.xml" ContentType="application/vnd.openxmlformats-officedocument.presentationml.handoutMaster+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diagrams/colors1.xml" ContentType="application/vnd.openxmlformats-officedocument.drawingml.diagramColors+xml"/>
  <Override PartName="/ppt/tags/tag113.xml" ContentType="application/vnd.openxmlformats-officedocument.presentationml.tags+xml"/>
  <Override PartName="/ppt/tags/tag131.xml" ContentType="application/vnd.openxmlformats-officedocument.presentationml.tag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wmf" ContentType="image/x-wmf"/>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comments/comment2.xml" ContentType="application/vnd.openxmlformats-officedocument.presentationml.comment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diagrams/drawing5.xml" ContentType="application/vnd.ms-office.drawingml.diagramDrawing+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103.xml" ContentType="application/vnd.openxmlformats-officedocument.presentationml.tags+xml"/>
  <Override PartName="/ppt/tags/tag132.xml" ContentType="application/vnd.openxmlformats-officedocument.presentationml.tags+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diagrams/colors10.xml" ContentType="application/vnd.openxmlformats-officedocument.drawingml.diagramColors+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diagrams/quickStyle1.xml" ContentType="application/vnd.openxmlformats-officedocument.drawingml.diagramStyle+xml"/>
  <Override PartName="/ppt/tags/tag77.xml" ContentType="application/vnd.openxmlformats-officedocument.presentationml.tags+xml"/>
  <Override PartName="/ppt/tags/tag88.xml" ContentType="application/vnd.openxmlformats-officedocument.presentationml.tags+xml"/>
  <Override PartName="/ppt/diagrams/layout8.xml" ContentType="application/vnd.openxmlformats-officedocument.drawingml.diagramLayout+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diagrams/layout4.xml" ContentType="application/vnd.openxmlformats-officedocument.drawingml.diagramLayout+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diagrams/drawing6.xml" ContentType="application/vnd.ms-office.drawingml.diagramDrawing+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tags/tag115.xml" ContentType="application/vnd.openxmlformats-officedocument.presentationml.tags+xml"/>
  <Override PartName="/ppt/tags/tag133.xml" ContentType="application/vnd.openxmlformats-officedocument.presentationml.tags+xml"/>
  <Override PartName="/ppt/diagrams/colors3.xml" ContentType="application/vnd.openxmlformats-officedocument.drawingml.diagramColors+xml"/>
  <Override PartName="/ppt/diagrams/quickStyle6.xml" ContentType="application/vnd.openxmlformats-officedocument.drawingml.diagramStyle+xml"/>
  <Override PartName="/ppt/tags/tag122.xml" ContentType="application/vnd.openxmlformats-officedocument.presentationml.tags+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diagrams/layout5.xml" ContentType="application/vnd.openxmlformats-officedocument.drawingml.diagramLayout+xml"/>
  <Override PartName="/ppt/diagrams/data6.xml" ContentType="application/vnd.openxmlformats-officedocument.drawingml.diagramData+xml"/>
  <Override PartName="/ppt/tags/tag34.xml" ContentType="application/vnd.openxmlformats-officedocument.presentationml.tags+xml"/>
  <Override PartName="/ppt/tags/tag81.xml" ContentType="application/vnd.openxmlformats-officedocument.presentationml.tags+xml"/>
  <Override PartName="/ppt/diagrams/colors8.xml" ContentType="application/vnd.openxmlformats-officedocument.drawingml.diagramColor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diagrams/quickStyle7.xml" ContentType="application/vnd.openxmlformats-officedocument.drawingml.diagramStyle+xml"/>
  <Default Extension="bin" ContentType="application/vnd.openxmlformats-officedocument.oleObject"/>
  <Override PartName="/ppt/slides/slide26.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31"/>
  </p:notesMasterIdLst>
  <p:handoutMasterIdLst>
    <p:handoutMasterId r:id="rId32"/>
  </p:handoutMasterIdLst>
  <p:sldIdLst>
    <p:sldId id="311" r:id="rId4"/>
    <p:sldId id="353" r:id="rId5"/>
    <p:sldId id="366" r:id="rId6"/>
    <p:sldId id="369" r:id="rId7"/>
    <p:sldId id="379" r:id="rId8"/>
    <p:sldId id="375" r:id="rId9"/>
    <p:sldId id="342" r:id="rId10"/>
    <p:sldId id="344" r:id="rId11"/>
    <p:sldId id="355" r:id="rId12"/>
    <p:sldId id="356" r:id="rId13"/>
    <p:sldId id="372" r:id="rId14"/>
    <p:sldId id="373" r:id="rId15"/>
    <p:sldId id="374" r:id="rId16"/>
    <p:sldId id="360" r:id="rId17"/>
    <p:sldId id="361" r:id="rId18"/>
    <p:sldId id="362" r:id="rId19"/>
    <p:sldId id="363" r:id="rId20"/>
    <p:sldId id="364" r:id="rId21"/>
    <p:sldId id="370" r:id="rId22"/>
    <p:sldId id="341" r:id="rId23"/>
    <p:sldId id="376" r:id="rId24"/>
    <p:sldId id="377" r:id="rId25"/>
    <p:sldId id="378" r:id="rId26"/>
    <p:sldId id="335" r:id="rId27"/>
    <p:sldId id="367" r:id="rId28"/>
    <p:sldId id="368" r:id="rId29"/>
    <p:sldId id="329" r:id="rId30"/>
  </p:sldIdLst>
  <p:sldSz cx="9906000" cy="6858000" type="A4"/>
  <p:notesSz cx="6896100" cy="10033000"/>
  <p:custDataLst>
    <p:tags r:id="rId3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iyer" initials="DI" lastIdx="5" clrIdx="0"/>
  <p:cmAuthor id="1" name="rvangury" initials="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49" autoAdjust="0"/>
    <p:restoredTop sz="94621" autoAdjust="0"/>
  </p:normalViewPr>
  <p:slideViewPr>
    <p:cSldViewPr>
      <p:cViewPr varScale="1">
        <p:scale>
          <a:sx n="88" d="100"/>
          <a:sy n="88" d="100"/>
        </p:scale>
        <p:origin x="-1282" y="-82"/>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1-30T19:27:16.282" idx="4">
    <p:pos x="10" y="10"/>
    <p:text>What is the Isolated box on Re-engineering doing here ?
This slide should have only the Deleivery Models and Quality Measures only.
For Challenges another Slide is required which needs inputs from Ritesh</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1-30T19:25:36.084" idx="3">
    <p:pos x="10" y="10"/>
    <p:text>Font Sizes are not uniform</p:text>
  </p:cm>
</p:cmLst>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CC218-182C-41DD-A447-AE820EC54AA6}" type="doc">
      <dgm:prSet loTypeId="urn:microsoft.com/office/officeart/2005/8/layout/pyramid1" loCatId="pyramid" qsTypeId="urn:microsoft.com/office/officeart/2005/8/quickstyle/3d2" qsCatId="3D" csTypeId="urn:microsoft.com/office/officeart/2005/8/colors/accent5_5" csCatId="accent5" phldr="1"/>
      <dgm:spPr/>
    </dgm:pt>
    <dgm:pt modelId="{2A9AAFCE-104F-4669-8B6B-B8C13737A689}">
      <dgm:prSet phldrT="[Text]"/>
      <dgm:spPr/>
      <dgm:t>
        <a:bodyPr/>
        <a:lstStyle/>
        <a:p>
          <a:r>
            <a:rPr lang="en-US" dirty="0" smtClean="0">
              <a:solidFill>
                <a:schemeClr val="bg1"/>
              </a:solidFill>
            </a:rPr>
            <a:t>HQ</a:t>
          </a:r>
          <a:endParaRPr lang="en-US" dirty="0">
            <a:solidFill>
              <a:schemeClr val="bg1"/>
            </a:solidFill>
          </a:endParaRPr>
        </a:p>
      </dgm:t>
    </dgm:pt>
    <dgm:pt modelId="{6787B4AD-B2B9-4B44-A76B-F61586AC8777}" type="parTrans" cxnId="{A425B72A-B6B8-41C5-AFCC-F8E0E4538633}">
      <dgm:prSet/>
      <dgm:spPr/>
      <dgm:t>
        <a:bodyPr/>
        <a:lstStyle/>
        <a:p>
          <a:endParaRPr lang="en-US"/>
        </a:p>
      </dgm:t>
    </dgm:pt>
    <dgm:pt modelId="{16024DCB-09D4-4323-A800-CC2CA5F2EFF8}" type="sibTrans" cxnId="{A425B72A-B6B8-41C5-AFCC-F8E0E4538633}">
      <dgm:prSet/>
      <dgm:spPr/>
      <dgm:t>
        <a:bodyPr/>
        <a:lstStyle/>
        <a:p>
          <a:endParaRPr lang="en-US"/>
        </a:p>
      </dgm:t>
    </dgm:pt>
    <dgm:pt modelId="{D02F9411-83F4-466C-AF4D-2ED31DD49604}">
      <dgm:prSet phldrT="[Text]"/>
      <dgm:spPr/>
      <dgm:t>
        <a:bodyPr/>
        <a:lstStyle/>
        <a:p>
          <a:r>
            <a:rPr lang="en-US" dirty="0" smtClean="0">
              <a:solidFill>
                <a:schemeClr val="bg1"/>
              </a:solidFill>
            </a:rPr>
            <a:t>MPC</a:t>
          </a:r>
          <a:endParaRPr lang="en-US" dirty="0">
            <a:solidFill>
              <a:schemeClr val="bg1"/>
            </a:solidFill>
          </a:endParaRPr>
        </a:p>
      </dgm:t>
    </dgm:pt>
    <dgm:pt modelId="{39D2F94F-F2A1-411F-BD8D-F6F85DB848F5}" type="parTrans" cxnId="{68221EEB-D51A-4C48-B81B-1C5E8689BB89}">
      <dgm:prSet/>
      <dgm:spPr/>
      <dgm:t>
        <a:bodyPr/>
        <a:lstStyle/>
        <a:p>
          <a:endParaRPr lang="en-US"/>
        </a:p>
      </dgm:t>
    </dgm:pt>
    <dgm:pt modelId="{2B19DA1E-D01E-4FE0-9C95-DEFBDA12D5AB}" type="sibTrans" cxnId="{68221EEB-D51A-4C48-B81B-1C5E8689BB89}">
      <dgm:prSet/>
      <dgm:spPr/>
      <dgm:t>
        <a:bodyPr/>
        <a:lstStyle/>
        <a:p>
          <a:endParaRPr lang="en-US"/>
        </a:p>
      </dgm:t>
    </dgm:pt>
    <dgm:pt modelId="{1F1FF70E-EF7C-4993-9A9E-FE2DE6DD2D7B}">
      <dgm:prSet phldrT="[Text]"/>
      <dgm:spPr/>
      <dgm:t>
        <a:bodyPr/>
        <a:lstStyle/>
        <a:p>
          <a:r>
            <a:rPr lang="en-US" dirty="0" smtClean="0">
              <a:solidFill>
                <a:schemeClr val="bg1"/>
              </a:solidFill>
            </a:rPr>
            <a:t>Dealer, Workshop</a:t>
          </a:r>
          <a:endParaRPr lang="en-US" dirty="0">
            <a:solidFill>
              <a:schemeClr val="bg1"/>
            </a:solidFill>
          </a:endParaRPr>
        </a:p>
      </dgm:t>
    </dgm:pt>
    <dgm:pt modelId="{FEB6EA11-F0A2-4E87-A788-F35515B42040}" type="parTrans" cxnId="{D8FDC252-3929-4B81-A757-A03187FF71F2}">
      <dgm:prSet/>
      <dgm:spPr/>
      <dgm:t>
        <a:bodyPr/>
        <a:lstStyle/>
        <a:p>
          <a:endParaRPr lang="en-US"/>
        </a:p>
      </dgm:t>
    </dgm:pt>
    <dgm:pt modelId="{5D5A8F58-3A13-4F1C-92A3-0594F6AAB312}" type="sibTrans" cxnId="{D8FDC252-3929-4B81-A757-A03187FF71F2}">
      <dgm:prSet/>
      <dgm:spPr/>
      <dgm:t>
        <a:bodyPr/>
        <a:lstStyle/>
        <a:p>
          <a:endParaRPr lang="en-US"/>
        </a:p>
      </dgm:t>
    </dgm:pt>
    <dgm:pt modelId="{765895AD-E893-4839-A2E8-5691E9C58B7F}" type="pres">
      <dgm:prSet presAssocID="{937CC218-182C-41DD-A447-AE820EC54AA6}" presName="Name0" presStyleCnt="0">
        <dgm:presLayoutVars>
          <dgm:dir/>
          <dgm:animLvl val="lvl"/>
          <dgm:resizeHandles val="exact"/>
        </dgm:presLayoutVars>
      </dgm:prSet>
      <dgm:spPr/>
    </dgm:pt>
    <dgm:pt modelId="{655749EC-5429-4F91-8BFC-C2BC0F8600D3}" type="pres">
      <dgm:prSet presAssocID="{2A9AAFCE-104F-4669-8B6B-B8C13737A689}" presName="Name8" presStyleCnt="0"/>
      <dgm:spPr/>
    </dgm:pt>
    <dgm:pt modelId="{16C449C5-3DEA-40DF-8901-09CC1179005E}" type="pres">
      <dgm:prSet presAssocID="{2A9AAFCE-104F-4669-8B6B-B8C13737A689}" presName="level" presStyleLbl="node1" presStyleIdx="0" presStyleCnt="3">
        <dgm:presLayoutVars>
          <dgm:chMax val="1"/>
          <dgm:bulletEnabled val="1"/>
        </dgm:presLayoutVars>
      </dgm:prSet>
      <dgm:spPr/>
      <dgm:t>
        <a:bodyPr/>
        <a:lstStyle/>
        <a:p>
          <a:endParaRPr lang="en-US"/>
        </a:p>
      </dgm:t>
    </dgm:pt>
    <dgm:pt modelId="{E8EFAFE0-3D66-4455-805C-D9BC3824B992}" type="pres">
      <dgm:prSet presAssocID="{2A9AAFCE-104F-4669-8B6B-B8C13737A689}" presName="levelTx" presStyleLbl="revTx" presStyleIdx="0" presStyleCnt="0">
        <dgm:presLayoutVars>
          <dgm:chMax val="1"/>
          <dgm:bulletEnabled val="1"/>
        </dgm:presLayoutVars>
      </dgm:prSet>
      <dgm:spPr/>
      <dgm:t>
        <a:bodyPr/>
        <a:lstStyle/>
        <a:p>
          <a:endParaRPr lang="en-US"/>
        </a:p>
      </dgm:t>
    </dgm:pt>
    <dgm:pt modelId="{61E45478-DF95-40E1-8A22-786A37B97AC9}" type="pres">
      <dgm:prSet presAssocID="{D02F9411-83F4-466C-AF4D-2ED31DD49604}" presName="Name8" presStyleCnt="0"/>
      <dgm:spPr/>
    </dgm:pt>
    <dgm:pt modelId="{A2428CD9-7808-4B33-8B76-85F74662F0BA}" type="pres">
      <dgm:prSet presAssocID="{D02F9411-83F4-466C-AF4D-2ED31DD49604}" presName="level" presStyleLbl="node1" presStyleIdx="1" presStyleCnt="3">
        <dgm:presLayoutVars>
          <dgm:chMax val="1"/>
          <dgm:bulletEnabled val="1"/>
        </dgm:presLayoutVars>
      </dgm:prSet>
      <dgm:spPr/>
      <dgm:t>
        <a:bodyPr/>
        <a:lstStyle/>
        <a:p>
          <a:endParaRPr lang="en-US"/>
        </a:p>
      </dgm:t>
    </dgm:pt>
    <dgm:pt modelId="{43A44828-C43C-426E-87B2-A8DA2A58A15E}" type="pres">
      <dgm:prSet presAssocID="{D02F9411-83F4-466C-AF4D-2ED31DD49604}" presName="levelTx" presStyleLbl="revTx" presStyleIdx="0" presStyleCnt="0">
        <dgm:presLayoutVars>
          <dgm:chMax val="1"/>
          <dgm:bulletEnabled val="1"/>
        </dgm:presLayoutVars>
      </dgm:prSet>
      <dgm:spPr/>
      <dgm:t>
        <a:bodyPr/>
        <a:lstStyle/>
        <a:p>
          <a:endParaRPr lang="en-US"/>
        </a:p>
      </dgm:t>
    </dgm:pt>
    <dgm:pt modelId="{2B4B4B20-6CDF-4314-9947-80887B3DB66A}" type="pres">
      <dgm:prSet presAssocID="{1F1FF70E-EF7C-4993-9A9E-FE2DE6DD2D7B}" presName="Name8" presStyleCnt="0"/>
      <dgm:spPr/>
    </dgm:pt>
    <dgm:pt modelId="{0FE95024-A58D-44AC-9A00-CE024FCBEB8F}" type="pres">
      <dgm:prSet presAssocID="{1F1FF70E-EF7C-4993-9A9E-FE2DE6DD2D7B}" presName="level" presStyleLbl="node1" presStyleIdx="2" presStyleCnt="3">
        <dgm:presLayoutVars>
          <dgm:chMax val="1"/>
          <dgm:bulletEnabled val="1"/>
        </dgm:presLayoutVars>
      </dgm:prSet>
      <dgm:spPr/>
      <dgm:t>
        <a:bodyPr/>
        <a:lstStyle/>
        <a:p>
          <a:endParaRPr lang="en-US"/>
        </a:p>
      </dgm:t>
    </dgm:pt>
    <dgm:pt modelId="{D23046FB-3BDF-4C82-B50C-76F9E7EEA3CD}" type="pres">
      <dgm:prSet presAssocID="{1F1FF70E-EF7C-4993-9A9E-FE2DE6DD2D7B}" presName="levelTx" presStyleLbl="revTx" presStyleIdx="0" presStyleCnt="0">
        <dgm:presLayoutVars>
          <dgm:chMax val="1"/>
          <dgm:bulletEnabled val="1"/>
        </dgm:presLayoutVars>
      </dgm:prSet>
      <dgm:spPr/>
      <dgm:t>
        <a:bodyPr/>
        <a:lstStyle/>
        <a:p>
          <a:endParaRPr lang="en-US"/>
        </a:p>
      </dgm:t>
    </dgm:pt>
  </dgm:ptLst>
  <dgm:cxnLst>
    <dgm:cxn modelId="{1ACC3DF9-C055-49E4-AA6C-CE22A044ABC9}" type="presOf" srcId="{D02F9411-83F4-466C-AF4D-2ED31DD49604}" destId="{A2428CD9-7808-4B33-8B76-85F74662F0BA}" srcOrd="0" destOrd="0" presId="urn:microsoft.com/office/officeart/2005/8/layout/pyramid1"/>
    <dgm:cxn modelId="{5D57F5E9-2DEB-4AD4-AC48-A56607D795BF}" type="presOf" srcId="{1F1FF70E-EF7C-4993-9A9E-FE2DE6DD2D7B}" destId="{0FE95024-A58D-44AC-9A00-CE024FCBEB8F}" srcOrd="0" destOrd="0" presId="urn:microsoft.com/office/officeart/2005/8/layout/pyramid1"/>
    <dgm:cxn modelId="{2DF0744F-38BB-487D-AB66-0F6F095F3717}" type="presOf" srcId="{2A9AAFCE-104F-4669-8B6B-B8C13737A689}" destId="{E8EFAFE0-3D66-4455-805C-D9BC3824B992}" srcOrd="1" destOrd="0" presId="urn:microsoft.com/office/officeart/2005/8/layout/pyramid1"/>
    <dgm:cxn modelId="{461BA433-3D19-4CDA-9978-73C71C1A2C4A}" type="presOf" srcId="{2A9AAFCE-104F-4669-8B6B-B8C13737A689}" destId="{16C449C5-3DEA-40DF-8901-09CC1179005E}" srcOrd="0" destOrd="0" presId="urn:microsoft.com/office/officeart/2005/8/layout/pyramid1"/>
    <dgm:cxn modelId="{B3A715A4-6BBA-4412-BBB9-C208DEC5ACCC}" type="presOf" srcId="{1F1FF70E-EF7C-4993-9A9E-FE2DE6DD2D7B}" destId="{D23046FB-3BDF-4C82-B50C-76F9E7EEA3CD}" srcOrd="1" destOrd="0" presId="urn:microsoft.com/office/officeart/2005/8/layout/pyramid1"/>
    <dgm:cxn modelId="{16E5FDFC-99AC-4906-900F-DBF6DE261672}" type="presOf" srcId="{937CC218-182C-41DD-A447-AE820EC54AA6}" destId="{765895AD-E893-4839-A2E8-5691E9C58B7F}" srcOrd="0" destOrd="0" presId="urn:microsoft.com/office/officeart/2005/8/layout/pyramid1"/>
    <dgm:cxn modelId="{D8FDC252-3929-4B81-A757-A03187FF71F2}" srcId="{937CC218-182C-41DD-A447-AE820EC54AA6}" destId="{1F1FF70E-EF7C-4993-9A9E-FE2DE6DD2D7B}" srcOrd="2" destOrd="0" parTransId="{FEB6EA11-F0A2-4E87-A788-F35515B42040}" sibTransId="{5D5A8F58-3A13-4F1C-92A3-0594F6AAB312}"/>
    <dgm:cxn modelId="{68221EEB-D51A-4C48-B81B-1C5E8689BB89}" srcId="{937CC218-182C-41DD-A447-AE820EC54AA6}" destId="{D02F9411-83F4-466C-AF4D-2ED31DD49604}" srcOrd="1" destOrd="0" parTransId="{39D2F94F-F2A1-411F-BD8D-F6F85DB848F5}" sibTransId="{2B19DA1E-D01E-4FE0-9C95-DEFBDA12D5AB}"/>
    <dgm:cxn modelId="{A425B72A-B6B8-41C5-AFCC-F8E0E4538633}" srcId="{937CC218-182C-41DD-A447-AE820EC54AA6}" destId="{2A9AAFCE-104F-4669-8B6B-B8C13737A689}" srcOrd="0" destOrd="0" parTransId="{6787B4AD-B2B9-4B44-A76B-F61586AC8777}" sibTransId="{16024DCB-09D4-4323-A800-CC2CA5F2EFF8}"/>
    <dgm:cxn modelId="{F5959C3D-D810-415E-9520-5B31818872F7}" type="presOf" srcId="{D02F9411-83F4-466C-AF4D-2ED31DD49604}" destId="{43A44828-C43C-426E-87B2-A8DA2A58A15E}" srcOrd="1" destOrd="0" presId="urn:microsoft.com/office/officeart/2005/8/layout/pyramid1"/>
    <dgm:cxn modelId="{E42EFFD2-B1F8-44FD-8829-C9A48E295E10}" type="presParOf" srcId="{765895AD-E893-4839-A2E8-5691E9C58B7F}" destId="{655749EC-5429-4F91-8BFC-C2BC0F8600D3}" srcOrd="0" destOrd="0" presId="urn:microsoft.com/office/officeart/2005/8/layout/pyramid1"/>
    <dgm:cxn modelId="{3F82D0DE-A33C-4C35-B324-7E0FEC6DE957}" type="presParOf" srcId="{655749EC-5429-4F91-8BFC-C2BC0F8600D3}" destId="{16C449C5-3DEA-40DF-8901-09CC1179005E}" srcOrd="0" destOrd="0" presId="urn:microsoft.com/office/officeart/2005/8/layout/pyramid1"/>
    <dgm:cxn modelId="{4364B18C-34AD-461C-8827-527642415342}" type="presParOf" srcId="{655749EC-5429-4F91-8BFC-C2BC0F8600D3}" destId="{E8EFAFE0-3D66-4455-805C-D9BC3824B992}" srcOrd="1" destOrd="0" presId="urn:microsoft.com/office/officeart/2005/8/layout/pyramid1"/>
    <dgm:cxn modelId="{1A567BAB-E4D2-45D9-8A65-FAD080D52F6C}" type="presParOf" srcId="{765895AD-E893-4839-A2E8-5691E9C58B7F}" destId="{61E45478-DF95-40E1-8A22-786A37B97AC9}" srcOrd="1" destOrd="0" presId="urn:microsoft.com/office/officeart/2005/8/layout/pyramid1"/>
    <dgm:cxn modelId="{EC5084DE-EE01-48DB-AFA5-5B1EAE221EED}" type="presParOf" srcId="{61E45478-DF95-40E1-8A22-786A37B97AC9}" destId="{A2428CD9-7808-4B33-8B76-85F74662F0BA}" srcOrd="0" destOrd="0" presId="urn:microsoft.com/office/officeart/2005/8/layout/pyramid1"/>
    <dgm:cxn modelId="{CCDDE4B0-DD48-4092-88F8-9976AC70EE16}" type="presParOf" srcId="{61E45478-DF95-40E1-8A22-786A37B97AC9}" destId="{43A44828-C43C-426E-87B2-A8DA2A58A15E}" srcOrd="1" destOrd="0" presId="urn:microsoft.com/office/officeart/2005/8/layout/pyramid1"/>
    <dgm:cxn modelId="{CC94F1C5-64A9-481F-9266-25AA02A1EA69}" type="presParOf" srcId="{765895AD-E893-4839-A2E8-5691E9C58B7F}" destId="{2B4B4B20-6CDF-4314-9947-80887B3DB66A}" srcOrd="2" destOrd="0" presId="urn:microsoft.com/office/officeart/2005/8/layout/pyramid1"/>
    <dgm:cxn modelId="{F4735D24-FD46-4089-91ED-172770A403FD}" type="presParOf" srcId="{2B4B4B20-6CDF-4314-9947-80887B3DB66A}" destId="{0FE95024-A58D-44AC-9A00-CE024FCBEB8F}" srcOrd="0" destOrd="0" presId="urn:microsoft.com/office/officeart/2005/8/layout/pyramid1"/>
    <dgm:cxn modelId="{FCEFE182-7828-4D9A-BDE2-0F8C2066C273}" type="presParOf" srcId="{2B4B4B20-6CDF-4314-9947-80887B3DB66A}" destId="{D23046FB-3BDF-4C82-B50C-76F9E7EEA3CD}"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dirty="0" smtClean="0">
              <a:latin typeface="+mj-lt"/>
            </a:rPr>
            <a:t>Quality gates</a:t>
          </a: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Pre UAT demo</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49064425-A2D2-44AB-9244-7B3C15222BFE}">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Test report</a:t>
          </a:r>
          <a:endParaRPr lang="en-US" sz="1100" dirty="0"/>
        </a:p>
      </dgm:t>
    </dgm:pt>
    <dgm:pt modelId="{5D4CBADE-68C6-4AF3-B4A1-9CF6AA8228AC}" type="parTrans" cxnId="{0C25F0C9-20C9-4D0A-AE20-8192A220690A}">
      <dgm:prSet/>
      <dgm:spPr/>
      <dgm:t>
        <a:bodyPr/>
        <a:lstStyle/>
        <a:p>
          <a:endParaRPr lang="en-US"/>
        </a:p>
      </dgm:t>
    </dgm:pt>
    <dgm:pt modelId="{984DF9F9-7770-4A3A-9DDB-1B77C16D734B}" type="sibTrans" cxnId="{0C25F0C9-20C9-4D0A-AE20-8192A220690A}">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custLinFactNeighborX="4846" custLinFactNeighborY="-14190">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custScaleY="113126" custLinFactY="100000" custLinFactNeighborY="181806">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F31D14D0-DC04-4CB8-BDAB-48D0F870B56E}" srcId="{CF384C5A-00C6-4D83-85F4-38E9DF804FDB}" destId="{179C3A71-5A2D-479F-A5E8-393F4FECB10D}" srcOrd="0" destOrd="0" parTransId="{F57177BC-8118-4A84-AB75-7812DA2DB4A9}" sibTransId="{22A2D10C-3789-49DD-90A3-81CCCF2C883C}"/>
    <dgm:cxn modelId="{707D20B1-7D82-4792-AE70-78CA0810E56E}" type="presOf" srcId="{49064425-A2D2-44AB-9244-7B3C15222BFE}" destId="{93D9C83D-759B-47C6-862D-F1C4F58901A1}" srcOrd="0" destOrd="1" presId="urn:microsoft.com/office/officeart/2005/8/layout/hList1"/>
    <dgm:cxn modelId="{D85ED1C8-F7CD-422D-ABFE-CD80FE2F55AF}" type="presOf" srcId="{179C3A71-5A2D-479F-A5E8-393F4FECB10D}" destId="{9F610744-7E8C-486F-8E5C-2104901C2CDD}" srcOrd="0" destOrd="0" presId="urn:microsoft.com/office/officeart/2005/8/layout/hList1"/>
    <dgm:cxn modelId="{0C25F0C9-20C9-4D0A-AE20-8192A220690A}" srcId="{179C3A71-5A2D-479F-A5E8-393F4FECB10D}" destId="{49064425-A2D2-44AB-9244-7B3C15222BFE}" srcOrd="1" destOrd="0" parTransId="{5D4CBADE-68C6-4AF3-B4A1-9CF6AA8228AC}" sibTransId="{984DF9F9-7770-4A3A-9DDB-1B77C16D734B}"/>
    <dgm:cxn modelId="{4E9286F2-30CC-4E06-90F4-C9799BDD057C}" type="presOf" srcId="{CF384C5A-00C6-4D83-85F4-38E9DF804FDB}" destId="{71D3D8CB-97D5-49B9-AB72-5309339EACC3}" srcOrd="0" destOrd="0" presId="urn:microsoft.com/office/officeart/2005/8/layout/hList1"/>
    <dgm:cxn modelId="{66C250B1-4D80-46DE-BA12-7B914D84FFB0}" type="presOf" srcId="{F485E7CF-2BF0-4B96-8318-06BD6CAB9374}" destId="{93D9C83D-759B-47C6-862D-F1C4F58901A1}" srcOrd="0" destOrd="0" presId="urn:microsoft.com/office/officeart/2005/8/layout/hList1"/>
    <dgm:cxn modelId="{1CA296F5-1741-43A6-9107-8B8C238B9C80}" type="presParOf" srcId="{71D3D8CB-97D5-49B9-AB72-5309339EACC3}" destId="{8A03F874-FD80-4F57-987A-00D51E47D025}" srcOrd="0" destOrd="0" presId="urn:microsoft.com/office/officeart/2005/8/layout/hList1"/>
    <dgm:cxn modelId="{D9296400-45FD-44B5-8CEE-B1F2834F553D}" type="presParOf" srcId="{8A03F874-FD80-4F57-987A-00D51E47D025}" destId="{9F610744-7E8C-486F-8E5C-2104901C2CDD}" srcOrd="0" destOrd="0" presId="urn:microsoft.com/office/officeart/2005/8/layout/hList1"/>
    <dgm:cxn modelId="{813B4D7B-ADA4-4798-88E5-C623E96DE779}"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4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Requirement</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bg2">
              <a:alpha val="90000"/>
            </a:schemeClr>
          </a:solidFill>
        </a:ln>
      </dgm:spPr>
      <dgm:t>
        <a:bodyPr/>
        <a:lstStyle/>
        <a:p>
          <a:r>
            <a:rPr lang="en-US" sz="1100" dirty="0" smtClean="0"/>
            <a:t>ALM tool</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6718298F-018D-4646-8F4B-423FC92EB78F}">
      <dgm:prSet phldrT="[Text]" custT="1"/>
      <dgm:spPr>
        <a:solidFill>
          <a:schemeClr val="bg2">
            <a:lumMod val="20000"/>
            <a:lumOff val="80000"/>
            <a:alpha val="90000"/>
          </a:schemeClr>
        </a:solidFill>
        <a:ln>
          <a:solidFill>
            <a:schemeClr val="bg2">
              <a:alpha val="90000"/>
            </a:schemeClr>
          </a:solidFill>
        </a:ln>
      </dgm:spPr>
      <dgm:t>
        <a:bodyPr/>
        <a:lstStyle/>
        <a:p>
          <a:r>
            <a:rPr lang="en-US" sz="1100" dirty="0" smtClean="0"/>
            <a:t>Intake checklist</a:t>
          </a:r>
          <a:endParaRPr lang="en-US" sz="1100" dirty="0"/>
        </a:p>
      </dgm:t>
    </dgm:pt>
    <dgm:pt modelId="{FE761AB0-DBF2-4371-9490-D2DF304FC5A2}" type="parTrans" cxnId="{2E5E6C49-31FB-478A-934B-95C3829A9BD7}">
      <dgm:prSet/>
      <dgm:spPr/>
      <dgm:t>
        <a:bodyPr/>
        <a:lstStyle/>
        <a:p>
          <a:endParaRPr lang="en-US"/>
        </a:p>
      </dgm:t>
    </dgm:pt>
    <dgm:pt modelId="{79361D36-ABED-474E-A89C-0FEA0686553E}" type="sibTrans" cxnId="{2E5E6C49-31FB-478A-934B-95C3829A9BD7}">
      <dgm:prSet/>
      <dgm:spPr/>
      <dgm:t>
        <a:bodyPr/>
        <a:lstStyle/>
        <a:p>
          <a:endParaRPr lang="en-US"/>
        </a:p>
      </dgm:t>
    </dgm:pt>
    <dgm:pt modelId="{90C83C9D-7459-4845-8F27-DB9FB123E8E4}">
      <dgm:prSet phldrT="[Text]" custT="1"/>
      <dgm:spPr>
        <a:solidFill>
          <a:schemeClr val="bg2">
            <a:lumMod val="20000"/>
            <a:lumOff val="80000"/>
            <a:alpha val="90000"/>
          </a:schemeClr>
        </a:solidFill>
        <a:ln>
          <a:solidFill>
            <a:schemeClr val="bg2">
              <a:alpha val="90000"/>
            </a:schemeClr>
          </a:solidFill>
        </a:ln>
      </dgm:spPr>
      <dgm:t>
        <a:bodyPr/>
        <a:lstStyle/>
        <a:p>
          <a:r>
            <a:rPr lang="en-US" sz="1100" dirty="0" smtClean="0"/>
            <a:t>IBM RSA</a:t>
          </a:r>
          <a:endParaRPr lang="en-US" sz="1100" dirty="0"/>
        </a:p>
      </dgm:t>
    </dgm:pt>
    <dgm:pt modelId="{5201767D-A47D-418A-A4DF-CC9F4025733F}" type="parTrans" cxnId="{31B17A65-3C29-45A6-85AB-D72F4AC7F23E}">
      <dgm:prSet/>
      <dgm:spPr/>
    </dgm:pt>
    <dgm:pt modelId="{02E1FA4B-2229-4C69-A830-FE581B3CA43E}" type="sibTrans" cxnId="{31B17A65-3C29-45A6-85AB-D72F4AC7F23E}">
      <dgm:prSet/>
      <dgm:spPr/>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2E5E6C49-31FB-478A-934B-95C3829A9BD7}" srcId="{179C3A71-5A2D-479F-A5E8-393F4FECB10D}" destId="{6718298F-018D-4646-8F4B-423FC92EB78F}" srcOrd="2" destOrd="0" parTransId="{FE761AB0-DBF2-4371-9490-D2DF304FC5A2}" sibTransId="{79361D36-ABED-474E-A89C-0FEA0686553E}"/>
    <dgm:cxn modelId="{31B17A65-3C29-45A6-85AB-D72F4AC7F23E}" srcId="{179C3A71-5A2D-479F-A5E8-393F4FECB10D}" destId="{90C83C9D-7459-4845-8F27-DB9FB123E8E4}" srcOrd="1" destOrd="0" parTransId="{5201767D-A47D-418A-A4DF-CC9F4025733F}" sibTransId="{02E1FA4B-2229-4C69-A830-FE581B3CA43E}"/>
    <dgm:cxn modelId="{D4D72F5D-FFD0-4CCA-A358-03C0C89E6BD9}" type="presOf" srcId="{6718298F-018D-4646-8F4B-423FC92EB78F}" destId="{93D9C83D-759B-47C6-862D-F1C4F58901A1}" srcOrd="0" destOrd="2" presId="urn:microsoft.com/office/officeart/2005/8/layout/hList1"/>
    <dgm:cxn modelId="{F31D14D0-DC04-4CB8-BDAB-48D0F870B56E}" srcId="{CF384C5A-00C6-4D83-85F4-38E9DF804FDB}" destId="{179C3A71-5A2D-479F-A5E8-393F4FECB10D}" srcOrd="0" destOrd="0" parTransId="{F57177BC-8118-4A84-AB75-7812DA2DB4A9}" sibTransId="{22A2D10C-3789-49DD-90A3-81CCCF2C883C}"/>
    <dgm:cxn modelId="{4F4D6C23-6A16-4713-A0B5-58626666F722}" type="presOf" srcId="{179C3A71-5A2D-479F-A5E8-393F4FECB10D}" destId="{9F610744-7E8C-486F-8E5C-2104901C2CDD}" srcOrd="0" destOrd="0" presId="urn:microsoft.com/office/officeart/2005/8/layout/hList1"/>
    <dgm:cxn modelId="{93DD467C-AB04-403F-A3E6-BA6EDB1C83A3}" type="presOf" srcId="{CF384C5A-00C6-4D83-85F4-38E9DF804FDB}" destId="{71D3D8CB-97D5-49B9-AB72-5309339EACC3}" srcOrd="0" destOrd="0" presId="urn:microsoft.com/office/officeart/2005/8/layout/hList1"/>
    <dgm:cxn modelId="{606B59AE-8427-490C-A79D-E9C8B4693908}" type="presOf" srcId="{F485E7CF-2BF0-4B96-8318-06BD6CAB9374}" destId="{93D9C83D-759B-47C6-862D-F1C4F58901A1}" srcOrd="0" destOrd="0" presId="urn:microsoft.com/office/officeart/2005/8/layout/hList1"/>
    <dgm:cxn modelId="{020BD8FF-C0D1-432F-97EA-AE6C20431702}" type="presOf" srcId="{90C83C9D-7459-4845-8F27-DB9FB123E8E4}" destId="{93D9C83D-759B-47C6-862D-F1C4F58901A1}" srcOrd="0" destOrd="1" presId="urn:microsoft.com/office/officeart/2005/8/layout/hList1"/>
    <dgm:cxn modelId="{1E7049AE-C15A-4072-9B5A-07C5A8E1E152}" type="presParOf" srcId="{71D3D8CB-97D5-49B9-AB72-5309339EACC3}" destId="{8A03F874-FD80-4F57-987A-00D51E47D025}" srcOrd="0" destOrd="0" presId="urn:microsoft.com/office/officeart/2005/8/layout/hList1"/>
    <dgm:cxn modelId="{1D6190DA-35E6-46C2-A003-F712DF4B758C}" type="presParOf" srcId="{8A03F874-FD80-4F57-987A-00D51E47D025}" destId="{9F610744-7E8C-486F-8E5C-2104901C2CDD}" srcOrd="0" destOrd="0" presId="urn:microsoft.com/office/officeart/2005/8/layout/hList1"/>
    <dgm:cxn modelId="{A9E8FC95-F9A4-428B-B8EE-F557DAD44E94}"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Analysis &amp; Estimation</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dgm:spPr>
        <a:solidFill>
          <a:schemeClr val="bg2">
            <a:lumMod val="20000"/>
            <a:lumOff val="80000"/>
            <a:alpha val="90000"/>
          </a:schemeClr>
        </a:solidFill>
        <a:ln>
          <a:solidFill>
            <a:schemeClr val="tx1">
              <a:lumMod val="50000"/>
              <a:lumOff val="50000"/>
              <a:alpha val="90000"/>
            </a:schemeClr>
          </a:solidFill>
        </a:ln>
      </dgm:spPr>
      <dgm:t>
        <a:bodyPr/>
        <a:lstStyle/>
        <a:p>
          <a:r>
            <a:rPr lang="en-US" dirty="0" smtClean="0"/>
            <a:t>Discussions</a:t>
          </a:r>
          <a:endParaRPr lang="en-US"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6718298F-018D-4646-8F4B-423FC92EB78F}">
      <dgm:prSet phldrT="[Text]"/>
      <dgm:spPr>
        <a:solidFill>
          <a:schemeClr val="bg2">
            <a:lumMod val="20000"/>
            <a:lumOff val="80000"/>
            <a:alpha val="90000"/>
          </a:schemeClr>
        </a:solidFill>
        <a:ln>
          <a:solidFill>
            <a:schemeClr val="tx1">
              <a:lumMod val="50000"/>
              <a:lumOff val="50000"/>
              <a:alpha val="90000"/>
            </a:schemeClr>
          </a:solidFill>
        </a:ln>
      </dgm:spPr>
      <dgm:t>
        <a:bodyPr/>
        <a:lstStyle/>
        <a:p>
          <a:r>
            <a:rPr lang="en-US" dirty="0" smtClean="0"/>
            <a:t>Walkthrough</a:t>
          </a:r>
          <a:endParaRPr lang="en-US" dirty="0"/>
        </a:p>
      </dgm:t>
    </dgm:pt>
    <dgm:pt modelId="{FE761AB0-DBF2-4371-9490-D2DF304FC5A2}" type="parTrans" cxnId="{2E5E6C49-31FB-478A-934B-95C3829A9BD7}">
      <dgm:prSet/>
      <dgm:spPr/>
      <dgm:t>
        <a:bodyPr/>
        <a:lstStyle/>
        <a:p>
          <a:endParaRPr lang="en-US"/>
        </a:p>
      </dgm:t>
    </dgm:pt>
    <dgm:pt modelId="{79361D36-ABED-474E-A89C-0FEA0686553E}" type="sibTrans" cxnId="{2E5E6C49-31FB-478A-934B-95C3829A9BD7}">
      <dgm:prSet/>
      <dgm:spPr/>
      <dgm:t>
        <a:bodyPr/>
        <a:lstStyle/>
        <a:p>
          <a:endParaRPr lang="en-US"/>
        </a:p>
      </dgm:t>
    </dgm:pt>
    <dgm:pt modelId="{78F545AD-FEC9-4D5E-AB43-5EB84760E6EB}">
      <dgm:prSet phldrT="[Text]"/>
      <dgm:spPr>
        <a:solidFill>
          <a:schemeClr val="bg2">
            <a:lumMod val="20000"/>
            <a:lumOff val="80000"/>
            <a:alpha val="90000"/>
          </a:schemeClr>
        </a:solidFill>
        <a:ln>
          <a:solidFill>
            <a:schemeClr val="tx1">
              <a:lumMod val="50000"/>
              <a:lumOff val="50000"/>
              <a:alpha val="90000"/>
            </a:schemeClr>
          </a:solidFill>
        </a:ln>
      </dgm:spPr>
      <dgm:t>
        <a:bodyPr/>
        <a:lstStyle/>
        <a:p>
          <a:r>
            <a:rPr lang="en-US" dirty="0" smtClean="0"/>
            <a:t>Impact analysis</a:t>
          </a:r>
          <a:endParaRPr lang="en-US" dirty="0"/>
        </a:p>
      </dgm:t>
    </dgm:pt>
    <dgm:pt modelId="{0C30B17A-8897-43DC-87EF-D43F9F01D654}" type="parTrans" cxnId="{FE0B3586-C9E7-4A67-BF11-4369C399CB5A}">
      <dgm:prSet/>
      <dgm:spPr/>
      <dgm:t>
        <a:bodyPr/>
        <a:lstStyle/>
        <a:p>
          <a:endParaRPr lang="en-US"/>
        </a:p>
      </dgm:t>
    </dgm:pt>
    <dgm:pt modelId="{9EAE2FEB-7077-4CF8-9BE2-547617C3F69E}" type="sibTrans" cxnId="{FE0B3586-C9E7-4A67-BF11-4369C399CB5A}">
      <dgm:prSet/>
      <dgm:spPr/>
      <dgm:t>
        <a:bodyPr/>
        <a:lstStyle/>
        <a:p>
          <a:endParaRPr lang="en-US"/>
        </a:p>
      </dgm:t>
    </dgm:pt>
    <dgm:pt modelId="{E8BD65C2-3A5B-4085-9B42-B00F17B9759F}">
      <dgm:prSet phldrT="[Text]"/>
      <dgm:spPr>
        <a:solidFill>
          <a:schemeClr val="bg2">
            <a:lumMod val="20000"/>
            <a:lumOff val="80000"/>
            <a:alpha val="90000"/>
          </a:schemeClr>
        </a:solidFill>
        <a:ln>
          <a:solidFill>
            <a:schemeClr val="tx1">
              <a:lumMod val="50000"/>
              <a:lumOff val="50000"/>
              <a:alpha val="90000"/>
            </a:schemeClr>
          </a:solidFill>
        </a:ln>
      </dgm:spPr>
      <dgm:t>
        <a:bodyPr/>
        <a:lstStyle/>
        <a:p>
          <a:r>
            <a:rPr lang="en-US" dirty="0" smtClean="0"/>
            <a:t>Dependency matrix</a:t>
          </a:r>
          <a:endParaRPr lang="en-US" dirty="0"/>
        </a:p>
      </dgm:t>
    </dgm:pt>
    <dgm:pt modelId="{B5C53A8C-AAE1-4D1E-B7EE-89DEEF0A1CA5}" type="parTrans" cxnId="{B782AEBD-1BF5-441F-BAE6-C165853AA01C}">
      <dgm:prSet/>
      <dgm:spPr/>
      <dgm:t>
        <a:bodyPr/>
        <a:lstStyle/>
        <a:p>
          <a:endParaRPr lang="en-US"/>
        </a:p>
      </dgm:t>
    </dgm:pt>
    <dgm:pt modelId="{809B7710-D487-4A40-9773-99BFF4BFA992}" type="sibTrans" cxnId="{B782AEBD-1BF5-441F-BAE6-C165853AA01C}">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2E5E6C49-31FB-478A-934B-95C3829A9BD7}" srcId="{179C3A71-5A2D-479F-A5E8-393F4FECB10D}" destId="{6718298F-018D-4646-8F4B-423FC92EB78F}" srcOrd="1" destOrd="0" parTransId="{FE761AB0-DBF2-4371-9490-D2DF304FC5A2}" sibTransId="{79361D36-ABED-474E-A89C-0FEA0686553E}"/>
    <dgm:cxn modelId="{91BD9F1B-DC20-41D4-98BC-BB5B9A7DCF1E}" type="presOf" srcId="{E8BD65C2-3A5B-4085-9B42-B00F17B9759F}" destId="{93D9C83D-759B-47C6-862D-F1C4F58901A1}" srcOrd="0" destOrd="3" presId="urn:microsoft.com/office/officeart/2005/8/layout/hList1"/>
    <dgm:cxn modelId="{FE0B3586-C9E7-4A67-BF11-4369C399CB5A}" srcId="{179C3A71-5A2D-479F-A5E8-393F4FECB10D}" destId="{78F545AD-FEC9-4D5E-AB43-5EB84760E6EB}" srcOrd="2" destOrd="0" parTransId="{0C30B17A-8897-43DC-87EF-D43F9F01D654}" sibTransId="{9EAE2FEB-7077-4CF8-9BE2-547617C3F69E}"/>
    <dgm:cxn modelId="{F31D14D0-DC04-4CB8-BDAB-48D0F870B56E}" srcId="{CF384C5A-00C6-4D83-85F4-38E9DF804FDB}" destId="{179C3A71-5A2D-479F-A5E8-393F4FECB10D}" srcOrd="0" destOrd="0" parTransId="{F57177BC-8118-4A84-AB75-7812DA2DB4A9}" sibTransId="{22A2D10C-3789-49DD-90A3-81CCCF2C883C}"/>
    <dgm:cxn modelId="{B1581B52-D989-4CC0-9601-617D6C76E4E4}" type="presOf" srcId="{78F545AD-FEC9-4D5E-AB43-5EB84760E6EB}" destId="{93D9C83D-759B-47C6-862D-F1C4F58901A1}" srcOrd="0" destOrd="2" presId="urn:microsoft.com/office/officeart/2005/8/layout/hList1"/>
    <dgm:cxn modelId="{6D26256C-E2BB-4DC1-8EE2-4605B02D21B9}" type="presOf" srcId="{6718298F-018D-4646-8F4B-423FC92EB78F}" destId="{93D9C83D-759B-47C6-862D-F1C4F58901A1}" srcOrd="0" destOrd="1" presId="urn:microsoft.com/office/officeart/2005/8/layout/hList1"/>
    <dgm:cxn modelId="{52E1C1D0-758C-4EEF-9792-48769844C9FC}" type="presOf" srcId="{179C3A71-5A2D-479F-A5E8-393F4FECB10D}" destId="{9F610744-7E8C-486F-8E5C-2104901C2CDD}" srcOrd="0" destOrd="0" presId="urn:microsoft.com/office/officeart/2005/8/layout/hList1"/>
    <dgm:cxn modelId="{B782AEBD-1BF5-441F-BAE6-C165853AA01C}" srcId="{179C3A71-5A2D-479F-A5E8-393F4FECB10D}" destId="{E8BD65C2-3A5B-4085-9B42-B00F17B9759F}" srcOrd="3" destOrd="0" parTransId="{B5C53A8C-AAE1-4D1E-B7EE-89DEEF0A1CA5}" sibTransId="{809B7710-D487-4A40-9773-99BFF4BFA992}"/>
    <dgm:cxn modelId="{C8167F13-31DF-42CE-8E44-FDF58B3F8666}" type="presOf" srcId="{CF384C5A-00C6-4D83-85F4-38E9DF804FDB}" destId="{71D3D8CB-97D5-49B9-AB72-5309339EACC3}" srcOrd="0" destOrd="0" presId="urn:microsoft.com/office/officeart/2005/8/layout/hList1"/>
    <dgm:cxn modelId="{72E53DDC-B3FA-4F6E-ACF9-B9E73B2095CA}" type="presOf" srcId="{F485E7CF-2BF0-4B96-8318-06BD6CAB9374}" destId="{93D9C83D-759B-47C6-862D-F1C4F58901A1}" srcOrd="0" destOrd="0" presId="urn:microsoft.com/office/officeart/2005/8/layout/hList1"/>
    <dgm:cxn modelId="{86527247-8AF6-42D4-8508-9CEF94F32B80}" type="presParOf" srcId="{71D3D8CB-97D5-49B9-AB72-5309339EACC3}" destId="{8A03F874-FD80-4F57-987A-00D51E47D025}" srcOrd="0" destOrd="0" presId="urn:microsoft.com/office/officeart/2005/8/layout/hList1"/>
    <dgm:cxn modelId="{092085F4-14EE-468A-8831-12F9C7BE1B32}" type="presParOf" srcId="{8A03F874-FD80-4F57-987A-00D51E47D025}" destId="{9F610744-7E8C-486F-8E5C-2104901C2CDD}" srcOrd="0" destOrd="0" presId="urn:microsoft.com/office/officeart/2005/8/layout/hList1"/>
    <dgm:cxn modelId="{C75646A3-0863-481C-91E4-9E5305429C3F}"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Change Request </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CR document</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E1F1FE49-E797-4FBA-A0A4-1472D248DEA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PD estimates</a:t>
          </a:r>
          <a:endParaRPr lang="en-US" sz="1100" dirty="0"/>
        </a:p>
      </dgm:t>
    </dgm:pt>
    <dgm:pt modelId="{7B25F99F-FDA8-4C78-B133-6DB03A2E3FC1}" type="parTrans" cxnId="{28BC5F79-903A-4854-B655-102CA776D2A9}">
      <dgm:prSet/>
      <dgm:spPr/>
      <dgm:t>
        <a:bodyPr/>
        <a:lstStyle/>
        <a:p>
          <a:endParaRPr lang="en-US"/>
        </a:p>
      </dgm:t>
    </dgm:pt>
    <dgm:pt modelId="{4C98BBB2-8D5D-4258-96F0-1297B391A759}" type="sibTrans" cxnId="{28BC5F79-903A-4854-B655-102CA776D2A9}">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D9DC60CA-BF4A-4110-BCDD-DC17ADA22D53}" type="presOf" srcId="{E1F1FE49-E797-4FBA-A0A4-1472D248DEA4}" destId="{93D9C83D-759B-47C6-862D-F1C4F58901A1}" srcOrd="0" destOrd="1" presId="urn:microsoft.com/office/officeart/2005/8/layout/hList1"/>
    <dgm:cxn modelId="{28BC5F79-903A-4854-B655-102CA776D2A9}" srcId="{179C3A71-5A2D-479F-A5E8-393F4FECB10D}" destId="{E1F1FE49-E797-4FBA-A0A4-1472D248DEA4}" srcOrd="1" destOrd="0" parTransId="{7B25F99F-FDA8-4C78-B133-6DB03A2E3FC1}" sibTransId="{4C98BBB2-8D5D-4258-96F0-1297B391A759}"/>
    <dgm:cxn modelId="{F31D14D0-DC04-4CB8-BDAB-48D0F870B56E}" srcId="{CF384C5A-00C6-4D83-85F4-38E9DF804FDB}" destId="{179C3A71-5A2D-479F-A5E8-393F4FECB10D}" srcOrd="0" destOrd="0" parTransId="{F57177BC-8118-4A84-AB75-7812DA2DB4A9}" sibTransId="{22A2D10C-3789-49DD-90A3-81CCCF2C883C}"/>
    <dgm:cxn modelId="{EE5574E3-804E-44E9-8460-6F2645BBE232}" type="presOf" srcId="{CF384C5A-00C6-4D83-85F4-38E9DF804FDB}" destId="{71D3D8CB-97D5-49B9-AB72-5309339EACC3}" srcOrd="0" destOrd="0" presId="urn:microsoft.com/office/officeart/2005/8/layout/hList1"/>
    <dgm:cxn modelId="{7A5488CC-DA3A-420F-8C40-1E36E3E19E03}" type="presOf" srcId="{179C3A71-5A2D-479F-A5E8-393F4FECB10D}" destId="{9F610744-7E8C-486F-8E5C-2104901C2CDD}" srcOrd="0" destOrd="0" presId="urn:microsoft.com/office/officeart/2005/8/layout/hList1"/>
    <dgm:cxn modelId="{3359F250-5102-4BE8-9D97-8D79E36FF192}" type="presOf" srcId="{F485E7CF-2BF0-4B96-8318-06BD6CAB9374}" destId="{93D9C83D-759B-47C6-862D-F1C4F58901A1}" srcOrd="0" destOrd="0" presId="urn:microsoft.com/office/officeart/2005/8/layout/hList1"/>
    <dgm:cxn modelId="{B4E359BF-6650-4F32-8DA8-7944088B4253}" type="presParOf" srcId="{71D3D8CB-97D5-49B9-AB72-5309339EACC3}" destId="{8A03F874-FD80-4F57-987A-00D51E47D025}" srcOrd="0" destOrd="0" presId="urn:microsoft.com/office/officeart/2005/8/layout/hList1"/>
    <dgm:cxn modelId="{7F7163EF-627C-419B-A6E4-18B0F6449352}" type="presParOf" srcId="{8A03F874-FD80-4F57-987A-00D51E47D025}" destId="{9F610744-7E8C-486F-8E5C-2104901C2CDD}" srcOrd="0" destOrd="0" presId="urn:microsoft.com/office/officeart/2005/8/layout/hList1"/>
    <dgm:cxn modelId="{55CAE80D-ACDB-41EA-ABC1-E077FE9AFEF1}"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Analysis</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Kick off meeting</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6718298F-018D-4646-8F4B-423FC92EB78F}">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Test scenarios</a:t>
          </a:r>
          <a:endParaRPr lang="en-US" sz="1100" dirty="0"/>
        </a:p>
      </dgm:t>
    </dgm:pt>
    <dgm:pt modelId="{FE761AB0-DBF2-4371-9490-D2DF304FC5A2}" type="parTrans" cxnId="{2E5E6C49-31FB-478A-934B-95C3829A9BD7}">
      <dgm:prSet/>
      <dgm:spPr/>
      <dgm:t>
        <a:bodyPr/>
        <a:lstStyle/>
        <a:p>
          <a:endParaRPr lang="en-US"/>
        </a:p>
      </dgm:t>
    </dgm:pt>
    <dgm:pt modelId="{79361D36-ABED-474E-A89C-0FEA0686553E}" type="sibTrans" cxnId="{2E5E6C49-31FB-478A-934B-95C3829A9BD7}">
      <dgm:prSet/>
      <dgm:spPr/>
      <dgm:t>
        <a:bodyPr/>
        <a:lstStyle/>
        <a:p>
          <a:endParaRPr lang="en-US"/>
        </a:p>
      </dgm:t>
    </dgm:pt>
    <dgm:pt modelId="{78F545AD-FEC9-4D5E-AB43-5EB84760E6EB}">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Discussions</a:t>
          </a:r>
          <a:endParaRPr lang="en-US" sz="1100" dirty="0"/>
        </a:p>
      </dgm:t>
    </dgm:pt>
    <dgm:pt modelId="{0C30B17A-8897-43DC-87EF-D43F9F01D654}" type="parTrans" cxnId="{FE0B3586-C9E7-4A67-BF11-4369C399CB5A}">
      <dgm:prSet/>
      <dgm:spPr/>
      <dgm:t>
        <a:bodyPr/>
        <a:lstStyle/>
        <a:p>
          <a:endParaRPr lang="en-US"/>
        </a:p>
      </dgm:t>
    </dgm:pt>
    <dgm:pt modelId="{9EAE2FEB-7077-4CF8-9BE2-547617C3F69E}" type="sibTrans" cxnId="{FE0B3586-C9E7-4A67-BF11-4369C399CB5A}">
      <dgm:prSet/>
      <dgm:spPr/>
      <dgm:t>
        <a:bodyPr/>
        <a:lstStyle/>
        <a:p>
          <a:endParaRPr lang="en-US"/>
        </a:p>
      </dgm:t>
    </dgm:pt>
    <dgm:pt modelId="{E8BD65C2-3A5B-4085-9B42-B00F17B9759F}">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Impact analysis</a:t>
          </a:r>
          <a:endParaRPr lang="en-US" sz="1100" dirty="0"/>
        </a:p>
      </dgm:t>
    </dgm:pt>
    <dgm:pt modelId="{B5C53A8C-AAE1-4D1E-B7EE-89DEEF0A1CA5}" type="parTrans" cxnId="{B782AEBD-1BF5-441F-BAE6-C165853AA01C}">
      <dgm:prSet/>
      <dgm:spPr/>
      <dgm:t>
        <a:bodyPr/>
        <a:lstStyle/>
        <a:p>
          <a:endParaRPr lang="en-US"/>
        </a:p>
      </dgm:t>
    </dgm:pt>
    <dgm:pt modelId="{809B7710-D487-4A40-9773-99BFF4BFA992}" type="sibTrans" cxnId="{B782AEBD-1BF5-441F-BAE6-C165853AA01C}">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custLinFactNeighborX="3428" custLinFactNeighborY="-3598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1FE2092F-2467-497E-9C75-4ED7A2BDA41E}" type="presOf" srcId="{6718298F-018D-4646-8F4B-423FC92EB78F}" destId="{93D9C83D-759B-47C6-862D-F1C4F58901A1}" srcOrd="0" destOrd="1" presId="urn:microsoft.com/office/officeart/2005/8/layout/hList1"/>
    <dgm:cxn modelId="{2E5E6C49-31FB-478A-934B-95C3829A9BD7}" srcId="{179C3A71-5A2D-479F-A5E8-393F4FECB10D}" destId="{6718298F-018D-4646-8F4B-423FC92EB78F}" srcOrd="1" destOrd="0" parTransId="{FE761AB0-DBF2-4371-9490-D2DF304FC5A2}" sibTransId="{79361D36-ABED-474E-A89C-0FEA0686553E}"/>
    <dgm:cxn modelId="{FE0B3586-C9E7-4A67-BF11-4369C399CB5A}" srcId="{179C3A71-5A2D-479F-A5E8-393F4FECB10D}" destId="{78F545AD-FEC9-4D5E-AB43-5EB84760E6EB}" srcOrd="2" destOrd="0" parTransId="{0C30B17A-8897-43DC-87EF-D43F9F01D654}" sibTransId="{9EAE2FEB-7077-4CF8-9BE2-547617C3F69E}"/>
    <dgm:cxn modelId="{F31D14D0-DC04-4CB8-BDAB-48D0F870B56E}" srcId="{CF384C5A-00C6-4D83-85F4-38E9DF804FDB}" destId="{179C3A71-5A2D-479F-A5E8-393F4FECB10D}" srcOrd="0" destOrd="0" parTransId="{F57177BC-8118-4A84-AB75-7812DA2DB4A9}" sibTransId="{22A2D10C-3789-49DD-90A3-81CCCF2C883C}"/>
    <dgm:cxn modelId="{76D86D19-1874-45A5-8AB9-4B9E7D17667D}" type="presOf" srcId="{CF384C5A-00C6-4D83-85F4-38E9DF804FDB}" destId="{71D3D8CB-97D5-49B9-AB72-5309339EACC3}" srcOrd="0" destOrd="0" presId="urn:microsoft.com/office/officeart/2005/8/layout/hList1"/>
    <dgm:cxn modelId="{B95ED5F8-3CB0-458E-A46C-F9D540F71A1D}" type="presOf" srcId="{179C3A71-5A2D-479F-A5E8-393F4FECB10D}" destId="{9F610744-7E8C-486F-8E5C-2104901C2CDD}" srcOrd="0" destOrd="0" presId="urn:microsoft.com/office/officeart/2005/8/layout/hList1"/>
    <dgm:cxn modelId="{74C9E193-B3B7-4F8C-BF0C-D143DD17739B}" type="presOf" srcId="{F485E7CF-2BF0-4B96-8318-06BD6CAB9374}" destId="{93D9C83D-759B-47C6-862D-F1C4F58901A1}" srcOrd="0" destOrd="0" presId="urn:microsoft.com/office/officeart/2005/8/layout/hList1"/>
    <dgm:cxn modelId="{B782AEBD-1BF5-441F-BAE6-C165853AA01C}" srcId="{179C3A71-5A2D-479F-A5E8-393F4FECB10D}" destId="{E8BD65C2-3A5B-4085-9B42-B00F17B9759F}" srcOrd="3" destOrd="0" parTransId="{B5C53A8C-AAE1-4D1E-B7EE-89DEEF0A1CA5}" sibTransId="{809B7710-D487-4A40-9773-99BFF4BFA992}"/>
    <dgm:cxn modelId="{CA9DC312-440D-44AA-B4BC-1226D048A5EA}" type="presOf" srcId="{E8BD65C2-3A5B-4085-9B42-B00F17B9759F}" destId="{93D9C83D-759B-47C6-862D-F1C4F58901A1}" srcOrd="0" destOrd="3" presId="urn:microsoft.com/office/officeart/2005/8/layout/hList1"/>
    <dgm:cxn modelId="{544A0470-7637-471B-BD3F-3B2E99FE398F}" type="presOf" srcId="{78F545AD-FEC9-4D5E-AB43-5EB84760E6EB}" destId="{93D9C83D-759B-47C6-862D-F1C4F58901A1}" srcOrd="0" destOrd="2" presId="urn:microsoft.com/office/officeart/2005/8/layout/hList1"/>
    <dgm:cxn modelId="{A967ECB7-53FC-4C2A-B59A-330B9D6D878D}" type="presParOf" srcId="{71D3D8CB-97D5-49B9-AB72-5309339EACC3}" destId="{8A03F874-FD80-4F57-987A-00D51E47D025}" srcOrd="0" destOrd="0" presId="urn:microsoft.com/office/officeart/2005/8/layout/hList1"/>
    <dgm:cxn modelId="{D9D6D964-BE6A-4C73-8787-9482CCA34971}" type="presParOf" srcId="{8A03F874-FD80-4F57-987A-00D51E47D025}" destId="{9F610744-7E8C-486F-8E5C-2104901C2CDD}" srcOrd="0" destOrd="0" presId="urn:microsoft.com/office/officeart/2005/8/layout/hList1"/>
    <dgm:cxn modelId="{17CF2E38-AB21-49D6-9B92-8368D9E3795A}"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LLD</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Low Level Document (LLD)</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BD0F12E3-EFD5-4E86-9E53-B728C30CF633}">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Reverse KT</a:t>
          </a:r>
          <a:endParaRPr lang="en-US" sz="1100" dirty="0"/>
        </a:p>
      </dgm:t>
    </dgm:pt>
    <dgm:pt modelId="{B0670F2C-5577-4FAE-A5AC-23D1A93ACF19}" type="parTrans" cxnId="{0B8A6982-27F0-4602-8588-F119B7966808}">
      <dgm:prSet/>
      <dgm:spPr/>
      <dgm:t>
        <a:bodyPr/>
        <a:lstStyle/>
        <a:p>
          <a:endParaRPr lang="en-US"/>
        </a:p>
      </dgm:t>
    </dgm:pt>
    <dgm:pt modelId="{3AE31574-1F9F-4E5D-AECE-BCB409FA45E1}" type="sibTrans" cxnId="{0B8A6982-27F0-4602-8588-F119B7966808}">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242B0D1F-AE80-4802-A0B0-246EDF277F79}" type="presOf" srcId="{CF384C5A-00C6-4D83-85F4-38E9DF804FDB}" destId="{71D3D8CB-97D5-49B9-AB72-5309339EACC3}" srcOrd="0" destOrd="0" presId="urn:microsoft.com/office/officeart/2005/8/layout/hList1"/>
    <dgm:cxn modelId="{F31D14D0-DC04-4CB8-BDAB-48D0F870B56E}" srcId="{CF384C5A-00C6-4D83-85F4-38E9DF804FDB}" destId="{179C3A71-5A2D-479F-A5E8-393F4FECB10D}" srcOrd="0" destOrd="0" parTransId="{F57177BC-8118-4A84-AB75-7812DA2DB4A9}" sibTransId="{22A2D10C-3789-49DD-90A3-81CCCF2C883C}"/>
    <dgm:cxn modelId="{0B8A6982-27F0-4602-8588-F119B7966808}" srcId="{179C3A71-5A2D-479F-A5E8-393F4FECB10D}" destId="{BD0F12E3-EFD5-4E86-9E53-B728C30CF633}" srcOrd="1" destOrd="0" parTransId="{B0670F2C-5577-4FAE-A5AC-23D1A93ACF19}" sibTransId="{3AE31574-1F9F-4E5D-AECE-BCB409FA45E1}"/>
    <dgm:cxn modelId="{D97333B8-F45F-4B24-AC75-340E719EDB6C}" type="presOf" srcId="{F485E7CF-2BF0-4B96-8318-06BD6CAB9374}" destId="{93D9C83D-759B-47C6-862D-F1C4F58901A1}" srcOrd="0" destOrd="0" presId="urn:microsoft.com/office/officeart/2005/8/layout/hList1"/>
    <dgm:cxn modelId="{0C8FB8C9-03B9-4D9C-8196-0455919CD7E7}" type="presOf" srcId="{BD0F12E3-EFD5-4E86-9E53-B728C30CF633}" destId="{93D9C83D-759B-47C6-862D-F1C4F58901A1}" srcOrd="0" destOrd="1" presId="urn:microsoft.com/office/officeart/2005/8/layout/hList1"/>
    <dgm:cxn modelId="{880434F9-3983-4FB2-9AE9-0A4278817EB6}" type="presOf" srcId="{179C3A71-5A2D-479F-A5E8-393F4FECB10D}" destId="{9F610744-7E8C-486F-8E5C-2104901C2CDD}" srcOrd="0" destOrd="0" presId="urn:microsoft.com/office/officeart/2005/8/layout/hList1"/>
    <dgm:cxn modelId="{09AEAA4D-5C42-47C9-BA1A-C7CAEAECF6AC}" type="presParOf" srcId="{71D3D8CB-97D5-49B9-AB72-5309339EACC3}" destId="{8A03F874-FD80-4F57-987A-00D51E47D025}" srcOrd="0" destOrd="0" presId="urn:microsoft.com/office/officeart/2005/8/layout/hList1"/>
    <dgm:cxn modelId="{F6D2D621-B278-43B0-B737-6C0957C880B0}" type="presParOf" srcId="{8A03F874-FD80-4F57-987A-00D51E47D025}" destId="{9F610744-7E8C-486F-8E5C-2104901C2CDD}" srcOrd="0" destOrd="0" presId="urn:microsoft.com/office/officeart/2005/8/layout/hList1"/>
    <dgm:cxn modelId="{80B00634-0234-4692-B30F-BAFF3414097E}"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Developmen</a:t>
          </a:r>
          <a:r>
            <a:rPr lang="en-US" sz="1200" b="1" dirty="0" smtClean="0"/>
            <a:t>t</a:t>
          </a:r>
          <a:endParaRPr lang="en-US" sz="1200" b="1" dirty="0"/>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 Test cases</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6718298F-018D-4646-8F4B-423FC92EB78F}">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Functional review</a:t>
          </a:r>
          <a:endParaRPr lang="en-US" sz="1100" dirty="0"/>
        </a:p>
      </dgm:t>
    </dgm:pt>
    <dgm:pt modelId="{FE761AB0-DBF2-4371-9490-D2DF304FC5A2}" type="parTrans" cxnId="{2E5E6C49-31FB-478A-934B-95C3829A9BD7}">
      <dgm:prSet/>
      <dgm:spPr/>
      <dgm:t>
        <a:bodyPr/>
        <a:lstStyle/>
        <a:p>
          <a:endParaRPr lang="en-US"/>
        </a:p>
      </dgm:t>
    </dgm:pt>
    <dgm:pt modelId="{79361D36-ABED-474E-A89C-0FEA0686553E}" type="sibTrans" cxnId="{2E5E6C49-31FB-478A-934B-95C3829A9BD7}">
      <dgm:prSet/>
      <dgm:spPr/>
      <dgm:t>
        <a:bodyPr/>
        <a:lstStyle/>
        <a:p>
          <a:endParaRPr lang="en-US"/>
        </a:p>
      </dgm:t>
    </dgm:pt>
    <dgm:pt modelId="{20F45010-0BCD-4CCD-ADF5-58E9B348ACD6}">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000" dirty="0" smtClean="0"/>
            <a:t> </a:t>
          </a:r>
          <a:r>
            <a:rPr lang="en-US" sz="1100" dirty="0" smtClean="0"/>
            <a:t>Estimates</a:t>
          </a:r>
          <a:endParaRPr lang="en-US" sz="1100" dirty="0"/>
        </a:p>
      </dgm:t>
    </dgm:pt>
    <dgm:pt modelId="{0BCEAF50-078E-4420-9FFE-216BA3FFE3E3}" type="parTrans" cxnId="{E829A090-1272-49AF-8121-F611F6841441}">
      <dgm:prSet/>
      <dgm:spPr/>
      <dgm:t>
        <a:bodyPr/>
        <a:lstStyle/>
        <a:p>
          <a:endParaRPr lang="en-US"/>
        </a:p>
      </dgm:t>
    </dgm:pt>
    <dgm:pt modelId="{E112B108-6BBC-4B00-AE55-9418F472C4D7}" type="sibTrans" cxnId="{E829A090-1272-49AF-8121-F611F6841441}">
      <dgm:prSet/>
      <dgm:spPr/>
      <dgm:t>
        <a:bodyPr/>
        <a:lstStyle/>
        <a:p>
          <a:endParaRPr lang="en-US"/>
        </a:p>
      </dgm:t>
    </dgm:pt>
    <dgm:pt modelId="{BC9E3193-2BCD-42F9-84D2-DE875E1DC23B}">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 Coding &amp; Junits</a:t>
          </a:r>
          <a:endParaRPr lang="en-US" sz="1100" dirty="0"/>
        </a:p>
      </dgm:t>
    </dgm:pt>
    <dgm:pt modelId="{B57A589A-7ABF-4BDA-92DE-A9298B17E65A}" type="parTrans" cxnId="{AF129969-35C9-4132-8391-52146C21D447}">
      <dgm:prSet/>
      <dgm:spPr/>
      <dgm:t>
        <a:bodyPr/>
        <a:lstStyle/>
        <a:p>
          <a:endParaRPr lang="en-US"/>
        </a:p>
      </dgm:t>
    </dgm:pt>
    <dgm:pt modelId="{AA164899-BF87-4133-B47C-287166F64544}" type="sibTrans" cxnId="{AF129969-35C9-4132-8391-52146C21D447}">
      <dgm:prSet/>
      <dgm:spPr/>
      <dgm:t>
        <a:bodyPr/>
        <a:lstStyle/>
        <a:p>
          <a:endParaRPr lang="en-US"/>
        </a:p>
      </dgm:t>
    </dgm:pt>
    <dgm:pt modelId="{F3FAEF9A-3560-4B50-AA63-10D08BAFF0A3}">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 Planning &amp; tracking</a:t>
          </a:r>
          <a:endParaRPr lang="en-US" sz="1100" dirty="0"/>
        </a:p>
      </dgm:t>
    </dgm:pt>
    <dgm:pt modelId="{EC3888C4-34AF-40D7-9897-AC289A977E26}" type="parTrans" cxnId="{02B71D47-012B-43B2-B234-94FB86CAC50B}">
      <dgm:prSet/>
      <dgm:spPr/>
      <dgm:t>
        <a:bodyPr/>
        <a:lstStyle/>
        <a:p>
          <a:endParaRPr lang="en-US"/>
        </a:p>
      </dgm:t>
    </dgm:pt>
    <dgm:pt modelId="{E6E393F8-34F2-414E-8E23-4EE0CF397AA9}" type="sibTrans" cxnId="{02B71D47-012B-43B2-B234-94FB86CAC50B}">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custLinFactNeighborX="-1419" custLinFactNeighborY="8834">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AF129969-35C9-4132-8391-52146C21D447}" srcId="{179C3A71-5A2D-479F-A5E8-393F4FECB10D}" destId="{BC9E3193-2BCD-42F9-84D2-DE875E1DC23B}" srcOrd="1" destOrd="0" parTransId="{B57A589A-7ABF-4BDA-92DE-A9298B17E65A}" sibTransId="{AA164899-BF87-4133-B47C-287166F64544}"/>
    <dgm:cxn modelId="{3FAFC543-4BB0-4E14-AF39-94011BFA718C}" srcId="{179C3A71-5A2D-479F-A5E8-393F4FECB10D}" destId="{F485E7CF-2BF0-4B96-8318-06BD6CAB9374}" srcOrd="2" destOrd="0" parTransId="{A218649F-FDF3-43AC-91D6-F29E785D3ED3}" sibTransId="{140B4FB9-389C-4DF9-A8EA-6651915EC65C}"/>
    <dgm:cxn modelId="{2E5E6C49-31FB-478A-934B-95C3829A9BD7}" srcId="{179C3A71-5A2D-479F-A5E8-393F4FECB10D}" destId="{6718298F-018D-4646-8F4B-423FC92EB78F}" srcOrd="3" destOrd="0" parTransId="{FE761AB0-DBF2-4371-9490-D2DF304FC5A2}" sibTransId="{79361D36-ABED-474E-A89C-0FEA0686553E}"/>
    <dgm:cxn modelId="{7323E340-6F3F-48B9-A5C6-8D3987B2681E}" type="presOf" srcId="{CF384C5A-00C6-4D83-85F4-38E9DF804FDB}" destId="{71D3D8CB-97D5-49B9-AB72-5309339EACC3}" srcOrd="0" destOrd="0" presId="urn:microsoft.com/office/officeart/2005/8/layout/hList1"/>
    <dgm:cxn modelId="{DE4037ED-154F-4944-9278-C5F429DF895C}" type="presOf" srcId="{F485E7CF-2BF0-4B96-8318-06BD6CAB9374}" destId="{93D9C83D-759B-47C6-862D-F1C4F58901A1}" srcOrd="0" destOrd="2" presId="urn:microsoft.com/office/officeart/2005/8/layout/hList1"/>
    <dgm:cxn modelId="{94503A3C-3139-47B5-B371-18B8F9A7FD99}" type="presOf" srcId="{20F45010-0BCD-4CCD-ADF5-58E9B348ACD6}" destId="{93D9C83D-759B-47C6-862D-F1C4F58901A1}" srcOrd="0" destOrd="0" presId="urn:microsoft.com/office/officeart/2005/8/layout/hList1"/>
    <dgm:cxn modelId="{F31D14D0-DC04-4CB8-BDAB-48D0F870B56E}" srcId="{CF384C5A-00C6-4D83-85F4-38E9DF804FDB}" destId="{179C3A71-5A2D-479F-A5E8-393F4FECB10D}" srcOrd="0" destOrd="0" parTransId="{F57177BC-8118-4A84-AB75-7812DA2DB4A9}" sibTransId="{22A2D10C-3789-49DD-90A3-81CCCF2C883C}"/>
    <dgm:cxn modelId="{E1124DFF-92C3-4D30-86CA-7685FE44D2E0}" type="presOf" srcId="{6718298F-018D-4646-8F4B-423FC92EB78F}" destId="{93D9C83D-759B-47C6-862D-F1C4F58901A1}" srcOrd="0" destOrd="3" presId="urn:microsoft.com/office/officeart/2005/8/layout/hList1"/>
    <dgm:cxn modelId="{53F81040-CE44-4141-A9CD-F3074F501228}" type="presOf" srcId="{F3FAEF9A-3560-4B50-AA63-10D08BAFF0A3}" destId="{93D9C83D-759B-47C6-862D-F1C4F58901A1}" srcOrd="0" destOrd="4" presId="urn:microsoft.com/office/officeart/2005/8/layout/hList1"/>
    <dgm:cxn modelId="{E829A090-1272-49AF-8121-F611F6841441}" srcId="{179C3A71-5A2D-479F-A5E8-393F4FECB10D}" destId="{20F45010-0BCD-4CCD-ADF5-58E9B348ACD6}" srcOrd="0" destOrd="0" parTransId="{0BCEAF50-078E-4420-9FFE-216BA3FFE3E3}" sibTransId="{E112B108-6BBC-4B00-AE55-9418F472C4D7}"/>
    <dgm:cxn modelId="{66841F5F-2391-43EE-AD78-5B7EA24397E3}" type="presOf" srcId="{179C3A71-5A2D-479F-A5E8-393F4FECB10D}" destId="{9F610744-7E8C-486F-8E5C-2104901C2CDD}" srcOrd="0" destOrd="0" presId="urn:microsoft.com/office/officeart/2005/8/layout/hList1"/>
    <dgm:cxn modelId="{02B71D47-012B-43B2-B234-94FB86CAC50B}" srcId="{179C3A71-5A2D-479F-A5E8-393F4FECB10D}" destId="{F3FAEF9A-3560-4B50-AA63-10D08BAFF0A3}" srcOrd="4" destOrd="0" parTransId="{EC3888C4-34AF-40D7-9897-AC289A977E26}" sibTransId="{E6E393F8-34F2-414E-8E23-4EE0CF397AA9}"/>
    <dgm:cxn modelId="{9C4EFC94-93E8-4F96-9EF0-F895FBAF6BC2}" type="presOf" srcId="{BC9E3193-2BCD-42F9-84D2-DE875E1DC23B}" destId="{93D9C83D-759B-47C6-862D-F1C4F58901A1}" srcOrd="0" destOrd="1" presId="urn:microsoft.com/office/officeart/2005/8/layout/hList1"/>
    <dgm:cxn modelId="{7B6925BF-2317-4E3B-9D03-F88DB87B77AA}" type="presParOf" srcId="{71D3D8CB-97D5-49B9-AB72-5309339EACC3}" destId="{8A03F874-FD80-4F57-987A-00D51E47D025}" srcOrd="0" destOrd="0" presId="urn:microsoft.com/office/officeart/2005/8/layout/hList1"/>
    <dgm:cxn modelId="{6EBE27DC-C305-4D81-BFD0-BA367E942241}" type="presParOf" srcId="{8A03F874-FD80-4F57-987A-00D51E47D025}" destId="{9F610744-7E8C-486F-8E5C-2104901C2CDD}" srcOrd="0" destOrd="0" presId="urn:microsoft.com/office/officeart/2005/8/layout/hList1"/>
    <dgm:cxn modelId="{85FFDDCB-BD0C-410C-B722-3824B741D86E}"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Code release</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F485E7CF-2BF0-4B96-8318-06BD6CAB9374}">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Source code</a:t>
          </a:r>
          <a:endParaRPr lang="en-US" sz="1100" dirty="0"/>
        </a:p>
      </dgm:t>
    </dgm:pt>
    <dgm:pt modelId="{A218649F-FDF3-43AC-91D6-F29E785D3ED3}" type="parTrans" cxnId="{3FAFC543-4BB0-4E14-AF39-94011BFA718C}">
      <dgm:prSet/>
      <dgm:spPr/>
      <dgm:t>
        <a:bodyPr/>
        <a:lstStyle/>
        <a:p>
          <a:endParaRPr lang="en-US"/>
        </a:p>
      </dgm:t>
    </dgm:pt>
    <dgm:pt modelId="{140B4FB9-389C-4DF9-A8EA-6651915EC65C}" type="sibTrans" cxnId="{3FAFC543-4BB0-4E14-AF39-94011BFA718C}">
      <dgm:prSet/>
      <dgm:spPr/>
      <dgm:t>
        <a:bodyPr/>
        <a:lstStyle/>
        <a:p>
          <a:endParaRPr lang="en-US"/>
        </a:p>
      </dgm:t>
    </dgm:pt>
    <dgm:pt modelId="{2A2DA52E-86F7-4923-B528-E48A82010DA8}">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Test cases</a:t>
          </a:r>
          <a:endParaRPr lang="en-US" sz="1100" dirty="0"/>
        </a:p>
      </dgm:t>
    </dgm:pt>
    <dgm:pt modelId="{3C564A38-0A52-4331-A68F-26B0B3CF0F93}" type="parTrans" cxnId="{D65E1A8C-676E-4397-8CC0-A38AF6237FFA}">
      <dgm:prSet/>
      <dgm:spPr/>
      <dgm:t>
        <a:bodyPr/>
        <a:lstStyle/>
        <a:p>
          <a:endParaRPr lang="en-US"/>
        </a:p>
      </dgm:t>
    </dgm:pt>
    <dgm:pt modelId="{8DA908B4-445F-439D-A45C-88864C48F0F7}" type="sibTrans" cxnId="{D65E1A8C-676E-4397-8CC0-A38AF6237FFA}">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3FAFC543-4BB0-4E14-AF39-94011BFA718C}" srcId="{179C3A71-5A2D-479F-A5E8-393F4FECB10D}" destId="{F485E7CF-2BF0-4B96-8318-06BD6CAB9374}" srcOrd="0" destOrd="0" parTransId="{A218649F-FDF3-43AC-91D6-F29E785D3ED3}" sibTransId="{140B4FB9-389C-4DF9-A8EA-6651915EC65C}"/>
    <dgm:cxn modelId="{F31D14D0-DC04-4CB8-BDAB-48D0F870B56E}" srcId="{CF384C5A-00C6-4D83-85F4-38E9DF804FDB}" destId="{179C3A71-5A2D-479F-A5E8-393F4FECB10D}" srcOrd="0" destOrd="0" parTransId="{F57177BC-8118-4A84-AB75-7812DA2DB4A9}" sibTransId="{22A2D10C-3789-49DD-90A3-81CCCF2C883C}"/>
    <dgm:cxn modelId="{344FA627-33BF-4DC3-967D-58EB93026763}" type="presOf" srcId="{CF384C5A-00C6-4D83-85F4-38E9DF804FDB}" destId="{71D3D8CB-97D5-49B9-AB72-5309339EACC3}" srcOrd="0" destOrd="0" presId="urn:microsoft.com/office/officeart/2005/8/layout/hList1"/>
    <dgm:cxn modelId="{D65E1A8C-676E-4397-8CC0-A38AF6237FFA}" srcId="{179C3A71-5A2D-479F-A5E8-393F4FECB10D}" destId="{2A2DA52E-86F7-4923-B528-E48A82010DA8}" srcOrd="1" destOrd="0" parTransId="{3C564A38-0A52-4331-A68F-26B0B3CF0F93}" sibTransId="{8DA908B4-445F-439D-A45C-88864C48F0F7}"/>
    <dgm:cxn modelId="{0B6E450E-0D2A-465D-8870-34CA2D42B56A}" type="presOf" srcId="{2A2DA52E-86F7-4923-B528-E48A82010DA8}" destId="{93D9C83D-759B-47C6-862D-F1C4F58901A1}" srcOrd="0" destOrd="1" presId="urn:microsoft.com/office/officeart/2005/8/layout/hList1"/>
    <dgm:cxn modelId="{600ECE3A-5733-45B4-9042-EAB49B8CB6A4}" type="presOf" srcId="{F485E7CF-2BF0-4B96-8318-06BD6CAB9374}" destId="{93D9C83D-759B-47C6-862D-F1C4F58901A1}" srcOrd="0" destOrd="0" presId="urn:microsoft.com/office/officeart/2005/8/layout/hList1"/>
    <dgm:cxn modelId="{B35B7A35-C89C-4AB5-AF59-3F77FE4ED7B8}" type="presOf" srcId="{179C3A71-5A2D-479F-A5E8-393F4FECB10D}" destId="{9F610744-7E8C-486F-8E5C-2104901C2CDD}" srcOrd="0" destOrd="0" presId="urn:microsoft.com/office/officeart/2005/8/layout/hList1"/>
    <dgm:cxn modelId="{73DBC9CB-C2A8-4332-B882-AC916630F3A4}" type="presParOf" srcId="{71D3D8CB-97D5-49B9-AB72-5309339EACC3}" destId="{8A03F874-FD80-4F57-987A-00D51E47D025}" srcOrd="0" destOrd="0" presId="urn:microsoft.com/office/officeart/2005/8/layout/hList1"/>
    <dgm:cxn modelId="{6839BAD1-D8EB-4921-8BE8-A0D5BBEDDF53}" type="presParOf" srcId="{8A03F874-FD80-4F57-987A-00D51E47D025}" destId="{9F610744-7E8C-486F-8E5C-2104901C2CDD}" srcOrd="0" destOrd="0" presId="urn:microsoft.com/office/officeart/2005/8/layout/hList1"/>
    <dgm:cxn modelId="{61DBFDD8-AA7B-46C3-BFB2-0A5E9FCFE9EF}"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3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384C5A-00C6-4D83-85F4-38E9DF804FD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79C3A71-5A2D-479F-A5E8-393F4FECB10D}">
      <dgm:prSet phldrT="[Text]" custT="1"/>
      <dgm:spPr>
        <a:solidFill>
          <a:srgbClr val="0070C0"/>
        </a:solidFill>
        <a:ln>
          <a:solidFill>
            <a:srgbClr val="0070C0"/>
          </a:solidFill>
        </a:ln>
      </dgm:spPr>
      <dgm:t>
        <a:bodyPr/>
        <a:lstStyle/>
        <a:p>
          <a:r>
            <a:rPr lang="en-US" sz="1200" b="1" dirty="0" smtClean="0">
              <a:latin typeface="+mj-lt"/>
            </a:rPr>
            <a:t>TC validations</a:t>
          </a:r>
          <a:endParaRPr lang="en-US" sz="1200" b="1" dirty="0">
            <a:latin typeface="+mj-lt"/>
          </a:endParaRPr>
        </a:p>
      </dgm:t>
    </dgm:pt>
    <dgm:pt modelId="{F57177BC-8118-4A84-AB75-7812DA2DB4A9}" type="parTrans" cxnId="{F31D14D0-DC04-4CB8-BDAB-48D0F870B56E}">
      <dgm:prSet/>
      <dgm:spPr/>
      <dgm:t>
        <a:bodyPr/>
        <a:lstStyle/>
        <a:p>
          <a:endParaRPr lang="en-US"/>
        </a:p>
      </dgm:t>
    </dgm:pt>
    <dgm:pt modelId="{22A2D10C-3789-49DD-90A3-81CCCF2C883C}" type="sibTrans" cxnId="{F31D14D0-DC04-4CB8-BDAB-48D0F870B56E}">
      <dgm:prSet/>
      <dgm:spPr/>
      <dgm:t>
        <a:bodyPr/>
        <a:lstStyle/>
        <a:p>
          <a:endParaRPr lang="en-US"/>
        </a:p>
      </dgm:t>
    </dgm:pt>
    <dgm:pt modelId="{20F45010-0BCD-4CCD-ADF5-58E9B348ACD6}">
      <dgm:prSet phldrT="[Text]" custT="1"/>
      <dgm:spPr>
        <a:solidFill>
          <a:schemeClr val="bg2">
            <a:lumMod val="20000"/>
            <a:lumOff val="80000"/>
            <a:alpha val="90000"/>
          </a:schemeClr>
        </a:solidFill>
        <a:ln>
          <a:solidFill>
            <a:schemeClr val="tx1">
              <a:lumMod val="50000"/>
              <a:lumOff val="50000"/>
              <a:alpha val="90000"/>
            </a:schemeClr>
          </a:solidFill>
        </a:ln>
      </dgm:spPr>
      <dgm:t>
        <a:bodyPr/>
        <a:lstStyle/>
        <a:p>
          <a:r>
            <a:rPr lang="en-US" sz="1100" dirty="0" smtClean="0"/>
            <a:t>SIT, Expert, Ad-hoc testing</a:t>
          </a:r>
          <a:endParaRPr lang="en-US" sz="1100" dirty="0"/>
        </a:p>
      </dgm:t>
    </dgm:pt>
    <dgm:pt modelId="{0BCEAF50-078E-4420-9FFE-216BA3FFE3E3}" type="parTrans" cxnId="{E829A090-1272-49AF-8121-F611F6841441}">
      <dgm:prSet/>
      <dgm:spPr/>
      <dgm:t>
        <a:bodyPr/>
        <a:lstStyle/>
        <a:p>
          <a:endParaRPr lang="en-US"/>
        </a:p>
      </dgm:t>
    </dgm:pt>
    <dgm:pt modelId="{E112B108-6BBC-4B00-AE55-9418F472C4D7}" type="sibTrans" cxnId="{E829A090-1272-49AF-8121-F611F6841441}">
      <dgm:prSet/>
      <dgm:spPr/>
      <dgm:t>
        <a:bodyPr/>
        <a:lstStyle/>
        <a:p>
          <a:endParaRPr lang="en-US"/>
        </a:p>
      </dgm:t>
    </dgm:pt>
    <dgm:pt modelId="{71D3D8CB-97D5-49B9-AB72-5309339EACC3}" type="pres">
      <dgm:prSet presAssocID="{CF384C5A-00C6-4D83-85F4-38E9DF804FDB}" presName="Name0" presStyleCnt="0">
        <dgm:presLayoutVars>
          <dgm:dir/>
          <dgm:animLvl val="lvl"/>
          <dgm:resizeHandles val="exact"/>
        </dgm:presLayoutVars>
      </dgm:prSet>
      <dgm:spPr/>
      <dgm:t>
        <a:bodyPr/>
        <a:lstStyle/>
        <a:p>
          <a:endParaRPr lang="en-US"/>
        </a:p>
      </dgm:t>
    </dgm:pt>
    <dgm:pt modelId="{8A03F874-FD80-4F57-987A-00D51E47D025}" type="pres">
      <dgm:prSet presAssocID="{179C3A71-5A2D-479F-A5E8-393F4FECB10D}" presName="composite" presStyleCnt="0"/>
      <dgm:spPr/>
    </dgm:pt>
    <dgm:pt modelId="{9F610744-7E8C-486F-8E5C-2104901C2CDD}" type="pres">
      <dgm:prSet presAssocID="{179C3A71-5A2D-479F-A5E8-393F4FECB10D}" presName="parTx" presStyleLbl="alignNode1" presStyleIdx="0" presStyleCnt="1">
        <dgm:presLayoutVars>
          <dgm:chMax val="0"/>
          <dgm:chPref val="0"/>
          <dgm:bulletEnabled val="1"/>
        </dgm:presLayoutVars>
      </dgm:prSet>
      <dgm:spPr/>
      <dgm:t>
        <a:bodyPr/>
        <a:lstStyle/>
        <a:p>
          <a:endParaRPr lang="en-US"/>
        </a:p>
      </dgm:t>
    </dgm:pt>
    <dgm:pt modelId="{93D9C83D-759B-47C6-862D-F1C4F58901A1}" type="pres">
      <dgm:prSet presAssocID="{179C3A71-5A2D-479F-A5E8-393F4FECB10D}" presName="desTx" presStyleLbl="alignAccFollowNode1" presStyleIdx="0" presStyleCnt="1">
        <dgm:presLayoutVars>
          <dgm:bulletEnabled val="1"/>
        </dgm:presLayoutVars>
      </dgm:prSet>
      <dgm:spPr/>
      <dgm:t>
        <a:bodyPr/>
        <a:lstStyle/>
        <a:p>
          <a:endParaRPr lang="en-US"/>
        </a:p>
      </dgm:t>
    </dgm:pt>
  </dgm:ptLst>
  <dgm:cxnLst>
    <dgm:cxn modelId="{D41F8486-8255-4C44-AF47-E9E852381EF5}" type="presOf" srcId="{179C3A71-5A2D-479F-A5E8-393F4FECB10D}" destId="{9F610744-7E8C-486F-8E5C-2104901C2CDD}" srcOrd="0" destOrd="0" presId="urn:microsoft.com/office/officeart/2005/8/layout/hList1"/>
    <dgm:cxn modelId="{5137D45B-3E99-44ED-8FA9-89B990D5622B}" type="presOf" srcId="{CF384C5A-00C6-4D83-85F4-38E9DF804FDB}" destId="{71D3D8CB-97D5-49B9-AB72-5309339EACC3}" srcOrd="0" destOrd="0" presId="urn:microsoft.com/office/officeart/2005/8/layout/hList1"/>
    <dgm:cxn modelId="{F31D14D0-DC04-4CB8-BDAB-48D0F870B56E}" srcId="{CF384C5A-00C6-4D83-85F4-38E9DF804FDB}" destId="{179C3A71-5A2D-479F-A5E8-393F4FECB10D}" srcOrd="0" destOrd="0" parTransId="{F57177BC-8118-4A84-AB75-7812DA2DB4A9}" sibTransId="{22A2D10C-3789-49DD-90A3-81CCCF2C883C}"/>
    <dgm:cxn modelId="{E829A090-1272-49AF-8121-F611F6841441}" srcId="{179C3A71-5A2D-479F-A5E8-393F4FECB10D}" destId="{20F45010-0BCD-4CCD-ADF5-58E9B348ACD6}" srcOrd="0" destOrd="0" parTransId="{0BCEAF50-078E-4420-9FFE-216BA3FFE3E3}" sibTransId="{E112B108-6BBC-4B00-AE55-9418F472C4D7}"/>
    <dgm:cxn modelId="{F942B195-C8A9-41B5-88F7-535B6BEEA359}" type="presOf" srcId="{20F45010-0BCD-4CCD-ADF5-58E9B348ACD6}" destId="{93D9C83D-759B-47C6-862D-F1C4F58901A1}" srcOrd="0" destOrd="0" presId="urn:microsoft.com/office/officeart/2005/8/layout/hList1"/>
    <dgm:cxn modelId="{B5A67AD5-5EAC-4893-87A4-698400D8FCD6}" type="presParOf" srcId="{71D3D8CB-97D5-49B9-AB72-5309339EACC3}" destId="{8A03F874-FD80-4F57-987A-00D51E47D025}" srcOrd="0" destOrd="0" presId="urn:microsoft.com/office/officeart/2005/8/layout/hList1"/>
    <dgm:cxn modelId="{6AE394CA-3BA5-4D14-ABC8-DCD6E7F00757}" type="presParOf" srcId="{8A03F874-FD80-4F57-987A-00D51E47D025}" destId="{9F610744-7E8C-486F-8E5C-2104901C2CDD}" srcOrd="0" destOrd="0" presId="urn:microsoft.com/office/officeart/2005/8/layout/hList1"/>
    <dgm:cxn modelId="{CE949D91-B92E-4D17-8C05-7CFE7CF3487E}" type="presParOf" srcId="{8A03F874-FD80-4F57-987A-00D51E47D025}" destId="{93D9C83D-759B-47C6-862D-F1C4F58901A1}" srcOrd="1" destOrd="0" presId="urn:microsoft.com/office/officeart/2005/8/layout/hList1"/>
  </dgm:cxnLst>
  <dgm:bg/>
  <dgm:whole/>
  <dgm:extLst>
    <a:ext uri="http://schemas.microsoft.com/office/drawing/2008/diagram">
      <dsp:dataModelExt xmlns:dsp="http://schemas.microsoft.com/office/drawing/2008/diagram" xmlns="" relId="rId4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C449C5-3DEA-40DF-8901-09CC1179005E}">
      <dsp:nvSpPr>
        <dsp:cNvPr id="0" name=""/>
        <dsp:cNvSpPr/>
      </dsp:nvSpPr>
      <dsp:spPr>
        <a:xfrm>
          <a:off x="3119966" y="0"/>
          <a:ext cx="3119966" cy="1545695"/>
        </a:xfrm>
        <a:prstGeom prst="trapezoid">
          <a:avLst>
            <a:gd name="adj" fmla="val 100924"/>
          </a:avLst>
        </a:prstGeom>
        <a:gradFill rotWithShape="0">
          <a:gsLst>
            <a:gs pos="0">
              <a:schemeClr val="accent5">
                <a:alpha val="90000"/>
                <a:hueOff val="0"/>
                <a:satOff val="0"/>
                <a:lumOff val="0"/>
                <a:alphaOff val="0"/>
                <a:shade val="51000"/>
                <a:satMod val="130000"/>
              </a:schemeClr>
            </a:gs>
            <a:gs pos="80000">
              <a:schemeClr val="accent5">
                <a:alpha val="90000"/>
                <a:hueOff val="0"/>
                <a:satOff val="0"/>
                <a:lumOff val="0"/>
                <a:alphaOff val="0"/>
                <a:shade val="93000"/>
                <a:satMod val="130000"/>
              </a:schemeClr>
            </a:gs>
            <a:gs pos="100000">
              <a:schemeClr val="accent5">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3660" tIns="73660" rIns="73660" bIns="73660" numCol="1" spcCol="1270" anchor="ctr" anchorCtr="0">
          <a:noAutofit/>
        </a:bodyPr>
        <a:lstStyle/>
        <a:p>
          <a:pPr lvl="0" algn="ctr" defTabSz="2578100">
            <a:lnSpc>
              <a:spcPct val="90000"/>
            </a:lnSpc>
            <a:spcBef>
              <a:spcPct val="0"/>
            </a:spcBef>
            <a:spcAft>
              <a:spcPct val="35000"/>
            </a:spcAft>
          </a:pPr>
          <a:r>
            <a:rPr lang="en-US" sz="5800" kern="1200" dirty="0" smtClean="0">
              <a:solidFill>
                <a:schemeClr val="bg1"/>
              </a:solidFill>
            </a:rPr>
            <a:t>HQ</a:t>
          </a:r>
          <a:endParaRPr lang="en-US" sz="5800" kern="1200" dirty="0">
            <a:solidFill>
              <a:schemeClr val="bg1"/>
            </a:solidFill>
          </a:endParaRPr>
        </a:p>
      </dsp:txBody>
      <dsp:txXfrm>
        <a:off x="3119966" y="0"/>
        <a:ext cx="3119966" cy="1545695"/>
      </dsp:txXfrm>
    </dsp:sp>
    <dsp:sp modelId="{A2428CD9-7808-4B33-8B76-85F74662F0BA}">
      <dsp:nvSpPr>
        <dsp:cNvPr id="0" name=""/>
        <dsp:cNvSpPr/>
      </dsp:nvSpPr>
      <dsp:spPr>
        <a:xfrm>
          <a:off x="1559983" y="1545696"/>
          <a:ext cx="6239933" cy="1545695"/>
        </a:xfrm>
        <a:prstGeom prst="trapezoid">
          <a:avLst>
            <a:gd name="adj" fmla="val 100924"/>
          </a:avLst>
        </a:prstGeom>
        <a:gradFill rotWithShape="0">
          <a:gsLst>
            <a:gs pos="0">
              <a:schemeClr val="accent5">
                <a:alpha val="90000"/>
                <a:hueOff val="0"/>
                <a:satOff val="0"/>
                <a:lumOff val="0"/>
                <a:alphaOff val="-20000"/>
                <a:shade val="51000"/>
                <a:satMod val="130000"/>
              </a:schemeClr>
            </a:gs>
            <a:gs pos="80000">
              <a:schemeClr val="accent5">
                <a:alpha val="90000"/>
                <a:hueOff val="0"/>
                <a:satOff val="0"/>
                <a:lumOff val="0"/>
                <a:alphaOff val="-20000"/>
                <a:shade val="93000"/>
                <a:satMod val="130000"/>
              </a:schemeClr>
            </a:gs>
            <a:gs pos="100000">
              <a:schemeClr val="accent5">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3660" tIns="73660" rIns="73660" bIns="73660" numCol="1" spcCol="1270" anchor="ctr" anchorCtr="0">
          <a:noAutofit/>
        </a:bodyPr>
        <a:lstStyle/>
        <a:p>
          <a:pPr lvl="0" algn="ctr" defTabSz="2578100">
            <a:lnSpc>
              <a:spcPct val="90000"/>
            </a:lnSpc>
            <a:spcBef>
              <a:spcPct val="0"/>
            </a:spcBef>
            <a:spcAft>
              <a:spcPct val="35000"/>
            </a:spcAft>
          </a:pPr>
          <a:r>
            <a:rPr lang="en-US" sz="5800" kern="1200" dirty="0" smtClean="0">
              <a:solidFill>
                <a:schemeClr val="bg1"/>
              </a:solidFill>
            </a:rPr>
            <a:t>MPC</a:t>
          </a:r>
          <a:endParaRPr lang="en-US" sz="5800" kern="1200" dirty="0">
            <a:solidFill>
              <a:schemeClr val="bg1"/>
            </a:solidFill>
          </a:endParaRPr>
        </a:p>
      </dsp:txBody>
      <dsp:txXfrm>
        <a:off x="2651971" y="1545696"/>
        <a:ext cx="4055956" cy="1545695"/>
      </dsp:txXfrm>
    </dsp:sp>
    <dsp:sp modelId="{0FE95024-A58D-44AC-9A00-CE024FCBEB8F}">
      <dsp:nvSpPr>
        <dsp:cNvPr id="0" name=""/>
        <dsp:cNvSpPr/>
      </dsp:nvSpPr>
      <dsp:spPr>
        <a:xfrm>
          <a:off x="0" y="3091392"/>
          <a:ext cx="9359900" cy="1545695"/>
        </a:xfrm>
        <a:prstGeom prst="trapezoid">
          <a:avLst>
            <a:gd name="adj" fmla="val 100924"/>
          </a:avLst>
        </a:prstGeom>
        <a:gradFill rotWithShape="0">
          <a:gsLst>
            <a:gs pos="0">
              <a:schemeClr val="accent5">
                <a:alpha val="90000"/>
                <a:hueOff val="0"/>
                <a:satOff val="0"/>
                <a:lumOff val="0"/>
                <a:alphaOff val="-40000"/>
                <a:shade val="51000"/>
                <a:satMod val="130000"/>
              </a:schemeClr>
            </a:gs>
            <a:gs pos="80000">
              <a:schemeClr val="accent5">
                <a:alpha val="90000"/>
                <a:hueOff val="0"/>
                <a:satOff val="0"/>
                <a:lumOff val="0"/>
                <a:alphaOff val="-40000"/>
                <a:shade val="93000"/>
                <a:satMod val="130000"/>
              </a:schemeClr>
            </a:gs>
            <a:gs pos="100000">
              <a:schemeClr val="accent5">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3660" tIns="73660" rIns="73660" bIns="73660" numCol="1" spcCol="1270" anchor="ctr" anchorCtr="0">
          <a:noAutofit/>
        </a:bodyPr>
        <a:lstStyle/>
        <a:p>
          <a:pPr lvl="0" algn="ctr" defTabSz="2578100">
            <a:lnSpc>
              <a:spcPct val="90000"/>
            </a:lnSpc>
            <a:spcBef>
              <a:spcPct val="0"/>
            </a:spcBef>
            <a:spcAft>
              <a:spcPct val="35000"/>
            </a:spcAft>
          </a:pPr>
          <a:r>
            <a:rPr lang="en-US" sz="5800" kern="1200" dirty="0" smtClean="0">
              <a:solidFill>
                <a:schemeClr val="bg1"/>
              </a:solidFill>
            </a:rPr>
            <a:t>Dealer, Workshop</a:t>
          </a:r>
          <a:endParaRPr lang="en-US" sz="5800" kern="1200" dirty="0">
            <a:solidFill>
              <a:schemeClr val="bg1"/>
            </a:solidFill>
          </a:endParaRPr>
        </a:p>
      </dsp:txBody>
      <dsp:txXfrm>
        <a:off x="1637982" y="3091392"/>
        <a:ext cx="6083935" cy="154569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1/22/2018</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13.v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vmlDrawing" Target="../drawings/vmlDrawing14.vml"/><Relationship Id="rId6" Type="http://schemas.openxmlformats.org/officeDocument/2006/relationships/image" Target="../media/image14.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8.xml"/><Relationship Id="rId7"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vmlDrawing" Target="../drawings/vmlDrawing15.v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16.vml"/><Relationship Id="rId6" Type="http://schemas.openxmlformats.org/officeDocument/2006/relationships/image" Target="../media/image14.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5.jpeg"/><Relationship Id="rId2" Type="http://schemas.openxmlformats.org/officeDocument/2006/relationships/tags" Target="../tags/tag55.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7.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CDCBD4-A2ED-4D2A-A201-177C07511CB4}" type="datetimeFigureOut">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pic>
        <p:nvPicPr>
          <p:cNvPr id="2" name="Picture 16" descr="iCON_Logo_neu_transparent"/>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69010" y="323871"/>
            <a:ext cx="1129904"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4"/>
          <p:cNvSpPr>
            <a:spLocks noGrp="1" noChangeArrowheads="1"/>
          </p:cNvSpPr>
          <p:nvPr>
            <p:ph type="dt" sz="half" idx="10"/>
          </p:nvPr>
        </p:nvSpPr>
        <p:spPr/>
        <p:txBody>
          <a:bodyPr/>
          <a:lstStyle>
            <a:lvl1pPr>
              <a:defRPr>
                <a:cs typeface="Arial" charset="0"/>
              </a:defRPr>
            </a:lvl1pPr>
          </a:lstStyle>
          <a:p>
            <a:pPr>
              <a:defRPr/>
            </a:pPr>
            <a:endParaRPr lang="de-DE"/>
          </a:p>
        </p:txBody>
      </p:sp>
      <p:sp>
        <p:nvSpPr>
          <p:cNvPr id="6" name="Footer Placeholder 5"/>
          <p:cNvSpPr>
            <a:spLocks noGrp="1" noChangeArrowheads="1"/>
          </p:cNvSpPr>
          <p:nvPr>
            <p:ph type="ftr" sz="quarter" idx="3"/>
          </p:nvPr>
        </p:nvSpPr>
        <p:spPr bwMode="auto">
          <a:xfrm>
            <a:off x="428232" y="6548459"/>
            <a:ext cx="5302117"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defRPr sz="900">
                <a:latin typeface="CorpoS" pitchFamily="2" charset="0"/>
                <a:cs typeface="Arial" charset="0"/>
              </a:defRPr>
            </a:lvl1pPr>
          </a:lstStyle>
          <a:p>
            <a:pPr>
              <a:defRPr/>
            </a:pPr>
            <a:r>
              <a:rPr lang="en-US" dirty="0" err="1" smtClean="0"/>
              <a:t>iCON</a:t>
            </a:r>
            <a:r>
              <a:rPr lang="en-US" dirty="0" smtClean="0"/>
              <a:t> | TP2 </a:t>
            </a:r>
            <a:r>
              <a:rPr lang="en-US" dirty="0" err="1" smtClean="0"/>
              <a:t>Skribbles</a:t>
            </a:r>
            <a:r>
              <a:rPr lang="en-US" dirty="0" smtClean="0"/>
              <a:t> | 28.10.2013</a:t>
            </a:r>
            <a:endParaRPr lang="de-DE" dirty="0"/>
          </a:p>
        </p:txBody>
      </p:sp>
      <p:sp>
        <p:nvSpPr>
          <p:cNvPr id="7" name="Slide Number Placeholder 6"/>
          <p:cNvSpPr>
            <a:spLocks noGrp="1" noChangeArrowheads="1"/>
          </p:cNvSpPr>
          <p:nvPr>
            <p:ph type="sldNum" sz="quarter" idx="4"/>
          </p:nvPr>
        </p:nvSpPr>
        <p:spPr bwMode="auto">
          <a:xfrm>
            <a:off x="92880" y="6628767"/>
            <a:ext cx="273447" cy="1457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7200" rIns="0" bIns="0" numCol="1" anchor="ctr" anchorCtr="0" compatLnSpc="1">
            <a:prstTxWarp prst="textNoShape">
              <a:avLst/>
            </a:prstTxWarp>
          </a:bodyPr>
          <a:lstStyle>
            <a:lvl1pPr algn="r">
              <a:defRPr sz="900">
                <a:latin typeface="CorpoS" pitchFamily="2" charset="0"/>
                <a:cs typeface="Arial" charset="0"/>
              </a:defRPr>
            </a:lvl1pPr>
          </a:lstStyle>
          <a:p>
            <a:pPr>
              <a:defRPr/>
            </a:pPr>
            <a:fld id="{B3740903-BA6A-4AB4-B149-31FA73EE6E18}" type="slidenum">
              <a:rPr lang="de-DE"/>
              <a:pPr>
                <a:defRPr/>
              </a:pPr>
              <a:t>‹#›</a:t>
            </a:fld>
            <a:endParaRPr lang="de-DE"/>
          </a:p>
        </p:txBody>
      </p:sp>
    </p:spTree>
    <p:extLst>
      <p:ext uri="{BB962C8B-B14F-4D97-AF65-F5344CB8AC3E}">
        <p14:creationId xmlns:p14="http://schemas.microsoft.com/office/powerpoint/2010/main" xmlns="" val="28925331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TP1_KT.pptx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TP1_KT.pptx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TP1_KT.pptx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TP1_KT.pptx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TP1_KT.pptx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TP1_KT.pptx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TP1_KT.pptx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2.gif"/><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18" Type="http://schemas.openxmlformats.org/officeDocument/2006/relationships/image" Target="../media/image4.emf"/><Relationship Id="rId26" Type="http://schemas.openxmlformats.org/officeDocument/2006/relationships/image" Target="../media/image12.png"/><Relationship Id="rId3" Type="http://schemas.openxmlformats.org/officeDocument/2006/relationships/slideLayout" Target="../slideLayouts/slideLayout15.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5.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4.xml"/><Relationship Id="rId16" Type="http://schemas.openxmlformats.org/officeDocument/2006/relationships/tags" Target="../tags/tag39.xml"/><Relationship Id="rId20" Type="http://schemas.openxmlformats.org/officeDocument/2006/relationships/image" Target="../media/image9.png"/><Relationship Id="rId29" Type="http://schemas.openxmlformats.org/officeDocument/2006/relationships/image" Target="../media/image2.gif"/><Relationship Id="rId1" Type="http://schemas.openxmlformats.org/officeDocument/2006/relationships/slideLayout" Target="../slideLayouts/slideLayout13.xml"/><Relationship Id="rId6" Type="http://schemas.openxmlformats.org/officeDocument/2006/relationships/theme" Target="../theme/theme2.xml"/><Relationship Id="rId11" Type="http://schemas.openxmlformats.org/officeDocument/2006/relationships/tags" Target="../tags/tag34.xml"/><Relationship Id="rId24" Type="http://schemas.openxmlformats.org/officeDocument/2006/relationships/image" Target="../media/image11.png"/><Relationship Id="rId5" Type="http://schemas.openxmlformats.org/officeDocument/2006/relationships/slideLayout" Target="../slideLayouts/slideLayout17.xml"/><Relationship Id="rId15" Type="http://schemas.openxmlformats.org/officeDocument/2006/relationships/tags" Target="../tags/tag38.xml"/><Relationship Id="rId23" Type="http://schemas.openxmlformats.org/officeDocument/2006/relationships/hyperlink" Target="http://www.twitter.com/capgemini" TargetMode="External"/><Relationship Id="rId28" Type="http://schemas.openxmlformats.org/officeDocument/2006/relationships/image" Target="../media/image13.gif"/><Relationship Id="rId10" Type="http://schemas.openxmlformats.org/officeDocument/2006/relationships/tags" Target="../tags/tag33.xml"/><Relationship Id="rId19" Type="http://schemas.openxmlformats.org/officeDocument/2006/relationships/hyperlink" Target="http://www.facebook.com/Capgemini" TargetMode="External"/><Relationship Id="rId4" Type="http://schemas.openxmlformats.org/officeDocument/2006/relationships/slideLayout" Target="../slideLayouts/slideLayout16.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image" Target="../media/image10.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2" imgW="360" imgH="360" progId="">
              <p:embed/>
            </p:oleObj>
          </a:graphicData>
        </a:graphic>
      </p:graphicFrame>
      <p:pic>
        <p:nvPicPr>
          <p:cNvPr id="21" name="Picture 20" descr="Capgemini_Untransparent.gif"/>
          <p:cNvPicPr>
            <a:picLocks noChangeAspect="1"/>
          </p:cNvPicPr>
          <p:nvPr>
            <p:custDataLst>
              <p:tags r:id="rId15"/>
            </p:custDataLst>
          </p:nvPr>
        </p:nvPicPr>
        <p:blipFill>
          <a:blip r:embed="rId23"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TP1_KT.pptx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 id="2147483975" r:id="rId12"/>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5.png"/><Relationship Id="rId2" Type="http://schemas.openxmlformats.org/officeDocument/2006/relationships/tags" Target="../tags/tag60.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26" Type="http://schemas.openxmlformats.org/officeDocument/2006/relationships/tags" Target="../tags/tag86.xml"/><Relationship Id="rId39" Type="http://schemas.openxmlformats.org/officeDocument/2006/relationships/oleObject" Target="../embeddings/oleObject22.bin"/><Relationship Id="rId3" Type="http://schemas.openxmlformats.org/officeDocument/2006/relationships/tags" Target="../tags/tag63.xml"/><Relationship Id="rId21" Type="http://schemas.openxmlformats.org/officeDocument/2006/relationships/tags" Target="../tags/tag81.xml"/><Relationship Id="rId34" Type="http://schemas.openxmlformats.org/officeDocument/2006/relationships/tags" Target="../tags/tag94.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5" Type="http://schemas.openxmlformats.org/officeDocument/2006/relationships/tags" Target="../tags/tag85.xml"/><Relationship Id="rId33" Type="http://schemas.openxmlformats.org/officeDocument/2006/relationships/tags" Target="../tags/tag93.xml"/><Relationship Id="rId38" Type="http://schemas.openxmlformats.org/officeDocument/2006/relationships/slideLayout" Target="../slideLayouts/slideLayout12.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tags" Target="../tags/tag80.xml"/><Relationship Id="rId29"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66.xml"/><Relationship Id="rId11" Type="http://schemas.openxmlformats.org/officeDocument/2006/relationships/tags" Target="../tags/tag71.xml"/><Relationship Id="rId24" Type="http://schemas.openxmlformats.org/officeDocument/2006/relationships/tags" Target="../tags/tag84.xml"/><Relationship Id="rId32" Type="http://schemas.openxmlformats.org/officeDocument/2006/relationships/tags" Target="../tags/tag92.xml"/><Relationship Id="rId37" Type="http://schemas.openxmlformats.org/officeDocument/2006/relationships/tags" Target="../tags/tag97.xml"/><Relationship Id="rId5" Type="http://schemas.openxmlformats.org/officeDocument/2006/relationships/tags" Target="../tags/tag65.xml"/><Relationship Id="rId15" Type="http://schemas.openxmlformats.org/officeDocument/2006/relationships/tags" Target="../tags/tag75.xml"/><Relationship Id="rId23" Type="http://schemas.openxmlformats.org/officeDocument/2006/relationships/tags" Target="../tags/tag83.xml"/><Relationship Id="rId28" Type="http://schemas.openxmlformats.org/officeDocument/2006/relationships/tags" Target="../tags/tag88.xml"/><Relationship Id="rId36" Type="http://schemas.openxmlformats.org/officeDocument/2006/relationships/tags" Target="../tags/tag96.xml"/><Relationship Id="rId10" Type="http://schemas.openxmlformats.org/officeDocument/2006/relationships/tags" Target="../tags/tag70.xml"/><Relationship Id="rId19" Type="http://schemas.openxmlformats.org/officeDocument/2006/relationships/tags" Target="../tags/tag79.xml"/><Relationship Id="rId31" Type="http://schemas.openxmlformats.org/officeDocument/2006/relationships/tags" Target="../tags/tag91.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 Id="rId22" Type="http://schemas.openxmlformats.org/officeDocument/2006/relationships/tags" Target="../tags/tag82.xml"/><Relationship Id="rId27" Type="http://schemas.openxmlformats.org/officeDocument/2006/relationships/tags" Target="../tags/tag87.xml"/><Relationship Id="rId30" Type="http://schemas.openxmlformats.org/officeDocument/2006/relationships/tags" Target="../tags/tag90.xml"/><Relationship Id="rId35" Type="http://schemas.openxmlformats.org/officeDocument/2006/relationships/tags" Target="../tags/tag9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9.xml"/><Relationship Id="rId1" Type="http://schemas.openxmlformats.org/officeDocument/2006/relationships/tags" Target="../tags/tag9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1.xml"/><Relationship Id="rId1" Type="http://schemas.openxmlformats.org/officeDocument/2006/relationships/tags" Target="../tags/tag10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3.xml"/><Relationship Id="rId1" Type="http://schemas.openxmlformats.org/officeDocument/2006/relationships/tags" Target="../tags/tag10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1.xml"/><Relationship Id="rId1" Type="http://schemas.openxmlformats.org/officeDocument/2006/relationships/tags" Target="../tags/tag104.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106.xml"/><Relationship Id="rId7" Type="http://schemas.openxmlformats.org/officeDocument/2006/relationships/slideLayout" Target="../slideLayouts/slideLayout11.xml"/><Relationship Id="rId2" Type="http://schemas.openxmlformats.org/officeDocument/2006/relationships/tags" Target="../tags/tag105.xml"/><Relationship Id="rId1" Type="http://schemas.openxmlformats.org/officeDocument/2006/relationships/vmlDrawing" Target="../drawings/vmlDrawing23.v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111.xml"/><Relationship Id="rId7" Type="http://schemas.openxmlformats.org/officeDocument/2006/relationships/slideLayout" Target="../slideLayouts/slideLayout11.xml"/><Relationship Id="rId2" Type="http://schemas.openxmlformats.org/officeDocument/2006/relationships/tags" Target="../tags/tag110.xml"/><Relationship Id="rId1" Type="http://schemas.openxmlformats.org/officeDocument/2006/relationships/vmlDrawing" Target="../drawings/vmlDrawing24.v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slideLayout" Target="../slideLayouts/slideLayout11.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2" Type="http://schemas.openxmlformats.org/officeDocument/2006/relationships/tags" Target="../tags/tag115.xml"/><Relationship Id="rId1" Type="http://schemas.openxmlformats.org/officeDocument/2006/relationships/vmlDrawing" Target="../drawings/vmlDrawing25.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image" Target="../media/image29.png"/><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8" Type="http://schemas.openxmlformats.org/officeDocument/2006/relationships/tags" Target="../tags/tag132.xml"/><Relationship Id="rId13" Type="http://schemas.openxmlformats.org/officeDocument/2006/relationships/image" Target="../media/image29.png"/><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oleObject" Target="../embeddings/oleObject26.bin"/><Relationship Id="rId2" Type="http://schemas.openxmlformats.org/officeDocument/2006/relationships/tags" Target="../tags/tag126.xml"/><Relationship Id="rId1" Type="http://schemas.openxmlformats.org/officeDocument/2006/relationships/vmlDrawing" Target="../drawings/vmlDrawing26.vml"/><Relationship Id="rId6" Type="http://schemas.openxmlformats.org/officeDocument/2006/relationships/tags" Target="../tags/tag130.xml"/><Relationship Id="rId11" Type="http://schemas.openxmlformats.org/officeDocument/2006/relationships/slideLayout" Target="../slideLayouts/slideLayout11.xml"/><Relationship Id="rId5" Type="http://schemas.openxmlformats.org/officeDocument/2006/relationships/tags" Target="../tags/tag129.xml"/><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1.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hyperlink" Target="https://seu.sdm.de/pu/daimler/build/confluence/display/ICON" TargetMode="Externa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9" Type="http://schemas.openxmlformats.org/officeDocument/2006/relationships/diagramQuickStyle" Target="../diagrams/quickStyle9.xml"/><Relationship Id="rId3" Type="http://schemas.openxmlformats.org/officeDocument/2006/relationships/diagramLayout" Target="../diagrams/layout2.xml"/><Relationship Id="rId21" Type="http://schemas.microsoft.com/office/2007/relationships/diagramDrawing" Target="../diagrams/drawing5.xml"/><Relationship Id="rId34" Type="http://schemas.openxmlformats.org/officeDocument/2006/relationships/diagramQuickStyle" Target="../diagrams/quickStyle8.xml"/><Relationship Id="rId42" Type="http://schemas.openxmlformats.org/officeDocument/2006/relationships/diagramData" Target="../diagrams/data10.xml"/><Relationship Id="rId47" Type="http://schemas.openxmlformats.org/officeDocument/2006/relationships/comments" Target="../comments/comment2.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38" Type="http://schemas.openxmlformats.org/officeDocument/2006/relationships/diagramLayout" Target="../diagrams/layout9.xml"/><Relationship Id="rId46" Type="http://schemas.microsoft.com/office/2007/relationships/diagramDrawing" Target="../diagrams/drawing10.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41" Type="http://schemas.microsoft.com/office/2007/relationships/diagramDrawing" Target="../diagrams/drawing9.xml"/><Relationship Id="rId1" Type="http://schemas.openxmlformats.org/officeDocument/2006/relationships/slideLayout" Target="../slideLayouts/slideLayout11.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37" Type="http://schemas.openxmlformats.org/officeDocument/2006/relationships/diagramData" Target="../diagrams/data9.xml"/><Relationship Id="rId40" Type="http://schemas.openxmlformats.org/officeDocument/2006/relationships/diagramColors" Target="../diagrams/colors9.xml"/><Relationship Id="rId45" Type="http://schemas.openxmlformats.org/officeDocument/2006/relationships/diagramColors" Target="../diagrams/colors10.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4" Type="http://schemas.openxmlformats.org/officeDocument/2006/relationships/diagramQuickStyle" Target="../diagrams/quickStyle10.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 Id="rId43"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78" name="think-cell Slide" r:id="rId6" imgW="360" imgH="360" progId="">
              <p:embed/>
            </p:oleObj>
          </a:graphicData>
        </a:graphic>
      </p:graphicFrame>
      <p:sp>
        <p:nvSpPr>
          <p:cNvPr id="10" name="Title 9"/>
          <p:cNvSpPr>
            <a:spLocks noGrp="1"/>
          </p:cNvSpPr>
          <p:nvPr>
            <p:ph type="ctrTitle"/>
            <p:custDataLst>
              <p:tags r:id="rId2"/>
            </p:custDataLst>
          </p:nvPr>
        </p:nvSpPr>
        <p:spPr>
          <a:xfrm>
            <a:off x="0" y="2256614"/>
            <a:ext cx="4540683" cy="2227075"/>
          </a:xfrm>
        </p:spPr>
        <p:txBody>
          <a:bodyPr/>
          <a:lstStyle/>
          <a:p>
            <a:r>
              <a:rPr lang="en-GB" sz="2800" b="1" dirty="0" smtClean="0"/>
              <a:t>Project iCON</a:t>
            </a:r>
            <a:r>
              <a:rPr lang="en-GB" dirty="0" smtClean="0"/>
              <a:t/>
            </a:r>
            <a:br>
              <a:rPr lang="en-GB" dirty="0" smtClean="0"/>
            </a:br>
            <a:r>
              <a:rPr lang="en-GB" sz="1400" dirty="0" smtClean="0">
                <a:latin typeface="+mn-lt"/>
              </a:rPr>
              <a:t>System walkthrough</a:t>
            </a:r>
            <a:endParaRPr lang="en-GB" sz="1400" dirty="0">
              <a:latin typeface="+mn-lt"/>
            </a:endParaRPr>
          </a:p>
        </p:txBody>
      </p:sp>
      <p:sp>
        <p:nvSpPr>
          <p:cNvPr id="13" name="Subtitle 12"/>
          <p:cNvSpPr>
            <a:spLocks noGrp="1"/>
          </p:cNvSpPr>
          <p:nvPr>
            <p:ph type="subTitle" idx="1"/>
            <p:custDataLst>
              <p:tags r:id="rId3"/>
            </p:custDataLst>
          </p:nvPr>
        </p:nvSpPr>
        <p:spPr>
          <a:xfrm>
            <a:off x="1" y="4534519"/>
            <a:ext cx="4541230" cy="947750"/>
          </a:xfrm>
        </p:spPr>
        <p:txBody>
          <a:bodyPr>
            <a:normAutofit/>
          </a:bodyPr>
          <a:lstStyle/>
          <a:p>
            <a:r>
              <a:rPr lang="en-GB" sz="1400" dirty="0" smtClean="0"/>
              <a:t>Mumbai</a:t>
            </a:r>
          </a:p>
          <a:p>
            <a:r>
              <a:rPr lang="en-GB" sz="1400" dirty="0" smtClean="0"/>
              <a:t>January 2017</a:t>
            </a:r>
          </a:p>
        </p:txBody>
      </p:sp>
      <p:pic>
        <p:nvPicPr>
          <p:cNvPr id="75779" name="Picture 3"/>
          <p:cNvPicPr>
            <a:picLocks noChangeAspect="1" noChangeArrowheads="1"/>
          </p:cNvPicPr>
          <p:nvPr/>
        </p:nvPicPr>
        <p:blipFill>
          <a:blip r:embed="rId7"/>
          <a:srcRect/>
          <a:stretch>
            <a:fillRect/>
          </a:stretch>
        </p:blipFill>
        <p:spPr bwMode="auto">
          <a:xfrm>
            <a:off x="8193450" y="548600"/>
            <a:ext cx="1352550" cy="7239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3154" name="Object 35" hidden="1"/>
          <p:cNvGraphicFramePr>
            <a:graphicFrameLocks/>
          </p:cNvGraphicFramePr>
          <p:nvPr/>
        </p:nvGraphicFramePr>
        <p:xfrm>
          <a:off x="0" y="0"/>
          <a:ext cx="171979" cy="158750"/>
        </p:xfrm>
        <a:graphic>
          <a:graphicData uri="http://schemas.openxmlformats.org/presentationml/2006/ole">
            <p:oleObj spid="_x0000_s169986" name="think-cell Slide" r:id="rId39" imgW="360" imgH="360" progId="">
              <p:embed/>
            </p:oleObj>
          </a:graphicData>
        </a:graphic>
      </p:graphicFrame>
      <p:sp>
        <p:nvSpPr>
          <p:cNvPr id="433155" name="Rectangle 2"/>
          <p:cNvSpPr>
            <a:spLocks noGrp="1" noChangeArrowheads="1"/>
          </p:cNvSpPr>
          <p:nvPr>
            <p:ph type="title" idx="4294967295"/>
          </p:nvPr>
        </p:nvSpPr>
        <p:spPr>
          <a:xfrm>
            <a:off x="285486" y="87313"/>
            <a:ext cx="7599977" cy="900112"/>
          </a:xfrm>
          <a:noFill/>
        </p:spPr>
        <p:txBody>
          <a:bodyPr/>
          <a:lstStyle/>
          <a:p>
            <a:r>
              <a:rPr lang="en-US" altLang="de-DE" sz="2000" dirty="0" smtClean="0"/>
              <a:t>System integration</a:t>
            </a:r>
            <a:endParaRPr lang="en-US" altLang="de-DE" sz="2000" dirty="0"/>
          </a:p>
        </p:txBody>
      </p:sp>
      <p:sp>
        <p:nvSpPr>
          <p:cNvPr id="28" name="Line 3"/>
          <p:cNvSpPr>
            <a:spLocks noChangeShapeType="1"/>
          </p:cNvSpPr>
          <p:nvPr>
            <p:custDataLst>
              <p:tags r:id="rId2"/>
            </p:custDataLst>
          </p:nvPr>
        </p:nvSpPr>
        <p:spPr bwMode="auto">
          <a:xfrm flipH="1" flipV="1">
            <a:off x="268108" y="3996607"/>
            <a:ext cx="9568921" cy="7937"/>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29" name="Line 4"/>
          <p:cNvSpPr>
            <a:spLocks noChangeShapeType="1"/>
          </p:cNvSpPr>
          <p:nvPr>
            <p:custDataLst>
              <p:tags r:id="rId3"/>
            </p:custDataLst>
          </p:nvPr>
        </p:nvSpPr>
        <p:spPr bwMode="auto">
          <a:xfrm flipH="1" flipV="1">
            <a:off x="268108" y="5006258"/>
            <a:ext cx="9568921" cy="7937"/>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30" name="Line 5"/>
          <p:cNvSpPr>
            <a:spLocks noChangeShapeType="1"/>
          </p:cNvSpPr>
          <p:nvPr>
            <p:custDataLst>
              <p:tags r:id="rId4"/>
            </p:custDataLst>
          </p:nvPr>
        </p:nvSpPr>
        <p:spPr bwMode="auto">
          <a:xfrm flipH="1" flipV="1">
            <a:off x="268108" y="2493244"/>
            <a:ext cx="9568921" cy="7938"/>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31" name="Rectangle 6"/>
          <p:cNvSpPr>
            <a:spLocks noChangeArrowheads="1"/>
          </p:cNvSpPr>
          <p:nvPr>
            <p:custDataLst>
              <p:tags r:id="rId5"/>
            </p:custDataLst>
          </p:nvPr>
        </p:nvSpPr>
        <p:spPr bwMode="auto">
          <a:xfrm>
            <a:off x="6744843" y="3517182"/>
            <a:ext cx="1250288" cy="976312"/>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VEGA</a:t>
            </a:r>
          </a:p>
        </p:txBody>
      </p:sp>
      <p:grpSp>
        <p:nvGrpSpPr>
          <p:cNvPr id="2" name="Group 7"/>
          <p:cNvGrpSpPr>
            <a:grpSpLocks/>
          </p:cNvGrpSpPr>
          <p:nvPr/>
        </p:nvGrpSpPr>
        <p:grpSpPr bwMode="auto">
          <a:xfrm>
            <a:off x="1569990" y="2007469"/>
            <a:ext cx="6449219" cy="3749675"/>
            <a:chOff x="870" y="1294"/>
            <a:chExt cx="3750" cy="2544"/>
          </a:xfrm>
        </p:grpSpPr>
        <p:sp>
          <p:nvSpPr>
            <p:cNvPr id="33" name="Line 8"/>
            <p:cNvSpPr>
              <a:spLocks noChangeShapeType="1"/>
            </p:cNvSpPr>
            <p:nvPr>
              <p:custDataLst>
                <p:tags r:id="rId32"/>
              </p:custDataLst>
            </p:nvPr>
          </p:nvSpPr>
          <p:spPr bwMode="auto">
            <a:xfrm>
              <a:off x="870" y="1299"/>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34" name="Line 9"/>
            <p:cNvSpPr>
              <a:spLocks noChangeShapeType="1"/>
            </p:cNvSpPr>
            <p:nvPr>
              <p:custDataLst>
                <p:tags r:id="rId33"/>
              </p:custDataLst>
            </p:nvPr>
          </p:nvSpPr>
          <p:spPr bwMode="auto">
            <a:xfrm>
              <a:off x="1611" y="1298"/>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38" name="Line 10"/>
            <p:cNvSpPr>
              <a:spLocks noChangeShapeType="1"/>
            </p:cNvSpPr>
            <p:nvPr>
              <p:custDataLst>
                <p:tags r:id="rId34"/>
              </p:custDataLst>
            </p:nvPr>
          </p:nvSpPr>
          <p:spPr bwMode="auto">
            <a:xfrm>
              <a:off x="2367" y="1299"/>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39" name="Line 11"/>
            <p:cNvSpPr>
              <a:spLocks noChangeShapeType="1"/>
            </p:cNvSpPr>
            <p:nvPr>
              <p:custDataLst>
                <p:tags r:id="rId35"/>
              </p:custDataLst>
            </p:nvPr>
          </p:nvSpPr>
          <p:spPr bwMode="auto">
            <a:xfrm>
              <a:off x="3113" y="1298"/>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40" name="Line 12"/>
            <p:cNvSpPr>
              <a:spLocks noChangeShapeType="1"/>
            </p:cNvSpPr>
            <p:nvPr>
              <p:custDataLst>
                <p:tags r:id="rId36"/>
              </p:custDataLst>
            </p:nvPr>
          </p:nvSpPr>
          <p:spPr bwMode="auto">
            <a:xfrm>
              <a:off x="3864" y="1294"/>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41" name="Line 13"/>
            <p:cNvSpPr>
              <a:spLocks noChangeShapeType="1"/>
            </p:cNvSpPr>
            <p:nvPr>
              <p:custDataLst>
                <p:tags r:id="rId37"/>
              </p:custDataLst>
            </p:nvPr>
          </p:nvSpPr>
          <p:spPr bwMode="auto">
            <a:xfrm>
              <a:off x="4620" y="1298"/>
              <a:ext cx="0" cy="2539"/>
            </a:xfrm>
            <a:prstGeom prst="line">
              <a:avLst/>
            </a:prstGeom>
            <a:noFill/>
            <a:ln w="952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grpSp>
      <p:sp>
        <p:nvSpPr>
          <p:cNvPr id="42" name="Line 14"/>
          <p:cNvSpPr>
            <a:spLocks noChangeShapeType="1"/>
          </p:cNvSpPr>
          <p:nvPr>
            <p:custDataLst>
              <p:tags r:id="rId6"/>
            </p:custDataLst>
          </p:nvPr>
        </p:nvSpPr>
        <p:spPr bwMode="auto">
          <a:xfrm flipH="1" flipV="1">
            <a:off x="268108" y="2990133"/>
            <a:ext cx="9568921" cy="7937"/>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43" name="Line 15"/>
          <p:cNvSpPr>
            <a:spLocks noChangeShapeType="1"/>
          </p:cNvSpPr>
          <p:nvPr>
            <p:custDataLst>
              <p:tags r:id="rId7"/>
            </p:custDataLst>
          </p:nvPr>
        </p:nvSpPr>
        <p:spPr bwMode="auto">
          <a:xfrm flipH="1" flipV="1">
            <a:off x="293904" y="3483844"/>
            <a:ext cx="9568921" cy="7938"/>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44" name="Line 16"/>
          <p:cNvSpPr>
            <a:spLocks noChangeShapeType="1"/>
          </p:cNvSpPr>
          <p:nvPr>
            <p:custDataLst>
              <p:tags r:id="rId8"/>
            </p:custDataLst>
          </p:nvPr>
        </p:nvSpPr>
        <p:spPr bwMode="auto">
          <a:xfrm flipH="1" flipV="1">
            <a:off x="268108" y="4501433"/>
            <a:ext cx="9568921" cy="7937"/>
          </a:xfrm>
          <a:prstGeom prst="line">
            <a:avLst/>
          </a:prstGeom>
          <a:noFill/>
          <a:ln w="3175">
            <a:solidFill>
              <a:srgbClr val="182B45"/>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45" name="Rectangle 17"/>
          <p:cNvSpPr>
            <a:spLocks noChangeArrowheads="1"/>
          </p:cNvSpPr>
          <p:nvPr>
            <p:custDataLst>
              <p:tags r:id="rId9"/>
            </p:custDataLst>
          </p:nvPr>
        </p:nvSpPr>
        <p:spPr bwMode="auto">
          <a:xfrm>
            <a:off x="6753442" y="2540869"/>
            <a:ext cx="2536693" cy="407988"/>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EVA</a:t>
            </a:r>
          </a:p>
        </p:txBody>
      </p:sp>
      <p:sp>
        <p:nvSpPr>
          <p:cNvPr id="46" name="Rectangle 18"/>
          <p:cNvSpPr>
            <a:spLocks noChangeArrowheads="1"/>
          </p:cNvSpPr>
          <p:nvPr>
            <p:custDataLst>
              <p:tags r:id="rId10"/>
            </p:custDataLst>
          </p:nvPr>
        </p:nvSpPr>
        <p:spPr bwMode="auto">
          <a:xfrm>
            <a:off x="1594067" y="2015408"/>
            <a:ext cx="4586685" cy="2478087"/>
          </a:xfrm>
          <a:prstGeom prst="rect">
            <a:avLst/>
          </a:prstGeom>
          <a:solidFill>
            <a:srgbClr val="3F9AC9"/>
          </a:solidFill>
          <a:ln>
            <a:noFill/>
          </a:ln>
          <a:effectLst/>
          <a:extLst>
            <a:ext uri="{91240B29-F687-4F45-9708-019B960494DF}">
              <a14:hiddenLine xmlns:a14="http://schemas.microsoft.com/office/drawing/2010/main" xmlns="" w="9525" algn="ctr">
                <a:solidFill>
                  <a:srgbClr val="182B45"/>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b="1" smtClean="0">
                <a:solidFill>
                  <a:srgbClr val="FFFFFF"/>
                </a:solidFill>
                <a:latin typeface="CorpoS" pitchFamily="2" charset="0"/>
              </a:rPr>
              <a:t>iCON</a:t>
            </a:r>
          </a:p>
        </p:txBody>
      </p:sp>
      <p:sp>
        <p:nvSpPr>
          <p:cNvPr id="47" name="Rectangle 19"/>
          <p:cNvSpPr>
            <a:spLocks noChangeArrowheads="1"/>
          </p:cNvSpPr>
          <p:nvPr>
            <p:custDataLst>
              <p:tags r:id="rId11"/>
            </p:custDataLst>
          </p:nvPr>
        </p:nvSpPr>
        <p:spPr bwMode="auto">
          <a:xfrm>
            <a:off x="8053605" y="3015532"/>
            <a:ext cx="1250289" cy="1477962"/>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AQUA</a:t>
            </a:r>
          </a:p>
        </p:txBody>
      </p:sp>
      <p:sp>
        <p:nvSpPr>
          <p:cNvPr id="48" name="Rectangle 20"/>
          <p:cNvSpPr>
            <a:spLocks noChangeArrowheads="1"/>
          </p:cNvSpPr>
          <p:nvPr>
            <p:custDataLst>
              <p:tags r:id="rId12"/>
            </p:custDataLst>
          </p:nvPr>
        </p:nvSpPr>
        <p:spPr bwMode="auto">
          <a:xfrm rot="16200000">
            <a:off x="5716077" y="3531800"/>
            <a:ext cx="1477962" cy="445426"/>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CoFiCo/NACOS</a:t>
            </a:r>
          </a:p>
        </p:txBody>
      </p:sp>
      <p:sp>
        <p:nvSpPr>
          <p:cNvPr id="49" name="Rectangle 21"/>
          <p:cNvSpPr>
            <a:spLocks noChangeArrowheads="1"/>
          </p:cNvSpPr>
          <p:nvPr/>
        </p:nvSpPr>
        <p:spPr bwMode="auto">
          <a:xfrm>
            <a:off x="8067363" y="4556994"/>
            <a:ext cx="1250289" cy="407988"/>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SCARF</a:t>
            </a:r>
          </a:p>
        </p:txBody>
      </p:sp>
      <p:sp>
        <p:nvSpPr>
          <p:cNvPr id="50" name="Rectangle 22"/>
          <p:cNvSpPr>
            <a:spLocks noChangeArrowheads="1"/>
          </p:cNvSpPr>
          <p:nvPr/>
        </p:nvSpPr>
        <p:spPr bwMode="auto">
          <a:xfrm>
            <a:off x="1693815" y="2093194"/>
            <a:ext cx="601927" cy="896938"/>
          </a:xfrm>
          <a:prstGeom prst="rect">
            <a:avLst/>
          </a:prstGeom>
          <a:solidFill>
            <a:srgbClr val="CCFF99"/>
          </a:solidFill>
          <a:ln w="25400" algn="ctr">
            <a:solidFill>
              <a:srgbClr val="FFFF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POS </a:t>
            </a:r>
          </a:p>
          <a:p>
            <a:pPr algn="ctr"/>
            <a:r>
              <a:rPr lang="de-DE" altLang="de-DE" sz="1400" smtClean="0">
                <a:solidFill>
                  <a:srgbClr val="000000"/>
                </a:solidFill>
                <a:latin typeface="CorpoS" pitchFamily="2" charset="0"/>
              </a:rPr>
              <a:t>/ </a:t>
            </a:r>
          </a:p>
          <a:p>
            <a:pPr algn="ctr"/>
            <a:r>
              <a:rPr lang="de-DE" altLang="de-DE" sz="1400" smtClean="0">
                <a:solidFill>
                  <a:srgbClr val="000000"/>
                </a:solidFill>
                <a:latin typeface="CorpoS" pitchFamily="2" charset="0"/>
              </a:rPr>
              <a:t>ASM</a:t>
            </a:r>
          </a:p>
        </p:txBody>
      </p:sp>
      <p:sp>
        <p:nvSpPr>
          <p:cNvPr id="51" name="Line 23"/>
          <p:cNvSpPr>
            <a:spLocks noChangeShapeType="1"/>
          </p:cNvSpPr>
          <p:nvPr/>
        </p:nvSpPr>
        <p:spPr bwMode="auto">
          <a:xfrm>
            <a:off x="7367408" y="2948858"/>
            <a:ext cx="0" cy="568325"/>
          </a:xfrm>
          <a:prstGeom prst="line">
            <a:avLst/>
          </a:prstGeom>
          <a:noFill/>
          <a:ln w="9525">
            <a:solidFill>
              <a:srgbClr val="182B45"/>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spAutoFit/>
          </a:bodyPr>
          <a:lstStyle/>
          <a:p>
            <a:endParaRPr lang="de-DE" smtClean="0">
              <a:solidFill>
                <a:srgbClr val="000000"/>
              </a:solidFill>
            </a:endParaRPr>
          </a:p>
        </p:txBody>
      </p:sp>
      <p:sp>
        <p:nvSpPr>
          <p:cNvPr id="52" name="Rectangle 24"/>
          <p:cNvSpPr>
            <a:spLocks noChangeArrowheads="1"/>
          </p:cNvSpPr>
          <p:nvPr/>
        </p:nvSpPr>
        <p:spPr bwMode="auto">
          <a:xfrm>
            <a:off x="1619864" y="5045945"/>
            <a:ext cx="1196975" cy="568325"/>
          </a:xfrm>
          <a:prstGeom prst="rect">
            <a:avLst/>
          </a:prstGeom>
          <a:solidFill>
            <a:srgbClr val="3F9AC9"/>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buFontTx/>
              <a:buChar char="•"/>
            </a:pPr>
            <a:r>
              <a:rPr lang="de-DE" altLang="de-DE" sz="1000" smtClean="0">
                <a:solidFill>
                  <a:srgbClr val="000000"/>
                </a:solidFill>
                <a:latin typeface="CorpoS" pitchFamily="2" charset="0"/>
              </a:rPr>
              <a:t>Products</a:t>
            </a:r>
          </a:p>
          <a:p>
            <a:pPr>
              <a:buFontTx/>
              <a:buChar char="•"/>
            </a:pPr>
            <a:r>
              <a:rPr lang="de-DE" altLang="de-DE" sz="1000" smtClean="0">
                <a:solidFill>
                  <a:srgbClr val="000000"/>
                </a:solidFill>
                <a:latin typeface="CorpoS" pitchFamily="2" charset="0"/>
              </a:rPr>
              <a:t>Costs</a:t>
            </a:r>
          </a:p>
          <a:p>
            <a:pPr>
              <a:buFontTx/>
              <a:buChar char="•"/>
            </a:pPr>
            <a:r>
              <a:rPr lang="de-DE" altLang="de-DE" sz="1000" smtClean="0">
                <a:solidFill>
                  <a:srgbClr val="000000"/>
                </a:solidFill>
                <a:latin typeface="CorpoS" pitchFamily="2" charset="0"/>
              </a:rPr>
              <a:t>Prices</a:t>
            </a:r>
          </a:p>
        </p:txBody>
      </p:sp>
      <p:sp>
        <p:nvSpPr>
          <p:cNvPr id="53" name="Rectangle 25"/>
          <p:cNvSpPr>
            <a:spLocks noChangeArrowheads="1"/>
          </p:cNvSpPr>
          <p:nvPr/>
        </p:nvSpPr>
        <p:spPr bwMode="auto">
          <a:xfrm>
            <a:off x="4185793" y="5038008"/>
            <a:ext cx="1196975" cy="568325"/>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buFontTx/>
              <a:buChar char="•"/>
            </a:pPr>
            <a:r>
              <a:rPr lang="de-DE" altLang="de-DE" sz="1000" smtClean="0">
                <a:solidFill>
                  <a:srgbClr val="000000"/>
                </a:solidFill>
                <a:latin typeface="CorpoS" pitchFamily="2" charset="0"/>
              </a:rPr>
              <a:t>Vehicle build</a:t>
            </a:r>
          </a:p>
        </p:txBody>
      </p:sp>
      <p:sp>
        <p:nvSpPr>
          <p:cNvPr id="54" name="Rectangle 26"/>
          <p:cNvSpPr>
            <a:spLocks noChangeArrowheads="1"/>
          </p:cNvSpPr>
          <p:nvPr>
            <p:custDataLst>
              <p:tags r:id="rId13"/>
            </p:custDataLst>
          </p:nvPr>
        </p:nvSpPr>
        <p:spPr bwMode="auto">
          <a:xfrm>
            <a:off x="6768920" y="5045945"/>
            <a:ext cx="1196975" cy="568325"/>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buFontTx/>
              <a:buChar char="•"/>
            </a:pPr>
            <a:r>
              <a:rPr lang="en-US" altLang="de-DE" sz="1000" smtClean="0">
                <a:solidFill>
                  <a:srgbClr val="000000"/>
                </a:solidFill>
                <a:latin typeface="CorpoS" pitchFamily="2" charset="0"/>
              </a:rPr>
              <a:t>Damage codes</a:t>
            </a:r>
          </a:p>
          <a:p>
            <a:pPr>
              <a:buFontTx/>
              <a:buChar char="•"/>
            </a:pPr>
            <a:r>
              <a:rPr lang="en-US" altLang="de-DE" sz="1000" smtClean="0">
                <a:solidFill>
                  <a:srgbClr val="000000"/>
                </a:solidFill>
                <a:latin typeface="CorpoS" pitchFamily="2" charset="0"/>
              </a:rPr>
              <a:t>Work codes</a:t>
            </a:r>
          </a:p>
          <a:p>
            <a:pPr>
              <a:buFontTx/>
              <a:buChar char="•"/>
            </a:pPr>
            <a:r>
              <a:rPr lang="en-US" altLang="de-DE" sz="1000" smtClean="0">
                <a:solidFill>
                  <a:srgbClr val="000000"/>
                </a:solidFill>
                <a:latin typeface="CorpoS" pitchFamily="2" charset="0"/>
              </a:rPr>
              <a:t>Part numbers</a:t>
            </a:r>
          </a:p>
        </p:txBody>
      </p:sp>
      <p:sp>
        <p:nvSpPr>
          <p:cNvPr id="55" name="Rectangle 27"/>
          <p:cNvSpPr>
            <a:spLocks noChangeArrowheads="1"/>
          </p:cNvSpPr>
          <p:nvPr>
            <p:custDataLst>
              <p:tags r:id="rId14"/>
            </p:custDataLst>
          </p:nvPr>
        </p:nvSpPr>
        <p:spPr bwMode="auto">
          <a:xfrm>
            <a:off x="8067363" y="2015408"/>
            <a:ext cx="1222772" cy="477837"/>
          </a:xfrm>
          <a:prstGeom prst="rect">
            <a:avLst/>
          </a:prstGeom>
          <a:solidFill>
            <a:srgbClr val="3F9AC9"/>
          </a:solidFill>
          <a:ln>
            <a:noFill/>
          </a:ln>
          <a:effectLst/>
          <a:extLst>
            <a:ext uri="{91240B29-F687-4F45-9708-019B960494DF}">
              <a14:hiddenLine xmlns:a14="http://schemas.microsoft.com/office/drawing/2010/main" xmlns="" w="9525" algn="ctr">
                <a:solidFill>
                  <a:srgbClr val="182B45"/>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b="1" smtClean="0">
                <a:solidFill>
                  <a:srgbClr val="FFFFFF"/>
                </a:solidFill>
                <a:latin typeface="CorpoS" pitchFamily="2" charset="0"/>
              </a:rPr>
              <a:t>iCON</a:t>
            </a:r>
          </a:p>
        </p:txBody>
      </p:sp>
      <p:sp>
        <p:nvSpPr>
          <p:cNvPr id="56" name="Rectangle 28"/>
          <p:cNvSpPr>
            <a:spLocks noChangeArrowheads="1"/>
          </p:cNvSpPr>
          <p:nvPr>
            <p:custDataLst>
              <p:tags r:id="rId15"/>
            </p:custDataLst>
          </p:nvPr>
        </p:nvSpPr>
        <p:spPr bwMode="auto">
          <a:xfrm>
            <a:off x="6743123" y="4556994"/>
            <a:ext cx="1250289" cy="407988"/>
          </a:xfrm>
          <a:prstGeom prst="rect">
            <a:avLst/>
          </a:prstGeom>
          <a:solidFill>
            <a:srgbClr val="AFB2B4"/>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r>
              <a:rPr lang="de-DE" altLang="de-DE" sz="1400" smtClean="0">
                <a:solidFill>
                  <a:srgbClr val="000000"/>
                </a:solidFill>
                <a:latin typeface="CorpoS" pitchFamily="2" charset="0"/>
              </a:rPr>
              <a:t>VERA</a:t>
            </a:r>
          </a:p>
        </p:txBody>
      </p:sp>
      <p:sp>
        <p:nvSpPr>
          <p:cNvPr id="57" name="Text Box 29"/>
          <p:cNvSpPr txBox="1">
            <a:spLocks noChangeArrowheads="1"/>
          </p:cNvSpPr>
          <p:nvPr>
            <p:custDataLst>
              <p:tags r:id="rId16"/>
            </p:custDataLst>
          </p:nvPr>
        </p:nvSpPr>
        <p:spPr bwMode="auto">
          <a:xfrm>
            <a:off x="735892" y="5969870"/>
            <a:ext cx="883823" cy="226591"/>
          </a:xfrm>
          <a:prstGeom prst="rect">
            <a:avLst/>
          </a:prstGeom>
          <a:noFill/>
          <a:ln>
            <a:noFill/>
          </a:ln>
          <a:effectLst/>
          <a:extLst>
            <a:ext uri="{909E8E84-426E-40DD-AFC4-6F175D3DCCD1}">
              <a14:hiddenFill xmlns:a14="http://schemas.microsoft.com/office/drawing/2010/main" xmlns="">
                <a:solidFill>
                  <a:srgbClr val="3F9AC9"/>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de-DE" sz="1000" smtClean="0">
                <a:solidFill>
                  <a:srgbClr val="000000"/>
                </a:solidFill>
                <a:latin typeface="CorpoS" pitchFamily="2" charset="0"/>
              </a:rPr>
              <a:t>iCON to-be Processes</a:t>
            </a:r>
          </a:p>
        </p:txBody>
      </p:sp>
      <p:sp>
        <p:nvSpPr>
          <p:cNvPr id="58" name="AutoShape 30"/>
          <p:cNvSpPr>
            <a:spLocks noChangeArrowheads="1"/>
          </p:cNvSpPr>
          <p:nvPr/>
        </p:nvSpPr>
        <p:spPr bwMode="auto">
          <a:xfrm>
            <a:off x="345498" y="5995270"/>
            <a:ext cx="311283" cy="174625"/>
          </a:xfrm>
          <a:prstGeom prst="chevron">
            <a:avLst>
              <a:gd name="adj" fmla="val 16919"/>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endParaRPr lang="en-US" altLang="de-DE" sz="1200" smtClean="0">
              <a:solidFill>
                <a:srgbClr val="000000"/>
              </a:solidFill>
              <a:latin typeface="CorpoS" pitchFamily="2" charset="0"/>
            </a:endParaRPr>
          </a:p>
        </p:txBody>
      </p:sp>
      <p:sp>
        <p:nvSpPr>
          <p:cNvPr id="59" name="Text Box 31"/>
          <p:cNvSpPr txBox="1">
            <a:spLocks noChangeArrowheads="1"/>
          </p:cNvSpPr>
          <p:nvPr/>
        </p:nvSpPr>
        <p:spPr bwMode="auto">
          <a:xfrm>
            <a:off x="2423007" y="5969870"/>
            <a:ext cx="632152" cy="226591"/>
          </a:xfrm>
          <a:prstGeom prst="rect">
            <a:avLst/>
          </a:prstGeom>
          <a:noFill/>
          <a:ln>
            <a:noFill/>
          </a:ln>
          <a:effectLst/>
          <a:extLst>
            <a:ext uri="{909E8E84-426E-40DD-AFC4-6F175D3DCCD1}">
              <a14:hiddenFill xmlns:a14="http://schemas.microsoft.com/office/drawing/2010/main" xmlns="">
                <a:solidFill>
                  <a:srgbClr val="3F9AC9"/>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de-DE" sz="1000" smtClean="0">
                <a:solidFill>
                  <a:srgbClr val="000000"/>
                </a:solidFill>
                <a:latin typeface="CorpoS" pitchFamily="2" charset="0"/>
              </a:rPr>
              <a:t>Central System</a:t>
            </a:r>
          </a:p>
        </p:txBody>
      </p:sp>
      <p:sp>
        <p:nvSpPr>
          <p:cNvPr id="60" name="Rectangle 32"/>
          <p:cNvSpPr>
            <a:spLocks noChangeArrowheads="1"/>
          </p:cNvSpPr>
          <p:nvPr/>
        </p:nvSpPr>
        <p:spPr bwMode="auto">
          <a:xfrm>
            <a:off x="2058410" y="5990507"/>
            <a:ext cx="302683" cy="184150"/>
          </a:xfrm>
          <a:prstGeom prst="rect">
            <a:avLst/>
          </a:prstGeom>
          <a:solidFill>
            <a:srgbClr val="AFB2B4"/>
          </a:solidFill>
          <a:ln w="9525" algn="ctr">
            <a:solidFill>
              <a:srgbClr val="AFB2B4"/>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endParaRPr lang="en-US" altLang="de-DE" sz="1400" smtClean="0">
              <a:solidFill>
                <a:srgbClr val="000000"/>
              </a:solidFill>
              <a:latin typeface="CorpoS" pitchFamily="2" charset="0"/>
            </a:endParaRPr>
          </a:p>
        </p:txBody>
      </p:sp>
      <p:sp>
        <p:nvSpPr>
          <p:cNvPr id="61" name="Text Box 33"/>
          <p:cNvSpPr txBox="1">
            <a:spLocks noChangeArrowheads="1"/>
          </p:cNvSpPr>
          <p:nvPr/>
        </p:nvSpPr>
        <p:spPr bwMode="auto">
          <a:xfrm>
            <a:off x="3988017" y="5969870"/>
            <a:ext cx="776422" cy="226591"/>
          </a:xfrm>
          <a:prstGeom prst="rect">
            <a:avLst/>
          </a:prstGeom>
          <a:noFill/>
          <a:ln>
            <a:noFill/>
          </a:ln>
          <a:effectLst/>
          <a:extLst>
            <a:ext uri="{909E8E84-426E-40DD-AFC4-6F175D3DCCD1}">
              <a14:hiddenFill xmlns:a14="http://schemas.microsoft.com/office/drawing/2010/main" xmlns="">
                <a:solidFill>
                  <a:srgbClr val="3F9AC9"/>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de-DE" sz="1000" smtClean="0">
                <a:solidFill>
                  <a:srgbClr val="000000"/>
                </a:solidFill>
                <a:latin typeface="CorpoS" pitchFamily="2" charset="0"/>
              </a:rPr>
              <a:t>Integration in POS</a:t>
            </a:r>
          </a:p>
        </p:txBody>
      </p:sp>
      <p:sp>
        <p:nvSpPr>
          <p:cNvPr id="62" name="Rectangle 34"/>
          <p:cNvSpPr>
            <a:spLocks noChangeArrowheads="1"/>
          </p:cNvSpPr>
          <p:nvPr/>
        </p:nvSpPr>
        <p:spPr bwMode="auto">
          <a:xfrm>
            <a:off x="3623421" y="5990507"/>
            <a:ext cx="302683" cy="184150"/>
          </a:xfrm>
          <a:prstGeom prst="rect">
            <a:avLst/>
          </a:prstGeom>
          <a:solidFill>
            <a:srgbClr val="CCFF99"/>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endParaRPr lang="en-US" altLang="de-DE" sz="1400" smtClean="0">
              <a:solidFill>
                <a:srgbClr val="000000"/>
              </a:solidFill>
              <a:latin typeface="CorpoS" pitchFamily="2" charset="0"/>
            </a:endParaRPr>
          </a:p>
        </p:txBody>
      </p:sp>
      <p:sp>
        <p:nvSpPr>
          <p:cNvPr id="63" name="Text Box 35"/>
          <p:cNvSpPr txBox="1">
            <a:spLocks noChangeArrowheads="1"/>
          </p:cNvSpPr>
          <p:nvPr>
            <p:custDataLst>
              <p:tags r:id="rId17"/>
            </p:custDataLst>
          </p:nvPr>
        </p:nvSpPr>
        <p:spPr bwMode="auto">
          <a:xfrm>
            <a:off x="6163554" y="5969870"/>
            <a:ext cx="588870" cy="226591"/>
          </a:xfrm>
          <a:prstGeom prst="rect">
            <a:avLst/>
          </a:prstGeom>
          <a:noFill/>
          <a:ln>
            <a:noFill/>
          </a:ln>
          <a:effectLst/>
          <a:extLst>
            <a:ext uri="{909E8E84-426E-40DD-AFC4-6F175D3DCCD1}">
              <a14:hiddenFill xmlns:a14="http://schemas.microsoft.com/office/drawing/2010/main" xmlns="">
                <a:solidFill>
                  <a:srgbClr val="3F9AC9"/>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de-DE" altLang="de-DE" sz="1000" smtClean="0">
                <a:solidFill>
                  <a:srgbClr val="000000"/>
                </a:solidFill>
                <a:latin typeface="CorpoS" pitchFamily="2" charset="0"/>
              </a:rPr>
              <a:t>iCON System</a:t>
            </a:r>
          </a:p>
        </p:txBody>
      </p:sp>
      <p:sp>
        <p:nvSpPr>
          <p:cNvPr id="64" name="Rectangle 36"/>
          <p:cNvSpPr>
            <a:spLocks noChangeArrowheads="1"/>
          </p:cNvSpPr>
          <p:nvPr>
            <p:custDataLst>
              <p:tags r:id="rId18"/>
            </p:custDataLst>
          </p:nvPr>
        </p:nvSpPr>
        <p:spPr bwMode="auto">
          <a:xfrm>
            <a:off x="5798958" y="5990507"/>
            <a:ext cx="302683" cy="184150"/>
          </a:xfrm>
          <a:prstGeom prst="rect">
            <a:avLst/>
          </a:prstGeom>
          <a:solidFill>
            <a:srgbClr val="3F9AC9"/>
          </a:solidFill>
          <a:ln w="9525" algn="ctr">
            <a:solidFill>
              <a:srgbClr val="182B4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nchor="ctr" anchorCtr="1"/>
          <a:lstStyle/>
          <a:p>
            <a:pPr algn="ctr"/>
            <a:endParaRPr lang="en-US" altLang="de-DE" sz="1400" smtClean="0">
              <a:solidFill>
                <a:srgbClr val="000000"/>
              </a:solidFill>
              <a:latin typeface="CorpoS" pitchFamily="2" charset="0"/>
            </a:endParaRPr>
          </a:p>
        </p:txBody>
      </p:sp>
      <p:sp>
        <p:nvSpPr>
          <p:cNvPr id="65" name="AutoShape 37"/>
          <p:cNvSpPr>
            <a:spLocks noChangeArrowheads="1"/>
          </p:cNvSpPr>
          <p:nvPr>
            <p:custDataLst>
              <p:tags r:id="rId19"/>
            </p:custDataLst>
          </p:nvPr>
        </p:nvSpPr>
        <p:spPr bwMode="auto">
          <a:xfrm>
            <a:off x="1569990" y="1437558"/>
            <a:ext cx="1394752" cy="504825"/>
          </a:xfrm>
          <a:prstGeom prst="chevron">
            <a:avLst>
              <a:gd name="adj" fmla="val 26223"/>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lnSpc>
                <a:spcPct val="90000"/>
              </a:lnSpc>
              <a:buSzPct val="90000"/>
              <a:buFont typeface="Wingdings" pitchFamily="2" charset="2"/>
              <a:buNone/>
            </a:pPr>
            <a:r>
              <a:rPr lang="de-DE" altLang="de-DE" sz="1200" dirty="0" smtClean="0">
                <a:solidFill>
                  <a:srgbClr val="000000"/>
                </a:solidFill>
                <a:latin typeface="CorpoS" pitchFamily="2" charset="0"/>
              </a:rPr>
              <a:t>Service Contract</a:t>
            </a:r>
          </a:p>
          <a:p>
            <a:pPr marL="88900" algn="ctr" eaLnBrk="0" hangingPunct="0">
              <a:lnSpc>
                <a:spcPct val="90000"/>
              </a:lnSpc>
              <a:buSzPct val="90000"/>
              <a:buFont typeface="Wingdings" pitchFamily="2" charset="2"/>
              <a:buNone/>
            </a:pPr>
            <a:r>
              <a:rPr lang="de-DE" altLang="de-DE" sz="1200" dirty="0" smtClean="0">
                <a:solidFill>
                  <a:srgbClr val="000000"/>
                </a:solidFill>
                <a:latin typeface="CorpoS" pitchFamily="2" charset="0"/>
              </a:rPr>
              <a:t>sales</a:t>
            </a:r>
          </a:p>
        </p:txBody>
      </p:sp>
      <p:sp>
        <p:nvSpPr>
          <p:cNvPr id="66" name="AutoShape 38"/>
          <p:cNvSpPr>
            <a:spLocks noChangeArrowheads="1"/>
          </p:cNvSpPr>
          <p:nvPr>
            <p:custDataLst>
              <p:tags r:id="rId20"/>
            </p:custDataLst>
          </p:nvPr>
        </p:nvSpPr>
        <p:spPr bwMode="auto">
          <a:xfrm>
            <a:off x="2851235" y="1437558"/>
            <a:ext cx="1391311" cy="504825"/>
          </a:xfrm>
          <a:prstGeom prst="chevron">
            <a:avLst>
              <a:gd name="adj" fmla="val 26159"/>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100" dirty="0" smtClean="0">
                <a:solidFill>
                  <a:srgbClr val="000000"/>
                </a:solidFill>
                <a:latin typeface="CorpoS" pitchFamily="2" charset="0"/>
              </a:rPr>
              <a:t>Service contract calculation and release</a:t>
            </a:r>
          </a:p>
        </p:txBody>
      </p:sp>
      <p:sp>
        <p:nvSpPr>
          <p:cNvPr id="67" name="AutoShape 39"/>
          <p:cNvSpPr>
            <a:spLocks noChangeArrowheads="1"/>
          </p:cNvSpPr>
          <p:nvPr>
            <p:custDataLst>
              <p:tags r:id="rId21"/>
            </p:custDataLst>
          </p:nvPr>
        </p:nvSpPr>
        <p:spPr bwMode="auto">
          <a:xfrm>
            <a:off x="4132480" y="1437558"/>
            <a:ext cx="1393031" cy="504825"/>
          </a:xfrm>
          <a:prstGeom prst="chevron">
            <a:avLst>
              <a:gd name="adj" fmla="val 26191"/>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lnSpc>
                <a:spcPct val="90000"/>
              </a:lnSpc>
              <a:buSzPct val="90000"/>
              <a:buFont typeface="Wingdings" pitchFamily="2" charset="2"/>
              <a:buNone/>
            </a:pPr>
            <a:r>
              <a:rPr lang="de-DE" altLang="de-DE" sz="1200" smtClean="0">
                <a:solidFill>
                  <a:srgbClr val="000000"/>
                </a:solidFill>
                <a:latin typeface="CorpoS" pitchFamily="2" charset="0"/>
              </a:rPr>
              <a:t>Service contract management</a:t>
            </a:r>
          </a:p>
        </p:txBody>
      </p:sp>
      <p:sp>
        <p:nvSpPr>
          <p:cNvPr id="68" name="AutoShape 40"/>
          <p:cNvSpPr>
            <a:spLocks noChangeArrowheads="1"/>
          </p:cNvSpPr>
          <p:nvPr>
            <p:custDataLst>
              <p:tags r:id="rId22"/>
            </p:custDataLst>
          </p:nvPr>
        </p:nvSpPr>
        <p:spPr bwMode="auto">
          <a:xfrm>
            <a:off x="5424044" y="1437558"/>
            <a:ext cx="1391311" cy="504825"/>
          </a:xfrm>
          <a:prstGeom prst="chevron">
            <a:avLst>
              <a:gd name="adj" fmla="val 26159"/>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lnSpc>
                <a:spcPct val="90000"/>
              </a:lnSpc>
              <a:buSzPct val="90000"/>
              <a:buFont typeface="Wingdings" pitchFamily="2" charset="2"/>
              <a:buNone/>
            </a:pPr>
            <a:r>
              <a:rPr lang="de-DE" altLang="de-DE" sz="1200" smtClean="0">
                <a:solidFill>
                  <a:srgbClr val="000000"/>
                </a:solidFill>
                <a:latin typeface="CorpoS" pitchFamily="2" charset="0"/>
              </a:rPr>
              <a:t>Invoicing</a:t>
            </a:r>
          </a:p>
        </p:txBody>
      </p:sp>
      <p:sp>
        <p:nvSpPr>
          <p:cNvPr id="69" name="AutoShape 41"/>
          <p:cNvSpPr>
            <a:spLocks noChangeArrowheads="1"/>
          </p:cNvSpPr>
          <p:nvPr>
            <p:custDataLst>
              <p:tags r:id="rId23"/>
            </p:custDataLst>
          </p:nvPr>
        </p:nvSpPr>
        <p:spPr bwMode="auto">
          <a:xfrm>
            <a:off x="6713887" y="1437558"/>
            <a:ext cx="1394751" cy="504825"/>
          </a:xfrm>
          <a:prstGeom prst="chevron">
            <a:avLst>
              <a:gd name="adj" fmla="val 26223"/>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lnSpc>
                <a:spcPct val="90000"/>
              </a:lnSpc>
              <a:buSzPct val="90000"/>
              <a:buFont typeface="Wingdings" pitchFamily="2" charset="2"/>
              <a:buNone/>
            </a:pPr>
            <a:r>
              <a:rPr lang="de-DE" altLang="de-DE" sz="1200" smtClean="0">
                <a:solidFill>
                  <a:srgbClr val="000000"/>
                </a:solidFill>
                <a:latin typeface="CorpoS" pitchFamily="2" charset="0"/>
              </a:rPr>
              <a:t>Claim </a:t>
            </a:r>
          </a:p>
          <a:p>
            <a:pPr marL="88900" algn="ctr" eaLnBrk="0" hangingPunct="0">
              <a:lnSpc>
                <a:spcPct val="90000"/>
              </a:lnSpc>
              <a:buSzPct val="90000"/>
              <a:buFont typeface="Wingdings" pitchFamily="2" charset="2"/>
              <a:buNone/>
            </a:pPr>
            <a:r>
              <a:rPr lang="de-DE" altLang="de-DE" sz="1200" smtClean="0">
                <a:solidFill>
                  <a:srgbClr val="000000"/>
                </a:solidFill>
                <a:latin typeface="CorpoS" pitchFamily="2" charset="0"/>
              </a:rPr>
              <a:t>processing</a:t>
            </a:r>
          </a:p>
        </p:txBody>
      </p:sp>
      <p:sp>
        <p:nvSpPr>
          <p:cNvPr id="70" name="AutoShape 42"/>
          <p:cNvSpPr>
            <a:spLocks noChangeArrowheads="1"/>
          </p:cNvSpPr>
          <p:nvPr>
            <p:custDataLst>
              <p:tags r:id="rId24"/>
            </p:custDataLst>
          </p:nvPr>
        </p:nvSpPr>
        <p:spPr bwMode="auto">
          <a:xfrm>
            <a:off x="8003731" y="1437558"/>
            <a:ext cx="1391311" cy="504825"/>
          </a:xfrm>
          <a:prstGeom prst="chevron">
            <a:avLst>
              <a:gd name="adj" fmla="val 26159"/>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lnSpc>
                <a:spcPct val="90000"/>
              </a:lnSpc>
              <a:buSzPct val="90000"/>
              <a:buFont typeface="Wingdings" pitchFamily="2" charset="2"/>
              <a:buNone/>
            </a:pPr>
            <a:r>
              <a:rPr lang="de-DE" altLang="de-DE" sz="1100" dirty="0" smtClean="0">
                <a:solidFill>
                  <a:srgbClr val="000000"/>
                </a:solidFill>
                <a:latin typeface="CorpoS" pitchFamily="2" charset="0"/>
              </a:rPr>
              <a:t>Service </a:t>
            </a:r>
            <a:r>
              <a:rPr lang="de-DE" altLang="de-DE" sz="1100" dirty="0" err="1" smtClean="0">
                <a:solidFill>
                  <a:srgbClr val="000000"/>
                </a:solidFill>
                <a:latin typeface="CorpoS" pitchFamily="2" charset="0"/>
              </a:rPr>
              <a:t>contract</a:t>
            </a:r>
            <a:r>
              <a:rPr lang="de-DE" altLang="de-DE" sz="1100" dirty="0" smtClean="0">
                <a:solidFill>
                  <a:srgbClr val="000000"/>
                </a:solidFill>
                <a:latin typeface="CorpoS" pitchFamily="2" charset="0"/>
              </a:rPr>
              <a:t> </a:t>
            </a:r>
            <a:r>
              <a:rPr lang="de-DE" altLang="de-DE" sz="1100" dirty="0" err="1" smtClean="0">
                <a:solidFill>
                  <a:srgbClr val="000000"/>
                </a:solidFill>
                <a:latin typeface="CorpoS" pitchFamily="2" charset="0"/>
              </a:rPr>
              <a:t>process</a:t>
            </a:r>
            <a:r>
              <a:rPr lang="de-DE" altLang="de-DE" sz="1100" dirty="0" smtClean="0">
                <a:solidFill>
                  <a:srgbClr val="000000"/>
                </a:solidFill>
                <a:latin typeface="CorpoS" pitchFamily="2" charset="0"/>
              </a:rPr>
              <a:t> </a:t>
            </a:r>
            <a:r>
              <a:rPr lang="de-DE" altLang="de-DE" sz="1100" dirty="0" err="1" smtClean="0">
                <a:solidFill>
                  <a:srgbClr val="000000"/>
                </a:solidFill>
                <a:latin typeface="CorpoS" pitchFamily="2" charset="0"/>
              </a:rPr>
              <a:t>controlling</a:t>
            </a:r>
            <a:endParaRPr lang="de-DE" altLang="de-DE" sz="1100" dirty="0" smtClean="0">
              <a:solidFill>
                <a:srgbClr val="000000"/>
              </a:solidFill>
              <a:latin typeface="CorpoS" pitchFamily="2" charset="0"/>
            </a:endParaRPr>
          </a:p>
        </p:txBody>
      </p:sp>
      <p:sp>
        <p:nvSpPr>
          <p:cNvPr id="71" name="Text Box 43"/>
          <p:cNvSpPr txBox="1">
            <a:spLocks noChangeArrowheads="1"/>
          </p:cNvSpPr>
          <p:nvPr>
            <p:custDataLst>
              <p:tags r:id="rId25"/>
            </p:custDataLst>
          </p:nvPr>
        </p:nvSpPr>
        <p:spPr bwMode="auto">
          <a:xfrm>
            <a:off x="268108" y="4134719"/>
            <a:ext cx="266667"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GSP</a:t>
            </a:r>
          </a:p>
        </p:txBody>
      </p:sp>
      <p:sp>
        <p:nvSpPr>
          <p:cNvPr id="72" name="Text Box 44"/>
          <p:cNvSpPr txBox="1">
            <a:spLocks noChangeArrowheads="1"/>
          </p:cNvSpPr>
          <p:nvPr>
            <p:custDataLst>
              <p:tags r:id="rId26"/>
            </p:custDataLst>
          </p:nvPr>
        </p:nvSpPr>
        <p:spPr bwMode="auto">
          <a:xfrm>
            <a:off x="274987" y="4639544"/>
            <a:ext cx="574444"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Controlling</a:t>
            </a:r>
          </a:p>
        </p:txBody>
      </p:sp>
      <p:sp>
        <p:nvSpPr>
          <p:cNvPr id="73" name="Text Box 45"/>
          <p:cNvSpPr txBox="1">
            <a:spLocks noChangeArrowheads="1"/>
          </p:cNvSpPr>
          <p:nvPr>
            <p:custDataLst>
              <p:tags r:id="rId27"/>
            </p:custDataLst>
          </p:nvPr>
        </p:nvSpPr>
        <p:spPr bwMode="auto">
          <a:xfrm>
            <a:off x="268108" y="3088557"/>
            <a:ext cx="883823" cy="3958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Sales Organisation</a:t>
            </a:r>
            <a:br>
              <a:rPr lang="en-GB" altLang="de-DE" sz="1200" smtClean="0">
                <a:solidFill>
                  <a:srgbClr val="666666"/>
                </a:solidFill>
                <a:latin typeface="CorpoS" pitchFamily="2" charset="0"/>
              </a:rPr>
            </a:br>
            <a:r>
              <a:rPr lang="en-GB" altLang="de-DE" sz="900" smtClean="0">
                <a:solidFill>
                  <a:srgbClr val="666666"/>
                </a:solidFill>
                <a:latin typeface="CorpoS" pitchFamily="2" charset="0"/>
              </a:rPr>
              <a:t>(for CVs: CW)</a:t>
            </a:r>
          </a:p>
        </p:txBody>
      </p:sp>
      <p:sp>
        <p:nvSpPr>
          <p:cNvPr id="74" name="Text Box 46"/>
          <p:cNvSpPr txBox="1">
            <a:spLocks noChangeArrowheads="1"/>
          </p:cNvSpPr>
          <p:nvPr>
            <p:custDataLst>
              <p:tags r:id="rId28"/>
            </p:custDataLst>
          </p:nvPr>
        </p:nvSpPr>
        <p:spPr bwMode="auto">
          <a:xfrm>
            <a:off x="274988" y="3631483"/>
            <a:ext cx="805276"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Local After Sales</a:t>
            </a:r>
          </a:p>
        </p:txBody>
      </p:sp>
      <p:sp>
        <p:nvSpPr>
          <p:cNvPr id="75" name="Text Box 47"/>
          <p:cNvSpPr txBox="1">
            <a:spLocks noChangeArrowheads="1"/>
          </p:cNvSpPr>
          <p:nvPr>
            <p:custDataLst>
              <p:tags r:id="rId29"/>
            </p:custDataLst>
          </p:nvPr>
        </p:nvSpPr>
        <p:spPr bwMode="auto">
          <a:xfrm>
            <a:off x="268108" y="5142783"/>
            <a:ext cx="585664"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Master data</a:t>
            </a:r>
          </a:p>
        </p:txBody>
      </p:sp>
      <p:sp>
        <p:nvSpPr>
          <p:cNvPr id="76" name="Text Box 48"/>
          <p:cNvSpPr txBox="1">
            <a:spLocks noChangeArrowheads="1"/>
          </p:cNvSpPr>
          <p:nvPr>
            <p:custDataLst>
              <p:tags r:id="rId30"/>
            </p:custDataLst>
          </p:nvPr>
        </p:nvSpPr>
        <p:spPr bwMode="auto">
          <a:xfrm>
            <a:off x="268108" y="2197969"/>
            <a:ext cx="271475"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POS</a:t>
            </a:r>
          </a:p>
        </p:txBody>
      </p:sp>
      <p:sp>
        <p:nvSpPr>
          <p:cNvPr id="77" name="Text Box 49"/>
          <p:cNvSpPr txBox="1">
            <a:spLocks noChangeArrowheads="1"/>
          </p:cNvSpPr>
          <p:nvPr>
            <p:custDataLst>
              <p:tags r:id="rId31"/>
            </p:custDataLst>
          </p:nvPr>
        </p:nvSpPr>
        <p:spPr bwMode="auto">
          <a:xfrm>
            <a:off x="268108" y="2621833"/>
            <a:ext cx="404525" cy="25736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de-DE" sz="1200" smtClean="0">
                <a:solidFill>
                  <a:srgbClr val="666666"/>
                </a:solidFill>
                <a:latin typeface="CorpoS" pitchFamily="2" charset="0"/>
              </a:rPr>
              <a:t>Retailer</a:t>
            </a:r>
          </a:p>
        </p:txBody>
      </p:sp>
      <p:sp>
        <p:nvSpPr>
          <p:cNvPr id="78" name="Fußzeilenplatzhalter 1"/>
          <p:cNvSpPr>
            <a:spLocks noGrp="1"/>
          </p:cNvSpPr>
          <p:nvPr>
            <p:ph type="ftr" sz="quarter" idx="3"/>
          </p:nvPr>
        </p:nvSpPr>
        <p:spPr>
          <a:xfrm>
            <a:off x="428232" y="6548459"/>
            <a:ext cx="6184345" cy="306387"/>
          </a:xfr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de-DE" dirty="0" err="1" smtClean="0">
                <a:solidFill>
                  <a:srgbClr val="000000"/>
                </a:solidFill>
                <a:latin typeface="CorpoS" pitchFamily="2" charset="0"/>
              </a:rPr>
              <a:t>iCON</a:t>
            </a:r>
            <a:r>
              <a:rPr lang="en-US" altLang="de-DE" dirty="0" smtClean="0">
                <a:solidFill>
                  <a:srgbClr val="000000"/>
                </a:solidFill>
                <a:latin typeface="CorpoS" pitchFamily="2" charset="0"/>
              </a:rPr>
              <a:t> | </a:t>
            </a:r>
            <a:r>
              <a:rPr lang="en-US" altLang="de-DE" dirty="0" err="1" smtClean="0">
                <a:solidFill>
                  <a:srgbClr val="000000"/>
                </a:solidFill>
                <a:latin typeface="CorpoS" pitchFamily="2" charset="0"/>
              </a:rPr>
              <a:t>KickOff</a:t>
            </a:r>
            <a:r>
              <a:rPr lang="en-US" altLang="de-DE" dirty="0" smtClean="0">
                <a:solidFill>
                  <a:srgbClr val="000000"/>
                </a:solidFill>
                <a:latin typeface="CorpoS" pitchFamily="2" charset="0"/>
              </a:rPr>
              <a:t> &amp; Introduction | 28.10.2013</a:t>
            </a:r>
            <a:endParaRPr lang="de-DE" altLang="de-DE" dirty="0" smtClean="0">
              <a:solidFill>
                <a:srgbClr val="000000"/>
              </a:solidFill>
              <a:latin typeface="CorpoS" pitchFamily="2" charset="0"/>
            </a:endParaRPr>
          </a:p>
        </p:txBody>
      </p:sp>
      <p:sp>
        <p:nvSpPr>
          <p:cNvPr id="79" name="Foliennummernplatzhalter 2"/>
          <p:cNvSpPr>
            <a:spLocks noGrp="1"/>
          </p:cNvSpPr>
          <p:nvPr>
            <p:ph type="sldNum" sz="quarter" idx="4"/>
          </p:nvPr>
        </p:nvSpPr>
        <p:spPr>
          <a:xfrm>
            <a:off x="92880" y="6628767"/>
            <a:ext cx="273447" cy="145770"/>
          </a:xfrm>
        </p:spPr>
        <p:txBody>
          <a:bodyPr/>
          <a:lstStyle/>
          <a:p>
            <a:pPr>
              <a:defRPr/>
            </a:pPr>
            <a:fld id="{B3740903-BA6A-4AB4-B149-31FA73EE6E18}" type="slidenum">
              <a:rPr lang="de-DE" smtClean="0"/>
              <a:pPr>
                <a:defRPr/>
              </a:pPr>
              <a:t>10</a:t>
            </a:fld>
            <a:endParaRPr lang="de-DE"/>
          </a:p>
        </p:txBody>
      </p:sp>
    </p:spTree>
    <p:extLst>
      <p:ext uri="{BB962C8B-B14F-4D97-AF65-F5344CB8AC3E}">
        <p14:creationId xmlns:p14="http://schemas.microsoft.com/office/powerpoint/2010/main" xmlns="" val="3209292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3"/>
          </p:nvPr>
        </p:nvSpPr>
        <p:spPr/>
        <p:txBody>
          <a:bodyPr/>
          <a:lstStyle/>
          <a:p>
            <a:pPr>
              <a:defRPr/>
            </a:pPr>
            <a:r>
              <a:rPr lang="en-US" smtClean="0"/>
              <a:t>iCON | TP2 Skribbles | 28.10.2013</a:t>
            </a:r>
            <a:endParaRPr lang="de-DE" dirty="0"/>
          </a:p>
        </p:txBody>
      </p:sp>
      <p:sp>
        <p:nvSpPr>
          <p:cNvPr id="4" name="Slide Number Placeholder 3"/>
          <p:cNvSpPr>
            <a:spLocks noGrp="1"/>
          </p:cNvSpPr>
          <p:nvPr>
            <p:ph type="sldNum" sz="quarter" idx="4"/>
          </p:nvPr>
        </p:nvSpPr>
        <p:spPr/>
        <p:txBody>
          <a:bodyPr/>
          <a:lstStyle/>
          <a:p>
            <a:pPr>
              <a:defRPr/>
            </a:pPr>
            <a:fld id="{B3740903-BA6A-4AB4-B149-31FA73EE6E18}" type="slidenum">
              <a:rPr lang="de-DE" smtClean="0"/>
              <a:pPr>
                <a:defRPr/>
              </a:pPr>
              <a:t>11</a:t>
            </a:fld>
            <a:endParaRPr lang="de-DE"/>
          </a:p>
        </p:txBody>
      </p:sp>
      <p:sp>
        <p:nvSpPr>
          <p:cNvPr id="5" name="AutoShape 5"/>
          <p:cNvSpPr>
            <a:spLocks noChangeArrowheads="1"/>
          </p:cNvSpPr>
          <p:nvPr>
            <p:custDataLst>
              <p:tags r:id="rId1"/>
            </p:custDataLst>
          </p:nvPr>
        </p:nvSpPr>
        <p:spPr bwMode="auto">
          <a:xfrm>
            <a:off x="704410" y="155674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1. Service Contract sales</a:t>
            </a:r>
          </a:p>
        </p:txBody>
      </p:sp>
      <p:sp>
        <p:nvSpPr>
          <p:cNvPr id="7" name="Rectangle 6"/>
          <p:cNvSpPr/>
          <p:nvPr/>
        </p:nvSpPr>
        <p:spPr>
          <a:xfrm>
            <a:off x="3728830" y="1484730"/>
            <a:ext cx="4953000" cy="1258871"/>
          </a:xfrm>
          <a:prstGeom prst="rect">
            <a:avLst/>
          </a:prstGeom>
        </p:spPr>
        <p:txBody>
          <a:bodyPr>
            <a:spAutoFit/>
          </a:bodyPr>
          <a:lstStyle/>
          <a:p>
            <a:pPr marL="88900" indent="-88900">
              <a:lnSpc>
                <a:spcPct val="110000"/>
              </a:lnSpc>
              <a:buFontTx/>
              <a:buChar char="•"/>
            </a:pPr>
            <a:r>
              <a:rPr lang="en-US" altLang="de-DE" sz="1400" dirty="0" smtClean="0">
                <a:solidFill>
                  <a:srgbClr val="000000"/>
                </a:solidFill>
              </a:rPr>
              <a:t>Data  is supplied for costing, pricing and vehicle master data</a:t>
            </a:r>
            <a:endParaRPr lang="de-DE" altLang="de-DE" sz="1400" dirty="0" smtClean="0">
              <a:solidFill>
                <a:srgbClr val="000000"/>
              </a:solidFill>
              <a:sym typeface="Wingdings" pitchFamily="2" charset="2"/>
            </a:endParaRPr>
          </a:p>
          <a:p>
            <a:pPr marL="88900" indent="-88900">
              <a:lnSpc>
                <a:spcPct val="110000"/>
              </a:lnSpc>
              <a:buFontTx/>
              <a:buChar char="•"/>
            </a:pPr>
            <a:r>
              <a:rPr lang="en-US" altLang="de-DE" sz="1400" dirty="0" smtClean="0">
                <a:solidFill>
                  <a:srgbClr val="000000"/>
                </a:solidFill>
              </a:rPr>
              <a:t>Supply of a service for offer generation in POS</a:t>
            </a:r>
          </a:p>
          <a:p>
            <a:pPr marL="88900" indent="-88900">
              <a:lnSpc>
                <a:spcPct val="110000"/>
              </a:lnSpc>
              <a:buFontTx/>
              <a:buChar char="•"/>
            </a:pPr>
            <a:r>
              <a:rPr lang="de-DE" altLang="de-DE" sz="1400" dirty="0" smtClean="0">
                <a:solidFill>
                  <a:srgbClr val="000000"/>
                </a:solidFill>
              </a:rPr>
              <a:t>Separate calculation methods for trucks, vans, cars etc.</a:t>
            </a:r>
          </a:p>
          <a:p>
            <a:pPr marL="88900" indent="-88900">
              <a:lnSpc>
                <a:spcPct val="110000"/>
              </a:lnSpc>
              <a:buFontTx/>
              <a:buChar char="•"/>
            </a:pPr>
            <a:r>
              <a:rPr lang="de-DE" altLang="de-DE" sz="1400" dirty="0" smtClean="0">
                <a:solidFill>
                  <a:srgbClr val="000000"/>
                </a:solidFill>
              </a:rPr>
              <a:t>Market-specific options</a:t>
            </a:r>
          </a:p>
        </p:txBody>
      </p:sp>
      <p:sp>
        <p:nvSpPr>
          <p:cNvPr id="8" name="AutoShape 5"/>
          <p:cNvSpPr>
            <a:spLocks noChangeArrowheads="1"/>
          </p:cNvSpPr>
          <p:nvPr>
            <p:custDataLst>
              <p:tags r:id="rId2"/>
            </p:custDataLst>
          </p:nvPr>
        </p:nvSpPr>
        <p:spPr bwMode="auto">
          <a:xfrm>
            <a:off x="704410" y="486920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2. SC calculation and release</a:t>
            </a:r>
          </a:p>
        </p:txBody>
      </p:sp>
      <p:sp>
        <p:nvSpPr>
          <p:cNvPr id="9" name="Rectangle 8"/>
          <p:cNvSpPr/>
          <p:nvPr/>
        </p:nvSpPr>
        <p:spPr>
          <a:xfrm>
            <a:off x="3800840" y="4797190"/>
            <a:ext cx="4953000" cy="547907"/>
          </a:xfrm>
          <a:prstGeom prst="rect">
            <a:avLst/>
          </a:prstGeom>
        </p:spPr>
        <p:txBody>
          <a:bodyPr>
            <a:spAutoFit/>
          </a:bodyPr>
          <a:lstStyle/>
          <a:p>
            <a:pPr marL="88900" indent="-88900">
              <a:lnSpc>
                <a:spcPct val="110000"/>
              </a:lnSpc>
              <a:buFontTx/>
              <a:buChar char="•"/>
            </a:pPr>
            <a:r>
              <a:rPr lang="en-US" altLang="de-DE" sz="1400" dirty="0" smtClean="0">
                <a:solidFill>
                  <a:srgbClr val="000000"/>
                </a:solidFill>
                <a:latin typeface="+mj-lt"/>
              </a:rPr>
              <a:t>Contract acceptance by mutual declaration of intention</a:t>
            </a:r>
          </a:p>
          <a:p>
            <a:pPr marL="88900" indent="-88900">
              <a:lnSpc>
                <a:spcPct val="110000"/>
              </a:lnSpc>
              <a:buFontTx/>
              <a:buChar char="•"/>
            </a:pPr>
            <a:r>
              <a:rPr lang="en-US" altLang="de-DE" sz="1400" dirty="0" smtClean="0">
                <a:solidFill>
                  <a:srgbClr val="000000"/>
                </a:solidFill>
                <a:latin typeface="+mj-lt"/>
              </a:rPr>
              <a:t>Adaption and confirmation workflow for special cases</a:t>
            </a:r>
            <a:endParaRPr lang="de-DE" altLang="de-DE" sz="1400" dirty="0" smtClean="0">
              <a:solidFill>
                <a:srgbClr val="000000"/>
              </a:solidFill>
              <a:latin typeface="+mj-lt"/>
            </a:endParaRPr>
          </a:p>
        </p:txBody>
      </p:sp>
      <p:cxnSp>
        <p:nvCxnSpPr>
          <p:cNvPr id="11" name="Straight Connector 10"/>
          <p:cNvCxnSpPr/>
          <p:nvPr/>
        </p:nvCxnSpPr>
        <p:spPr>
          <a:xfrm>
            <a:off x="560390" y="4221110"/>
            <a:ext cx="8353160" cy="0"/>
          </a:xfrm>
          <a:prstGeom prst="line">
            <a:avLst/>
          </a:prstGeom>
          <a:ln>
            <a:solidFill>
              <a:srgbClr val="00B0F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3" name="Title 50"/>
          <p:cNvSpPr txBox="1">
            <a:spLocks/>
          </p:cNvSpPr>
          <p:nvPr/>
        </p:nvSpPr>
        <p:spPr>
          <a:xfrm>
            <a:off x="1" y="0"/>
            <a:ext cx="9905999" cy="1002135"/>
          </a:xfrm>
          <a:prstGeom prst="rect">
            <a:avLst/>
          </a:prstGeom>
        </p:spPr>
        <p:txBody>
          <a:bodyPr/>
          <a:lstStyle/>
          <a:p>
            <a:pPr marL="0" marR="0" lvl="0" indent="0" algn="l" defTabSz="914342" rtl="0" eaLnBrk="1" fontAlgn="auto" latinLnBrk="0" hangingPunct="1">
              <a:lnSpc>
                <a:spcPct val="90000"/>
              </a:lnSpc>
              <a:spcBef>
                <a:spcPct val="0"/>
              </a:spcBef>
              <a:spcAft>
                <a:spcPts val="0"/>
              </a:spcAft>
              <a:buClrTx/>
              <a:buSzTx/>
              <a:buFontTx/>
              <a:buNone/>
              <a:tabLst/>
              <a:defRPr/>
            </a:pPr>
            <a:endParaRPr kumimoji="0" lang="en-US" sz="20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3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mj-lt"/>
                <a:ea typeface="+mj-ea"/>
                <a:cs typeface="+mj-cs"/>
              </a:rPr>
              <a:t>iCON Process Descriptions </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3"/>
          </p:nvPr>
        </p:nvSpPr>
        <p:spPr/>
        <p:txBody>
          <a:bodyPr/>
          <a:lstStyle/>
          <a:p>
            <a:pPr>
              <a:defRPr/>
            </a:pPr>
            <a:r>
              <a:rPr lang="en-US" smtClean="0"/>
              <a:t>iCON | TP2 Skribbles | 28.10.2013</a:t>
            </a:r>
            <a:endParaRPr lang="de-DE" dirty="0"/>
          </a:p>
        </p:txBody>
      </p:sp>
      <p:sp>
        <p:nvSpPr>
          <p:cNvPr id="4" name="Slide Number Placeholder 3"/>
          <p:cNvSpPr>
            <a:spLocks noGrp="1"/>
          </p:cNvSpPr>
          <p:nvPr>
            <p:ph type="sldNum" sz="quarter" idx="4"/>
          </p:nvPr>
        </p:nvSpPr>
        <p:spPr/>
        <p:txBody>
          <a:bodyPr/>
          <a:lstStyle/>
          <a:p>
            <a:pPr>
              <a:defRPr/>
            </a:pPr>
            <a:fld id="{B3740903-BA6A-4AB4-B149-31FA73EE6E18}" type="slidenum">
              <a:rPr lang="de-DE" smtClean="0"/>
              <a:pPr>
                <a:defRPr/>
              </a:pPr>
              <a:t>12</a:t>
            </a:fld>
            <a:endParaRPr lang="de-DE"/>
          </a:p>
        </p:txBody>
      </p:sp>
      <p:sp>
        <p:nvSpPr>
          <p:cNvPr id="5" name="AutoShape 5"/>
          <p:cNvSpPr>
            <a:spLocks noChangeArrowheads="1"/>
          </p:cNvSpPr>
          <p:nvPr>
            <p:custDataLst>
              <p:tags r:id="rId1"/>
            </p:custDataLst>
          </p:nvPr>
        </p:nvSpPr>
        <p:spPr bwMode="auto">
          <a:xfrm>
            <a:off x="992450" y="134071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3. SC management</a:t>
            </a:r>
          </a:p>
        </p:txBody>
      </p:sp>
      <p:sp>
        <p:nvSpPr>
          <p:cNvPr id="6" name="Rectangle 5"/>
          <p:cNvSpPr/>
          <p:nvPr/>
        </p:nvSpPr>
        <p:spPr>
          <a:xfrm>
            <a:off x="3944860" y="1340710"/>
            <a:ext cx="4953000" cy="1495859"/>
          </a:xfrm>
          <a:prstGeom prst="rect">
            <a:avLst/>
          </a:prstGeom>
        </p:spPr>
        <p:txBody>
          <a:bodyPr>
            <a:spAutoFit/>
          </a:bodyPr>
          <a:lstStyle/>
          <a:p>
            <a:pPr marL="85725" indent="-85725">
              <a:lnSpc>
                <a:spcPct val="110000"/>
              </a:lnSpc>
              <a:buFontTx/>
              <a:buChar char="•"/>
            </a:pPr>
            <a:r>
              <a:rPr lang="de-DE" altLang="de-DE" sz="1400" dirty="0" smtClean="0">
                <a:solidFill>
                  <a:srgbClr val="000000"/>
                </a:solidFill>
                <a:latin typeface="+mj-lt"/>
              </a:rPr>
              <a:t>Contract activation</a:t>
            </a:r>
          </a:p>
          <a:p>
            <a:pPr marL="85725" indent="-85725">
              <a:lnSpc>
                <a:spcPct val="110000"/>
              </a:lnSpc>
              <a:buFontTx/>
              <a:buChar char="•"/>
            </a:pPr>
            <a:r>
              <a:rPr lang="de-DE" altLang="de-DE" sz="1400" dirty="0" smtClean="0">
                <a:solidFill>
                  <a:srgbClr val="000000"/>
                </a:solidFill>
                <a:latin typeface="+mj-lt"/>
              </a:rPr>
              <a:t>Customer and contract administration</a:t>
            </a:r>
          </a:p>
          <a:p>
            <a:pPr marL="85725" indent="-85725">
              <a:lnSpc>
                <a:spcPct val="110000"/>
              </a:lnSpc>
              <a:buFontTx/>
              <a:buChar char="•"/>
            </a:pPr>
            <a:r>
              <a:rPr lang="de-DE" altLang="de-DE" sz="1400" dirty="0" smtClean="0">
                <a:solidFill>
                  <a:srgbClr val="000000"/>
                </a:solidFill>
                <a:latin typeface="+mj-lt"/>
              </a:rPr>
              <a:t>Contract extension</a:t>
            </a:r>
          </a:p>
          <a:p>
            <a:pPr marL="85725" indent="-85725">
              <a:lnSpc>
                <a:spcPct val="110000"/>
              </a:lnSpc>
              <a:buFontTx/>
              <a:buChar char="•"/>
            </a:pPr>
            <a:r>
              <a:rPr lang="de-DE" altLang="de-DE" sz="1400" dirty="0" smtClean="0">
                <a:solidFill>
                  <a:srgbClr val="000000"/>
                </a:solidFill>
                <a:latin typeface="+mj-lt"/>
              </a:rPr>
              <a:t>Contract termination</a:t>
            </a:r>
          </a:p>
          <a:p>
            <a:pPr marL="85725" indent="-85725">
              <a:lnSpc>
                <a:spcPct val="110000"/>
              </a:lnSpc>
              <a:buFontTx/>
              <a:buChar char="•"/>
            </a:pPr>
            <a:r>
              <a:rPr lang="de-DE" altLang="de-DE" sz="1400" dirty="0" smtClean="0">
                <a:solidFill>
                  <a:srgbClr val="000000"/>
                </a:solidFill>
                <a:latin typeface="+mj-lt"/>
              </a:rPr>
              <a:t>Contract takeover</a:t>
            </a:r>
          </a:p>
          <a:p>
            <a:pPr marL="85725" indent="-85725">
              <a:lnSpc>
                <a:spcPct val="110000"/>
              </a:lnSpc>
              <a:buFontTx/>
              <a:buChar char="•"/>
            </a:pPr>
            <a:r>
              <a:rPr lang="en-US" altLang="de-DE" sz="1400" dirty="0" smtClean="0">
                <a:solidFill>
                  <a:srgbClr val="000000"/>
                </a:solidFill>
                <a:latin typeface="+mj-lt"/>
              </a:rPr>
              <a:t>Administration of contract-related products (fuel cards, etc.) </a:t>
            </a:r>
          </a:p>
        </p:txBody>
      </p:sp>
      <p:cxnSp>
        <p:nvCxnSpPr>
          <p:cNvPr id="7" name="Straight Connector 6"/>
          <p:cNvCxnSpPr/>
          <p:nvPr/>
        </p:nvCxnSpPr>
        <p:spPr>
          <a:xfrm>
            <a:off x="632400" y="4005080"/>
            <a:ext cx="8353160" cy="0"/>
          </a:xfrm>
          <a:prstGeom prst="line">
            <a:avLst/>
          </a:prstGeom>
          <a:ln>
            <a:solidFill>
              <a:srgbClr val="00B0F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8" name="AutoShape 5"/>
          <p:cNvSpPr>
            <a:spLocks noChangeArrowheads="1"/>
          </p:cNvSpPr>
          <p:nvPr>
            <p:custDataLst>
              <p:tags r:id="rId2"/>
            </p:custDataLst>
          </p:nvPr>
        </p:nvSpPr>
        <p:spPr bwMode="auto">
          <a:xfrm>
            <a:off x="920440" y="436513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4. Invoicing</a:t>
            </a:r>
          </a:p>
        </p:txBody>
      </p:sp>
      <p:sp>
        <p:nvSpPr>
          <p:cNvPr id="9" name="Rectangle 8"/>
          <p:cNvSpPr/>
          <p:nvPr/>
        </p:nvSpPr>
        <p:spPr>
          <a:xfrm>
            <a:off x="4088880" y="4365130"/>
            <a:ext cx="4953000" cy="1021883"/>
          </a:xfrm>
          <a:prstGeom prst="rect">
            <a:avLst/>
          </a:prstGeom>
        </p:spPr>
        <p:txBody>
          <a:bodyPr>
            <a:spAutoFit/>
          </a:bodyPr>
          <a:lstStyle/>
          <a:p>
            <a:pPr>
              <a:lnSpc>
                <a:spcPct val="110000"/>
              </a:lnSpc>
              <a:buFontTx/>
              <a:buChar char="•"/>
            </a:pPr>
            <a:r>
              <a:rPr lang="en-US" altLang="de-DE" sz="1400" dirty="0" smtClean="0">
                <a:solidFill>
                  <a:srgbClr val="000000"/>
                </a:solidFill>
                <a:latin typeface="+mj-lt"/>
              </a:rPr>
              <a:t>Automatic invoicing</a:t>
            </a:r>
          </a:p>
          <a:p>
            <a:pPr>
              <a:lnSpc>
                <a:spcPct val="110000"/>
              </a:lnSpc>
              <a:buFontTx/>
              <a:buChar char="•"/>
            </a:pPr>
            <a:r>
              <a:rPr lang="en-US" altLang="de-DE" sz="1400" dirty="0" smtClean="0">
                <a:solidFill>
                  <a:srgbClr val="000000"/>
                </a:solidFill>
                <a:latin typeface="+mj-lt"/>
              </a:rPr>
              <a:t>Costing</a:t>
            </a:r>
          </a:p>
          <a:p>
            <a:pPr>
              <a:lnSpc>
                <a:spcPct val="110000"/>
              </a:lnSpc>
              <a:buFontTx/>
              <a:buChar char="•"/>
            </a:pPr>
            <a:r>
              <a:rPr lang="en-US" altLang="de-DE" sz="1400" dirty="0" smtClean="0">
                <a:solidFill>
                  <a:srgbClr val="000000"/>
                </a:solidFill>
                <a:latin typeface="+mj-lt"/>
              </a:rPr>
              <a:t>(Profit-Sharing)</a:t>
            </a:r>
          </a:p>
          <a:p>
            <a:pPr>
              <a:lnSpc>
                <a:spcPct val="110000"/>
              </a:lnSpc>
              <a:buFontTx/>
              <a:buChar char="•"/>
            </a:pPr>
            <a:r>
              <a:rPr lang="en-US" altLang="de-DE" sz="1400" dirty="0" smtClean="0">
                <a:solidFill>
                  <a:srgbClr val="000000"/>
                </a:solidFill>
                <a:latin typeface="+mj-lt"/>
              </a:rPr>
              <a:t>Workshops</a:t>
            </a:r>
          </a:p>
        </p:txBody>
      </p:sp>
      <p:sp>
        <p:nvSpPr>
          <p:cNvPr id="10" name="Title 50"/>
          <p:cNvSpPr txBox="1">
            <a:spLocks/>
          </p:cNvSpPr>
          <p:nvPr/>
        </p:nvSpPr>
        <p:spPr>
          <a:xfrm>
            <a:off x="1" y="0"/>
            <a:ext cx="9905999" cy="1002135"/>
          </a:xfrm>
          <a:prstGeom prst="rect">
            <a:avLst/>
          </a:prstGeom>
        </p:spPr>
        <p:txBody>
          <a:bodyPr/>
          <a:lstStyle/>
          <a:p>
            <a:pPr marL="0" marR="0" lvl="0" indent="0" algn="l" defTabSz="914342" rtl="0" eaLnBrk="1" fontAlgn="auto" latinLnBrk="0" hangingPunct="1">
              <a:lnSpc>
                <a:spcPct val="90000"/>
              </a:lnSpc>
              <a:spcBef>
                <a:spcPct val="0"/>
              </a:spcBef>
              <a:spcAft>
                <a:spcPts val="0"/>
              </a:spcAft>
              <a:buClrTx/>
              <a:buSzTx/>
              <a:buFontTx/>
              <a:buNone/>
              <a:tabLst/>
              <a:defRPr/>
            </a:pPr>
            <a:endParaRPr kumimoji="0" lang="en-US" sz="20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3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mj-lt"/>
                <a:ea typeface="+mj-ea"/>
                <a:cs typeface="+mj-cs"/>
              </a:rPr>
              <a:t>iCON Process Descriptions </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de-DE"/>
          </a:p>
        </p:txBody>
      </p:sp>
      <p:sp>
        <p:nvSpPr>
          <p:cNvPr id="3" name="Footer Placeholder 2"/>
          <p:cNvSpPr>
            <a:spLocks noGrp="1"/>
          </p:cNvSpPr>
          <p:nvPr>
            <p:ph type="ftr" sz="quarter" idx="3"/>
          </p:nvPr>
        </p:nvSpPr>
        <p:spPr/>
        <p:txBody>
          <a:bodyPr/>
          <a:lstStyle/>
          <a:p>
            <a:pPr>
              <a:defRPr/>
            </a:pPr>
            <a:r>
              <a:rPr lang="en-US" smtClean="0"/>
              <a:t>iCON | TP2 Skribbles | 28.10.2013</a:t>
            </a:r>
            <a:endParaRPr lang="de-DE" dirty="0"/>
          </a:p>
        </p:txBody>
      </p:sp>
      <p:sp>
        <p:nvSpPr>
          <p:cNvPr id="4" name="Slide Number Placeholder 3"/>
          <p:cNvSpPr>
            <a:spLocks noGrp="1"/>
          </p:cNvSpPr>
          <p:nvPr>
            <p:ph type="sldNum" sz="quarter" idx="4"/>
          </p:nvPr>
        </p:nvSpPr>
        <p:spPr/>
        <p:txBody>
          <a:bodyPr/>
          <a:lstStyle/>
          <a:p>
            <a:pPr>
              <a:defRPr/>
            </a:pPr>
            <a:fld id="{B3740903-BA6A-4AB4-B149-31FA73EE6E18}" type="slidenum">
              <a:rPr lang="de-DE" smtClean="0"/>
              <a:pPr>
                <a:defRPr/>
              </a:pPr>
              <a:t>13</a:t>
            </a:fld>
            <a:endParaRPr lang="de-DE"/>
          </a:p>
        </p:txBody>
      </p:sp>
      <p:sp>
        <p:nvSpPr>
          <p:cNvPr id="5" name="Title 50"/>
          <p:cNvSpPr txBox="1">
            <a:spLocks/>
          </p:cNvSpPr>
          <p:nvPr/>
        </p:nvSpPr>
        <p:spPr>
          <a:xfrm>
            <a:off x="1" y="0"/>
            <a:ext cx="9905999" cy="1002135"/>
          </a:xfrm>
          <a:prstGeom prst="rect">
            <a:avLst/>
          </a:prstGeom>
        </p:spPr>
        <p:txBody>
          <a:bodyPr/>
          <a:lstStyle/>
          <a:p>
            <a:pPr marL="0" marR="0" lvl="0" indent="0" algn="l" defTabSz="914342" rtl="0" eaLnBrk="1" fontAlgn="auto" latinLnBrk="0" hangingPunct="1">
              <a:lnSpc>
                <a:spcPct val="90000"/>
              </a:lnSpc>
              <a:spcBef>
                <a:spcPct val="0"/>
              </a:spcBef>
              <a:spcAft>
                <a:spcPts val="0"/>
              </a:spcAft>
              <a:buClrTx/>
              <a:buSzTx/>
              <a:buFontTx/>
              <a:buNone/>
              <a:tabLst/>
              <a:defRPr/>
            </a:pPr>
            <a:endParaRPr kumimoji="0" lang="en-US" sz="20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342" rtl="0" eaLnBrk="1" fontAlgn="auto" latinLnBrk="0" hangingPunct="1">
              <a:lnSpc>
                <a:spcPct val="9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1"/>
                </a:solidFill>
                <a:effectLst/>
                <a:uLnTx/>
                <a:uFillTx/>
                <a:latin typeface="+mj-lt"/>
                <a:ea typeface="+mj-ea"/>
                <a:cs typeface="+mj-cs"/>
              </a:rPr>
              <a:t>iCON Process Descriptions </a:t>
            </a:r>
            <a:endParaRPr kumimoji="0" lang="en-US" sz="20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AutoShape 5"/>
          <p:cNvSpPr>
            <a:spLocks noChangeArrowheads="1"/>
          </p:cNvSpPr>
          <p:nvPr>
            <p:custDataLst>
              <p:tags r:id="rId1"/>
            </p:custDataLst>
          </p:nvPr>
        </p:nvSpPr>
        <p:spPr bwMode="auto">
          <a:xfrm>
            <a:off x="920440" y="134071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5. Claim processing</a:t>
            </a:r>
          </a:p>
        </p:txBody>
      </p:sp>
      <p:sp>
        <p:nvSpPr>
          <p:cNvPr id="7" name="Rectangle 6"/>
          <p:cNvSpPr/>
          <p:nvPr/>
        </p:nvSpPr>
        <p:spPr>
          <a:xfrm>
            <a:off x="4088880" y="1268700"/>
            <a:ext cx="4953000" cy="784895"/>
          </a:xfrm>
          <a:prstGeom prst="rect">
            <a:avLst/>
          </a:prstGeom>
        </p:spPr>
        <p:txBody>
          <a:bodyPr>
            <a:spAutoFit/>
          </a:bodyPr>
          <a:lstStyle/>
          <a:p>
            <a:pPr marL="85725" indent="-85725">
              <a:lnSpc>
                <a:spcPct val="110000"/>
              </a:lnSpc>
              <a:buFontTx/>
              <a:buChar char="•"/>
            </a:pPr>
            <a:r>
              <a:rPr lang="en-US" altLang="de-DE" sz="1400" dirty="0" smtClean="0">
                <a:solidFill>
                  <a:srgbClr val="000000"/>
                </a:solidFill>
                <a:latin typeface="+mj-lt"/>
              </a:rPr>
              <a:t>SC processing via EVA/VEGA </a:t>
            </a:r>
          </a:p>
          <a:p>
            <a:pPr marL="85725" indent="-85725">
              <a:lnSpc>
                <a:spcPct val="110000"/>
              </a:lnSpc>
              <a:buFontTx/>
              <a:buChar char="•"/>
            </a:pPr>
            <a:r>
              <a:rPr lang="en-US" altLang="de-DE" sz="1400" dirty="0" smtClean="0">
                <a:solidFill>
                  <a:srgbClr val="000000"/>
                </a:solidFill>
                <a:latin typeface="+mj-lt"/>
              </a:rPr>
              <a:t>Workshop loyalty</a:t>
            </a:r>
          </a:p>
          <a:p>
            <a:pPr marL="85725" indent="-85725">
              <a:lnSpc>
                <a:spcPct val="110000"/>
              </a:lnSpc>
              <a:buFontTx/>
              <a:buChar char="•"/>
            </a:pPr>
            <a:r>
              <a:rPr lang="en-US" altLang="de-DE" sz="1400" dirty="0" smtClean="0">
                <a:solidFill>
                  <a:srgbClr val="000000"/>
                </a:solidFill>
                <a:latin typeface="+mj-lt"/>
              </a:rPr>
              <a:t>Contract-specific compensation rates</a:t>
            </a:r>
            <a:endParaRPr lang="de-DE" altLang="de-DE" sz="1400" dirty="0" smtClean="0">
              <a:solidFill>
                <a:srgbClr val="000000"/>
              </a:solidFill>
              <a:latin typeface="+mj-lt"/>
            </a:endParaRPr>
          </a:p>
        </p:txBody>
      </p:sp>
      <p:sp>
        <p:nvSpPr>
          <p:cNvPr id="8" name="AutoShape 5"/>
          <p:cNvSpPr>
            <a:spLocks noChangeArrowheads="1"/>
          </p:cNvSpPr>
          <p:nvPr>
            <p:custDataLst>
              <p:tags r:id="rId2"/>
            </p:custDataLst>
          </p:nvPr>
        </p:nvSpPr>
        <p:spPr bwMode="auto">
          <a:xfrm>
            <a:off x="920440" y="3789050"/>
            <a:ext cx="2520350" cy="1152160"/>
          </a:xfrm>
          <a:prstGeom prst="chevron">
            <a:avLst>
              <a:gd name="adj" fmla="val 27840"/>
            </a:avLst>
          </a:prstGeom>
          <a:solidFill>
            <a:srgbClr val="ECECEC"/>
          </a:solidFill>
          <a:ln w="635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nchor="ctr"/>
          <a:lstStyle/>
          <a:p>
            <a:pPr marL="88900" algn="ctr" eaLnBrk="0" hangingPunct="0">
              <a:spcBef>
                <a:spcPct val="35000"/>
              </a:spcBef>
              <a:buSzPct val="90000"/>
              <a:buFont typeface="Wingdings" pitchFamily="2" charset="2"/>
              <a:buNone/>
            </a:pPr>
            <a:r>
              <a:rPr lang="en-US" altLang="de-DE" sz="1400" dirty="0" smtClean="0">
                <a:solidFill>
                  <a:srgbClr val="000000"/>
                </a:solidFill>
              </a:rPr>
              <a:t>6. SC process controlling</a:t>
            </a:r>
          </a:p>
        </p:txBody>
      </p:sp>
      <p:cxnSp>
        <p:nvCxnSpPr>
          <p:cNvPr id="9" name="Straight Connector 8"/>
          <p:cNvCxnSpPr/>
          <p:nvPr/>
        </p:nvCxnSpPr>
        <p:spPr>
          <a:xfrm>
            <a:off x="632400" y="3356990"/>
            <a:ext cx="8353160" cy="0"/>
          </a:xfrm>
          <a:prstGeom prst="line">
            <a:avLst/>
          </a:prstGeom>
          <a:ln>
            <a:solidFill>
              <a:srgbClr val="00B0F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160890" y="3573020"/>
            <a:ext cx="4953000" cy="1021883"/>
          </a:xfrm>
          <a:prstGeom prst="rect">
            <a:avLst/>
          </a:prstGeom>
        </p:spPr>
        <p:txBody>
          <a:bodyPr>
            <a:spAutoFit/>
          </a:bodyPr>
          <a:lstStyle/>
          <a:p>
            <a:pPr marL="92075" indent="-92075">
              <a:lnSpc>
                <a:spcPct val="110000"/>
              </a:lnSpc>
              <a:buFontTx/>
              <a:buChar char="•"/>
            </a:pPr>
            <a:r>
              <a:rPr lang="de-DE" altLang="de-DE" sz="1400" dirty="0" smtClean="0">
                <a:solidFill>
                  <a:srgbClr val="000000"/>
                </a:solidFill>
                <a:latin typeface="+mj-lt"/>
              </a:rPr>
              <a:t>Operational monitoring (HQ, MPC, Retail)</a:t>
            </a:r>
          </a:p>
          <a:p>
            <a:pPr marL="92075" indent="-92075">
              <a:lnSpc>
                <a:spcPct val="110000"/>
              </a:lnSpc>
              <a:buFontTx/>
              <a:buChar char="•"/>
            </a:pPr>
            <a:r>
              <a:rPr lang="en-US" altLang="de-DE" sz="1400" dirty="0" smtClean="0">
                <a:solidFill>
                  <a:srgbClr val="000000"/>
                </a:solidFill>
                <a:latin typeface="+mj-lt"/>
              </a:rPr>
              <a:t>iCON reporting by data supplying process to AQUA for HQ</a:t>
            </a:r>
          </a:p>
          <a:p>
            <a:pPr marL="92075" indent="-92075">
              <a:lnSpc>
                <a:spcPct val="110000"/>
              </a:lnSpc>
              <a:buFontTx/>
              <a:buChar char="•"/>
            </a:pPr>
            <a:r>
              <a:rPr lang="en-US" altLang="de-DE" sz="1400" dirty="0" smtClean="0">
                <a:solidFill>
                  <a:srgbClr val="000000"/>
                </a:solidFill>
                <a:latin typeface="+mj-lt"/>
              </a:rPr>
              <a:t>Risk assessment  by data supply to SCARF</a:t>
            </a:r>
          </a:p>
          <a:p>
            <a:pPr marL="92075" indent="-92075">
              <a:lnSpc>
                <a:spcPct val="110000"/>
              </a:lnSpc>
              <a:buFontTx/>
              <a:buChar char="•"/>
            </a:pPr>
            <a:r>
              <a:rPr lang="en-US" altLang="de-DE" sz="1400" dirty="0" smtClean="0">
                <a:solidFill>
                  <a:srgbClr val="000000"/>
                </a:solidFill>
                <a:latin typeface="+mj-lt"/>
              </a:rPr>
              <a:t>Standard interface to local reporting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el 1"/>
          <p:cNvSpPr>
            <a:spLocks noGrp="1"/>
          </p:cNvSpPr>
          <p:nvPr>
            <p:ph type="title"/>
          </p:nvPr>
        </p:nvSpPr>
        <p:spPr>
          <a:xfrm>
            <a:off x="0" y="0"/>
            <a:ext cx="7292944" cy="900113"/>
          </a:xfrm>
        </p:spPr>
        <p:txBody>
          <a:bodyPr/>
          <a:lstStyle/>
          <a:p>
            <a:pPr>
              <a:lnSpc>
                <a:spcPct val="85000"/>
              </a:lnSpc>
            </a:pPr>
            <a:r>
              <a:rPr lang="de-DE" sz="2000" b="1" dirty="0" smtClean="0">
                <a:ea typeface="+mn-ea"/>
                <a:cs typeface="+mn-cs"/>
              </a:rPr>
              <a:t>Interaction with disparate systems</a:t>
            </a:r>
            <a:endParaRPr lang="de-DE" sz="2000" b="1" dirty="0">
              <a:ea typeface="+mn-ea"/>
              <a:cs typeface="+mn-cs"/>
            </a:endParaRPr>
          </a:p>
        </p:txBody>
      </p:sp>
      <p:sp>
        <p:nvSpPr>
          <p:cNvPr id="12" name="Text Box 42"/>
          <p:cNvSpPr txBox="1">
            <a:spLocks noChangeArrowheads="1"/>
          </p:cNvSpPr>
          <p:nvPr/>
        </p:nvSpPr>
        <p:spPr bwMode="auto">
          <a:xfrm>
            <a:off x="794544" y="1776413"/>
            <a:ext cx="1432050"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smtClean="0">
                <a:solidFill>
                  <a:srgbClr val="666666"/>
                </a:solidFill>
                <a:latin typeface="CorpoS" pitchFamily="2" charset="0"/>
              </a:rPr>
              <a:t>Enabling Reporting</a:t>
            </a:r>
          </a:p>
        </p:txBody>
      </p:sp>
      <p:sp>
        <p:nvSpPr>
          <p:cNvPr id="14" name="Text Box 44"/>
          <p:cNvSpPr txBox="1">
            <a:spLocks noChangeArrowheads="1"/>
          </p:cNvSpPr>
          <p:nvPr/>
        </p:nvSpPr>
        <p:spPr bwMode="auto">
          <a:xfrm>
            <a:off x="6382148" y="1776413"/>
            <a:ext cx="1080992"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smtClean="0">
                <a:solidFill>
                  <a:srgbClr val="666666"/>
                </a:solidFill>
                <a:latin typeface="CorpoS" pitchFamily="2" charset="0"/>
              </a:rPr>
              <a:t>Enabling Sales</a:t>
            </a:r>
          </a:p>
        </p:txBody>
      </p:sp>
      <p:sp>
        <p:nvSpPr>
          <p:cNvPr id="15" name="Text Box 45"/>
          <p:cNvSpPr txBox="1">
            <a:spLocks noChangeArrowheads="1"/>
          </p:cNvSpPr>
          <p:nvPr/>
        </p:nvSpPr>
        <p:spPr bwMode="auto">
          <a:xfrm>
            <a:off x="847858" y="5680076"/>
            <a:ext cx="1706164" cy="65747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smtClean="0">
                <a:solidFill>
                  <a:srgbClr val="666666"/>
                </a:solidFill>
                <a:latin typeface="CorpoS" pitchFamily="2" charset="0"/>
              </a:rPr>
              <a:t>Improvement financial </a:t>
            </a:r>
          </a:p>
          <a:p>
            <a:pPr algn="l" eaLnBrk="1" hangingPunct="1">
              <a:spcBef>
                <a:spcPct val="0"/>
              </a:spcBef>
            </a:pPr>
            <a:r>
              <a:rPr lang="de-DE" smtClean="0">
                <a:solidFill>
                  <a:srgbClr val="666666"/>
                </a:solidFill>
                <a:latin typeface="CorpoS" pitchFamily="2" charset="0"/>
              </a:rPr>
              <a:t>Processes and claiming</a:t>
            </a:r>
          </a:p>
        </p:txBody>
      </p:sp>
      <p:sp>
        <p:nvSpPr>
          <p:cNvPr id="16" name="Text Box 46"/>
          <p:cNvSpPr txBox="1">
            <a:spLocks noChangeArrowheads="1"/>
          </p:cNvSpPr>
          <p:nvPr/>
        </p:nvSpPr>
        <p:spPr bwMode="auto">
          <a:xfrm>
            <a:off x="5343394" y="5924550"/>
            <a:ext cx="1603571"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dirty="0" err="1" smtClean="0">
                <a:solidFill>
                  <a:srgbClr val="666666"/>
                </a:solidFill>
                <a:latin typeface="CorpoS" pitchFamily="2" charset="0"/>
              </a:rPr>
              <a:t>Enabling</a:t>
            </a:r>
            <a:r>
              <a:rPr lang="de-DE" dirty="0" smtClean="0">
                <a:solidFill>
                  <a:srgbClr val="666666"/>
                </a:solidFill>
                <a:latin typeface="CorpoS" pitchFamily="2" charset="0"/>
              </a:rPr>
              <a:t> Master Data</a:t>
            </a:r>
          </a:p>
        </p:txBody>
      </p:sp>
      <p:sp>
        <p:nvSpPr>
          <p:cNvPr id="17" name="AutoShape 47"/>
          <p:cNvSpPr>
            <a:spLocks noChangeArrowheads="1"/>
          </p:cNvSpPr>
          <p:nvPr/>
        </p:nvSpPr>
        <p:spPr bwMode="auto">
          <a:xfrm>
            <a:off x="2330319" y="243195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dirty="0" smtClean="0">
                <a:solidFill>
                  <a:srgbClr val="666666"/>
                </a:solidFill>
              </a:rPr>
              <a:t>AQUA</a:t>
            </a:r>
          </a:p>
        </p:txBody>
      </p:sp>
      <p:sp>
        <p:nvSpPr>
          <p:cNvPr id="19" name="AutoShape 49"/>
          <p:cNvSpPr>
            <a:spLocks noChangeArrowheads="1"/>
          </p:cNvSpPr>
          <p:nvPr/>
        </p:nvSpPr>
        <p:spPr bwMode="auto">
          <a:xfrm>
            <a:off x="5876961" y="2462121"/>
            <a:ext cx="1392295"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smtClean="0">
                <a:solidFill>
                  <a:srgbClr val="666666"/>
                </a:solidFill>
              </a:rPr>
              <a:t>MBC POS</a:t>
            </a:r>
          </a:p>
        </p:txBody>
      </p:sp>
      <p:sp>
        <p:nvSpPr>
          <p:cNvPr id="20" name="AutoShape 50"/>
          <p:cNvSpPr>
            <a:spLocks noChangeArrowheads="1"/>
          </p:cNvSpPr>
          <p:nvPr/>
        </p:nvSpPr>
        <p:spPr bwMode="auto">
          <a:xfrm>
            <a:off x="5322756" y="483860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PUE</a:t>
            </a:r>
          </a:p>
        </p:txBody>
      </p:sp>
      <p:sp>
        <p:nvSpPr>
          <p:cNvPr id="21" name="AutoShape 51"/>
          <p:cNvSpPr>
            <a:spLocks noChangeArrowheads="1"/>
          </p:cNvSpPr>
          <p:nvPr/>
        </p:nvSpPr>
        <p:spPr bwMode="auto">
          <a:xfrm>
            <a:off x="1002639" y="4872760"/>
            <a:ext cx="1129903" cy="34463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sz="1500" dirty="0" smtClean="0">
                <a:solidFill>
                  <a:srgbClr val="666666"/>
                </a:solidFill>
              </a:rPr>
              <a:t>EVA/VEGA</a:t>
            </a:r>
          </a:p>
        </p:txBody>
      </p:sp>
      <p:sp>
        <p:nvSpPr>
          <p:cNvPr id="22" name="AutoShape 52"/>
          <p:cNvSpPr>
            <a:spLocks noChangeArrowheads="1"/>
          </p:cNvSpPr>
          <p:nvPr/>
        </p:nvSpPr>
        <p:spPr bwMode="auto">
          <a:xfrm>
            <a:off x="2330319" y="483860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CoFiCo</a:t>
            </a:r>
          </a:p>
        </p:txBody>
      </p:sp>
      <p:pic>
        <p:nvPicPr>
          <p:cNvPr id="23" name="Picture 53" descr="iCON_Logo_neu_transparent"/>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xmlns="" val="0"/>
              </a:ext>
            </a:extLst>
          </a:blip>
          <a:srcRect/>
          <a:stretch>
            <a:fillRect/>
          </a:stretch>
        </p:blipFill>
        <p:spPr bwMode="auto">
          <a:xfrm>
            <a:off x="3682075" y="3478213"/>
            <a:ext cx="1405069"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5" name="AutoShape 55"/>
          <p:cNvCxnSpPr>
            <a:cxnSpLocks noChangeShapeType="1"/>
            <a:stCxn id="23" idx="0"/>
            <a:endCxn id="19" idx="2"/>
          </p:cNvCxnSpPr>
          <p:nvPr/>
        </p:nvCxnSpPr>
        <p:spPr bwMode="auto">
          <a:xfrm rot="5400000" flipH="1" flipV="1">
            <a:off x="5178075" y="2083180"/>
            <a:ext cx="601569" cy="218849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AutoShape 56"/>
          <p:cNvCxnSpPr>
            <a:cxnSpLocks noChangeShapeType="1"/>
            <a:stCxn id="23" idx="3"/>
            <a:endCxn id="20" idx="0"/>
          </p:cNvCxnSpPr>
          <p:nvPr/>
        </p:nvCxnSpPr>
        <p:spPr bwMode="auto">
          <a:xfrm>
            <a:off x="5087144" y="3801269"/>
            <a:ext cx="742091" cy="1037339"/>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7" name="AutoShape 57"/>
          <p:cNvCxnSpPr>
            <a:cxnSpLocks noChangeShapeType="1"/>
            <a:stCxn id="23" idx="1"/>
            <a:endCxn id="17" idx="2"/>
          </p:cNvCxnSpPr>
          <p:nvPr/>
        </p:nvCxnSpPr>
        <p:spPr bwMode="auto">
          <a:xfrm rot="10800000">
            <a:off x="2836799" y="2846481"/>
            <a:ext cx="845277" cy="954788"/>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AutoShape 59"/>
          <p:cNvCxnSpPr>
            <a:cxnSpLocks noChangeShapeType="1"/>
            <a:stCxn id="23" idx="2"/>
            <a:endCxn id="21" idx="0"/>
          </p:cNvCxnSpPr>
          <p:nvPr/>
        </p:nvCxnSpPr>
        <p:spPr bwMode="auto">
          <a:xfrm rot="5400000">
            <a:off x="2601884" y="3090034"/>
            <a:ext cx="748434" cy="281701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AutoShape 60"/>
          <p:cNvCxnSpPr>
            <a:cxnSpLocks noChangeShapeType="1"/>
            <a:stCxn id="23" idx="2"/>
            <a:endCxn id="22" idx="0"/>
          </p:cNvCxnSpPr>
          <p:nvPr/>
        </p:nvCxnSpPr>
        <p:spPr bwMode="auto">
          <a:xfrm rot="5400000">
            <a:off x="3253563" y="3707560"/>
            <a:ext cx="714283" cy="1547812"/>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1" name="AutoShape 61"/>
          <p:cNvSpPr>
            <a:spLocks noChangeArrowheads="1"/>
          </p:cNvSpPr>
          <p:nvPr/>
        </p:nvSpPr>
        <p:spPr bwMode="auto">
          <a:xfrm>
            <a:off x="6650436" y="4838608"/>
            <a:ext cx="1110985"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dirty="0" smtClean="0">
                <a:solidFill>
                  <a:srgbClr val="666666"/>
                </a:solidFill>
              </a:rPr>
              <a:t>MDS/GO</a:t>
            </a:r>
          </a:p>
        </p:txBody>
      </p:sp>
      <p:cxnSp>
        <p:nvCxnSpPr>
          <p:cNvPr id="32" name="AutoShape 62"/>
          <p:cNvCxnSpPr>
            <a:cxnSpLocks noChangeShapeType="1"/>
          </p:cNvCxnSpPr>
          <p:nvPr/>
        </p:nvCxnSpPr>
        <p:spPr bwMode="auto">
          <a:xfrm>
            <a:off x="5087144" y="3810001"/>
            <a:ext cx="2070629" cy="1071563"/>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AutoShape 52"/>
          <p:cNvSpPr>
            <a:spLocks noChangeArrowheads="1"/>
          </p:cNvSpPr>
          <p:nvPr/>
        </p:nvSpPr>
        <p:spPr bwMode="auto">
          <a:xfrm>
            <a:off x="5322756" y="53291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VeDoc</a:t>
            </a:r>
          </a:p>
        </p:txBody>
      </p:sp>
      <p:sp>
        <p:nvSpPr>
          <p:cNvPr id="34" name="AutoShape 52"/>
          <p:cNvSpPr>
            <a:spLocks noChangeArrowheads="1"/>
          </p:cNvSpPr>
          <p:nvPr/>
        </p:nvSpPr>
        <p:spPr bwMode="auto">
          <a:xfrm>
            <a:off x="2330319" y="53418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Scarf</a:t>
            </a:r>
          </a:p>
        </p:txBody>
      </p:sp>
      <p:sp>
        <p:nvSpPr>
          <p:cNvPr id="38" name="Rectangle 40"/>
          <p:cNvSpPr>
            <a:spLocks noChangeArrowheads="1"/>
          </p:cNvSpPr>
          <p:nvPr/>
        </p:nvSpPr>
        <p:spPr bwMode="auto">
          <a:xfrm>
            <a:off x="662121" y="1714501"/>
            <a:ext cx="2940844" cy="1763713"/>
          </a:xfrm>
          <a:prstGeom prst="rect">
            <a:avLst/>
          </a:prstGeom>
          <a:noFill/>
          <a:ln w="9525" algn="ctr">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l">
              <a:spcBef>
                <a:spcPct val="0"/>
              </a:spcBef>
            </a:pPr>
            <a:endParaRPr lang="en-US" sz="1800" smtClean="0">
              <a:solidFill>
                <a:srgbClr val="000000"/>
              </a:solidFill>
              <a:latin typeface="Arial" charset="0"/>
            </a:endParaRPr>
          </a:p>
        </p:txBody>
      </p:sp>
      <p:sp>
        <p:nvSpPr>
          <p:cNvPr id="39" name="Rectangle 41"/>
          <p:cNvSpPr>
            <a:spLocks noChangeArrowheads="1"/>
          </p:cNvSpPr>
          <p:nvPr/>
        </p:nvSpPr>
        <p:spPr bwMode="auto">
          <a:xfrm>
            <a:off x="662121" y="4562476"/>
            <a:ext cx="2940844" cy="1763713"/>
          </a:xfrm>
          <a:prstGeom prst="rect">
            <a:avLst/>
          </a:prstGeom>
          <a:noFill/>
          <a:ln w="9525" algn="ctr">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l">
              <a:spcBef>
                <a:spcPct val="0"/>
              </a:spcBef>
            </a:pPr>
            <a:endParaRPr lang="en-US" sz="1800" smtClean="0">
              <a:solidFill>
                <a:srgbClr val="000000"/>
              </a:solidFill>
              <a:latin typeface="Arial" charset="0"/>
            </a:endParaRPr>
          </a:p>
        </p:txBody>
      </p:sp>
      <p:sp>
        <p:nvSpPr>
          <p:cNvPr id="40" name="Rectangle 42"/>
          <p:cNvSpPr>
            <a:spLocks noChangeArrowheads="1"/>
          </p:cNvSpPr>
          <p:nvPr/>
        </p:nvSpPr>
        <p:spPr bwMode="auto">
          <a:xfrm>
            <a:off x="4820577" y="1704976"/>
            <a:ext cx="2940844" cy="1763713"/>
          </a:xfrm>
          <a:prstGeom prst="rect">
            <a:avLst/>
          </a:prstGeom>
          <a:noFill/>
          <a:ln w="9525" algn="ctr">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l">
              <a:spcBef>
                <a:spcPct val="0"/>
              </a:spcBef>
            </a:pPr>
            <a:endParaRPr lang="en-US" sz="1800" smtClean="0">
              <a:solidFill>
                <a:srgbClr val="000000"/>
              </a:solidFill>
              <a:latin typeface="Arial" charset="0"/>
            </a:endParaRPr>
          </a:p>
        </p:txBody>
      </p:sp>
      <p:cxnSp>
        <p:nvCxnSpPr>
          <p:cNvPr id="41" name="AutoShape 60"/>
          <p:cNvCxnSpPr>
            <a:cxnSpLocks noChangeShapeType="1"/>
            <a:stCxn id="23" idx="3"/>
            <a:endCxn id="33" idx="1"/>
          </p:cNvCxnSpPr>
          <p:nvPr/>
        </p:nvCxnSpPr>
        <p:spPr bwMode="auto">
          <a:xfrm>
            <a:off x="5087144" y="3801269"/>
            <a:ext cx="235612" cy="173513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4" name="Rectangle 46"/>
          <p:cNvSpPr>
            <a:spLocks noChangeArrowheads="1"/>
          </p:cNvSpPr>
          <p:nvPr/>
        </p:nvSpPr>
        <p:spPr bwMode="auto">
          <a:xfrm>
            <a:off x="4820577" y="4584701"/>
            <a:ext cx="2940844" cy="1763713"/>
          </a:xfrm>
          <a:prstGeom prst="rect">
            <a:avLst/>
          </a:prstGeom>
          <a:noFill/>
          <a:ln w="9525" algn="ctr">
            <a:solidFill>
              <a:schemeClr val="tx1"/>
            </a:solidFill>
            <a:prstDash val="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l">
              <a:spcBef>
                <a:spcPct val="0"/>
              </a:spcBef>
            </a:pPr>
            <a:endParaRPr lang="en-US" sz="1800" smtClean="0">
              <a:solidFill>
                <a:srgbClr val="000000"/>
              </a:solidFill>
              <a:latin typeface="Arial" charset="0"/>
            </a:endParaRPr>
          </a:p>
        </p:txBody>
      </p:sp>
      <p:cxnSp>
        <p:nvCxnSpPr>
          <p:cNvPr id="46" name="AutoShape 60"/>
          <p:cNvCxnSpPr>
            <a:cxnSpLocks noChangeShapeType="1"/>
            <a:stCxn id="23" idx="2"/>
          </p:cNvCxnSpPr>
          <p:nvPr/>
        </p:nvCxnSpPr>
        <p:spPr bwMode="auto">
          <a:xfrm rot="5400000">
            <a:off x="3093508" y="4102365"/>
            <a:ext cx="1270000" cy="1313921"/>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AutoShape 52"/>
          <p:cNvSpPr>
            <a:spLocks noChangeArrowheads="1"/>
          </p:cNvSpPr>
          <p:nvPr/>
        </p:nvSpPr>
        <p:spPr bwMode="auto">
          <a:xfrm>
            <a:off x="6650435" y="53291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dirty="0" smtClean="0">
                <a:solidFill>
                  <a:srgbClr val="666666"/>
                </a:solidFill>
              </a:rPr>
              <a:t>MBKS</a:t>
            </a:r>
          </a:p>
        </p:txBody>
      </p:sp>
      <p:cxnSp>
        <p:nvCxnSpPr>
          <p:cNvPr id="50" name="AutoShape 62"/>
          <p:cNvCxnSpPr>
            <a:cxnSpLocks noChangeShapeType="1"/>
            <a:stCxn id="23" idx="3"/>
          </p:cNvCxnSpPr>
          <p:nvPr/>
        </p:nvCxnSpPr>
        <p:spPr bwMode="auto">
          <a:xfrm>
            <a:off x="5087145" y="3801270"/>
            <a:ext cx="1579635" cy="1505819"/>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hape 51"/>
          <p:cNvCxnSpPr>
            <a:stCxn id="21" idx="0"/>
          </p:cNvCxnSpPr>
          <p:nvPr/>
        </p:nvCxnSpPr>
        <p:spPr>
          <a:xfrm rot="5400000" flipH="1" flipV="1">
            <a:off x="2286380" y="3286291"/>
            <a:ext cx="867680" cy="2305259"/>
          </a:xfrm>
          <a:prstGeom prst="curvedConnector2">
            <a:avLst/>
          </a:prstGeom>
          <a:noFill/>
          <a:ln w="28575">
            <a:solidFill>
              <a:srgbClr val="0070C0"/>
            </a:solidFill>
            <a:round/>
            <a:headEnd/>
            <a:tailEnd type="triangle" w="med" len="med"/>
          </a:ln>
          <a:effectLst/>
        </p:spPr>
      </p:cxnSp>
      <p:sp>
        <p:nvSpPr>
          <p:cNvPr id="53" name="TextBox 52"/>
          <p:cNvSpPr txBox="1"/>
          <p:nvPr/>
        </p:nvSpPr>
        <p:spPr>
          <a:xfrm>
            <a:off x="1928580" y="3789050"/>
            <a:ext cx="1051891" cy="286232"/>
          </a:xfrm>
          <a:prstGeom prst="rect">
            <a:avLst/>
          </a:prstGeom>
          <a:noFill/>
        </p:spPr>
        <p:txBody>
          <a:bodyPr wrap="none" rtlCol="0">
            <a:spAutoFit/>
          </a:bodyPr>
          <a:lstStyle/>
          <a:p>
            <a:pPr>
              <a:lnSpc>
                <a:spcPct val="90000"/>
              </a:lnSpc>
            </a:pPr>
            <a:r>
              <a:rPr lang="en-US" sz="1400" dirty="0" smtClean="0"/>
              <a:t>CLAI costs</a:t>
            </a:r>
          </a:p>
        </p:txBody>
      </p:sp>
      <p:cxnSp>
        <p:nvCxnSpPr>
          <p:cNvPr id="55" name="Shape 54"/>
          <p:cNvCxnSpPr>
            <a:stCxn id="22" idx="0"/>
          </p:cNvCxnSpPr>
          <p:nvPr/>
        </p:nvCxnSpPr>
        <p:spPr>
          <a:xfrm rot="5400000" flipH="1" flipV="1">
            <a:off x="2974065" y="3939823"/>
            <a:ext cx="761518" cy="1036052"/>
          </a:xfrm>
          <a:prstGeom prst="curvedConnector2">
            <a:avLst/>
          </a:prstGeom>
          <a:noFill/>
          <a:ln w="28575">
            <a:solidFill>
              <a:srgbClr val="0070C0"/>
            </a:solidFill>
            <a:round/>
            <a:headEnd/>
            <a:tailEnd type="triangle" w="med" len="med"/>
          </a:ln>
          <a:effectLst/>
        </p:spPr>
      </p:cxnSp>
      <p:sp>
        <p:nvSpPr>
          <p:cNvPr id="56" name="TextBox 55"/>
          <p:cNvSpPr txBox="1"/>
          <p:nvPr/>
        </p:nvSpPr>
        <p:spPr>
          <a:xfrm>
            <a:off x="2864710" y="4149100"/>
            <a:ext cx="910827" cy="286232"/>
          </a:xfrm>
          <a:prstGeom prst="rect">
            <a:avLst/>
          </a:prstGeom>
          <a:noFill/>
        </p:spPr>
        <p:txBody>
          <a:bodyPr wrap="none" rtlCol="0">
            <a:spAutoFit/>
          </a:bodyPr>
          <a:lstStyle/>
          <a:p>
            <a:pPr>
              <a:lnSpc>
                <a:spcPct val="90000"/>
              </a:lnSpc>
            </a:pPr>
            <a:r>
              <a:rPr lang="en-US" sz="1400" dirty="0" smtClean="0"/>
              <a:t>feedback</a:t>
            </a:r>
          </a:p>
        </p:txBody>
      </p:sp>
    </p:spTree>
    <p:extLst>
      <p:ext uri="{BB962C8B-B14F-4D97-AF65-F5344CB8AC3E}">
        <p14:creationId xmlns:p14="http://schemas.microsoft.com/office/powerpoint/2010/main" xmlns="" val="1167923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xmlns="" val="3000599192"/>
              </p:ext>
            </p:extLst>
          </p:nvPr>
        </p:nvGraphicFramePr>
        <p:xfrm>
          <a:off x="1721" y="1589"/>
          <a:ext cx="1719" cy="1587"/>
        </p:xfrm>
        <a:graphic>
          <a:graphicData uri="http://schemas.openxmlformats.org/presentationml/2006/ole">
            <p:oleObj spid="_x0000_s182274" name="think-cell Slide" r:id="rId8" imgW="360" imgH="360" progId="">
              <p:embed/>
            </p:oleObj>
          </a:graphicData>
        </a:graphic>
      </p:graphicFrame>
      <p:sp>
        <p:nvSpPr>
          <p:cNvPr id="38" name="Rectangle 40"/>
          <p:cNvSpPr>
            <a:spLocks noChangeArrowheads="1"/>
          </p:cNvSpPr>
          <p:nvPr>
            <p:custDataLst>
              <p:tags r:id="rId2"/>
            </p:custDataLst>
          </p:nvPr>
        </p:nvSpPr>
        <p:spPr bwMode="auto">
          <a:xfrm>
            <a:off x="662121" y="1714501"/>
            <a:ext cx="2940844" cy="1763713"/>
          </a:xfrm>
          <a:prstGeom prst="rect">
            <a:avLst/>
          </a:prstGeom>
          <a:solidFill>
            <a:schemeClr val="accent5">
              <a:lumMod val="20000"/>
              <a:lumOff val="80000"/>
            </a:schemeClr>
          </a:solidFill>
          <a:ln w="9525" algn="ctr">
            <a:solidFill>
              <a:schemeClr val="tx1"/>
            </a:solidFill>
            <a:prstDash val="dashDot"/>
            <a:miter lim="800000"/>
            <a:headEnd/>
            <a:tailEnd/>
          </a:ln>
          <a:effectLst/>
          <a:extLst/>
        </p:spPr>
        <p:txBody>
          <a:bodyPr wrap="none" anchor="ctr"/>
          <a:lstStyle/>
          <a:p>
            <a:pPr algn="l">
              <a:spcBef>
                <a:spcPct val="0"/>
              </a:spcBef>
            </a:pPr>
            <a:endParaRPr lang="en-US" sz="1800" smtClean="0">
              <a:solidFill>
                <a:srgbClr val="000000"/>
              </a:solidFill>
              <a:latin typeface="Arial" charset="0"/>
            </a:endParaRPr>
          </a:p>
        </p:txBody>
      </p:sp>
      <p:sp>
        <p:nvSpPr>
          <p:cNvPr id="12" name="Text Box 42"/>
          <p:cNvSpPr txBox="1">
            <a:spLocks noChangeArrowheads="1"/>
          </p:cNvSpPr>
          <p:nvPr>
            <p:custDataLst>
              <p:tags r:id="rId3"/>
            </p:custDataLst>
          </p:nvPr>
        </p:nvSpPr>
        <p:spPr bwMode="auto">
          <a:xfrm>
            <a:off x="794544" y="1776413"/>
            <a:ext cx="1853640" cy="503590"/>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sz="1400" dirty="0" smtClean="0">
                <a:solidFill>
                  <a:srgbClr val="666666"/>
                </a:solidFill>
                <a:latin typeface="+mj-lt"/>
              </a:rPr>
              <a:t>Enabling Reporting for</a:t>
            </a:r>
          </a:p>
          <a:p>
            <a:pPr algn="l" eaLnBrk="1" hangingPunct="1">
              <a:spcBef>
                <a:spcPct val="0"/>
              </a:spcBef>
            </a:pPr>
            <a:r>
              <a:rPr lang="de-DE" sz="1400" dirty="0" smtClean="0">
                <a:solidFill>
                  <a:srgbClr val="666666"/>
                </a:solidFill>
                <a:latin typeface="+mj-lt"/>
              </a:rPr>
              <a:t> HQ and MPC</a:t>
            </a:r>
          </a:p>
        </p:txBody>
      </p:sp>
      <p:sp>
        <p:nvSpPr>
          <p:cNvPr id="17" name="AutoShape 47"/>
          <p:cNvSpPr>
            <a:spLocks noChangeArrowheads="1"/>
          </p:cNvSpPr>
          <p:nvPr>
            <p:custDataLst>
              <p:tags r:id="rId4"/>
            </p:custDataLst>
          </p:nvPr>
        </p:nvSpPr>
        <p:spPr bwMode="auto">
          <a:xfrm>
            <a:off x="2330319" y="243195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dirty="0" smtClean="0">
                <a:solidFill>
                  <a:srgbClr val="666666"/>
                </a:solidFill>
              </a:rPr>
              <a:t>AQUA</a:t>
            </a:r>
          </a:p>
        </p:txBody>
      </p:sp>
      <p:pic>
        <p:nvPicPr>
          <p:cNvPr id="23" name="Picture 53" descr="iCON_Logo_neu_transparent"/>
          <p:cNvPicPr>
            <a:picLocks noChangeAspect="1" noChangeArrowheads="1"/>
          </p:cNvPicPr>
          <p:nvPr>
            <p:custDataLst>
              <p:tags r:id="rId5"/>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3682075" y="3478213"/>
            <a:ext cx="1405069"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7" name="AutoShape 57"/>
          <p:cNvCxnSpPr>
            <a:cxnSpLocks noChangeShapeType="1"/>
            <a:stCxn id="23" idx="1"/>
            <a:endCxn id="17" idx="2"/>
          </p:cNvCxnSpPr>
          <p:nvPr>
            <p:custDataLst>
              <p:tags r:id="rId6"/>
            </p:custDataLst>
          </p:nvPr>
        </p:nvCxnSpPr>
        <p:spPr bwMode="auto">
          <a:xfrm rot="10800000">
            <a:off x="2836799" y="2846481"/>
            <a:ext cx="845277" cy="954788"/>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itle 47"/>
          <p:cNvSpPr>
            <a:spLocks noGrp="1"/>
          </p:cNvSpPr>
          <p:nvPr>
            <p:ph type="title"/>
          </p:nvPr>
        </p:nvSpPr>
        <p:spPr/>
        <p:txBody>
          <a:bodyPr/>
          <a:lstStyle/>
          <a:p>
            <a:r>
              <a:rPr lang="en-US" sz="2000" b="1" dirty="0" smtClean="0"/>
              <a:t>AQUA</a:t>
            </a:r>
            <a:endParaRPr lang="en-US" sz="2000" b="1" dirty="0"/>
          </a:p>
        </p:txBody>
      </p:sp>
      <p:sp>
        <p:nvSpPr>
          <p:cNvPr id="51" name="TextBox 50"/>
          <p:cNvSpPr txBox="1"/>
          <p:nvPr/>
        </p:nvSpPr>
        <p:spPr>
          <a:xfrm>
            <a:off x="5601090" y="1700760"/>
            <a:ext cx="4032560" cy="286232"/>
          </a:xfrm>
          <a:prstGeom prst="rect">
            <a:avLst/>
          </a:prstGeom>
          <a:noFill/>
        </p:spPr>
        <p:txBody>
          <a:bodyPr wrap="square" rtlCol="0">
            <a:spAutoFit/>
          </a:bodyPr>
          <a:lstStyle/>
          <a:p>
            <a:pPr>
              <a:lnSpc>
                <a:spcPct val="90000"/>
              </a:lnSpc>
            </a:pPr>
            <a:endParaRPr lang="en-US" sz="1400" dirty="0" smtClean="0"/>
          </a:p>
        </p:txBody>
      </p:sp>
      <p:sp>
        <p:nvSpPr>
          <p:cNvPr id="52" name="TextBox 51"/>
          <p:cNvSpPr txBox="1"/>
          <p:nvPr/>
        </p:nvSpPr>
        <p:spPr>
          <a:xfrm>
            <a:off x="5529080" y="1484730"/>
            <a:ext cx="4376920" cy="1449628"/>
          </a:xfrm>
          <a:prstGeom prst="rect">
            <a:avLst/>
          </a:prstGeom>
          <a:noFill/>
        </p:spPr>
        <p:txBody>
          <a:bodyPr wrap="square" rtlCol="0">
            <a:spAutoFit/>
          </a:bodyPr>
          <a:lstStyle/>
          <a:p>
            <a:pPr>
              <a:lnSpc>
                <a:spcPct val="90000"/>
              </a:lnSpc>
            </a:pPr>
            <a:r>
              <a:rPr lang="en-US" sz="1400" dirty="0" smtClean="0"/>
              <a:t>Reporting data:</a:t>
            </a:r>
          </a:p>
          <a:p>
            <a:pPr>
              <a:lnSpc>
                <a:spcPct val="90000"/>
              </a:lnSpc>
              <a:buFont typeface="Arial" pitchFamily="34" charset="0"/>
              <a:buChar char="•"/>
            </a:pPr>
            <a:r>
              <a:rPr lang="en-US" sz="1400" dirty="0" smtClean="0"/>
              <a:t> Cost</a:t>
            </a:r>
          </a:p>
          <a:p>
            <a:pPr>
              <a:lnSpc>
                <a:spcPct val="90000"/>
              </a:lnSpc>
              <a:buFont typeface="Arial" pitchFamily="34" charset="0"/>
              <a:buChar char="•"/>
            </a:pPr>
            <a:r>
              <a:rPr lang="en-US" sz="1400" dirty="0" smtClean="0"/>
              <a:t> Damage</a:t>
            </a:r>
          </a:p>
          <a:p>
            <a:pPr>
              <a:lnSpc>
                <a:spcPct val="90000"/>
              </a:lnSpc>
              <a:buFont typeface="Arial" pitchFamily="34" charset="0"/>
              <a:buChar char="•"/>
            </a:pPr>
            <a:r>
              <a:rPr lang="en-US" sz="1400" dirty="0" smtClean="0"/>
              <a:t> Service coverage</a:t>
            </a:r>
          </a:p>
          <a:p>
            <a:pPr>
              <a:lnSpc>
                <a:spcPct val="90000"/>
              </a:lnSpc>
              <a:buFont typeface="Arial" pitchFamily="34" charset="0"/>
              <a:buChar char="•"/>
            </a:pPr>
            <a:r>
              <a:rPr lang="en-US" sz="1400" dirty="0" smtClean="0"/>
              <a:t> Product data</a:t>
            </a:r>
          </a:p>
          <a:p>
            <a:pPr>
              <a:lnSpc>
                <a:spcPct val="90000"/>
              </a:lnSpc>
              <a:buFont typeface="Arial" pitchFamily="34" charset="0"/>
              <a:buChar char="•"/>
            </a:pPr>
            <a:r>
              <a:rPr lang="en-US" sz="1400" dirty="0" smtClean="0"/>
              <a:t> Consumer data </a:t>
            </a:r>
          </a:p>
          <a:p>
            <a:pPr>
              <a:lnSpc>
                <a:spcPct val="90000"/>
              </a:lnSpc>
              <a:buFont typeface="Arial" pitchFamily="34" charset="0"/>
              <a:buChar char="•"/>
            </a:pPr>
            <a:r>
              <a:rPr lang="en-US" sz="1400" dirty="0" smtClean="0"/>
              <a:t> Dealer Data</a:t>
            </a:r>
          </a:p>
        </p:txBody>
      </p:sp>
    </p:spTree>
    <p:extLst>
      <p:ext uri="{BB962C8B-B14F-4D97-AF65-F5344CB8AC3E}">
        <p14:creationId xmlns:p14="http://schemas.microsoft.com/office/powerpoint/2010/main" xmlns="" val="652715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xmlns="" val="2698004635"/>
              </p:ext>
            </p:extLst>
          </p:nvPr>
        </p:nvGraphicFramePr>
        <p:xfrm>
          <a:off x="1721" y="1589"/>
          <a:ext cx="1719" cy="1587"/>
        </p:xfrm>
        <a:graphic>
          <a:graphicData uri="http://schemas.openxmlformats.org/presentationml/2006/ole">
            <p:oleObj spid="_x0000_s183298" name="think-cell Slide" r:id="rId8" imgW="360" imgH="360" progId="">
              <p:embed/>
            </p:oleObj>
          </a:graphicData>
        </a:graphic>
      </p:graphicFrame>
      <p:sp>
        <p:nvSpPr>
          <p:cNvPr id="40" name="Rectangle 42"/>
          <p:cNvSpPr>
            <a:spLocks noChangeArrowheads="1"/>
          </p:cNvSpPr>
          <p:nvPr>
            <p:custDataLst>
              <p:tags r:id="rId2"/>
            </p:custDataLst>
          </p:nvPr>
        </p:nvSpPr>
        <p:spPr bwMode="auto">
          <a:xfrm>
            <a:off x="4820577" y="1704976"/>
            <a:ext cx="2940844" cy="1763713"/>
          </a:xfrm>
          <a:prstGeom prst="rect">
            <a:avLst/>
          </a:prstGeom>
          <a:solidFill>
            <a:schemeClr val="accent5">
              <a:lumMod val="20000"/>
              <a:lumOff val="80000"/>
            </a:schemeClr>
          </a:solidFill>
          <a:ln w="9525" algn="ctr">
            <a:solidFill>
              <a:schemeClr val="tx1"/>
            </a:solidFill>
            <a:prstDash val="dashDot"/>
            <a:miter lim="800000"/>
            <a:headEnd/>
            <a:tailEnd/>
          </a:ln>
          <a:effectLst/>
          <a:extLst/>
        </p:spPr>
        <p:txBody>
          <a:bodyPr wrap="none" anchor="ctr"/>
          <a:lstStyle/>
          <a:p>
            <a:endParaRPr lang="en-US">
              <a:solidFill>
                <a:srgbClr val="000000"/>
              </a:solidFill>
            </a:endParaRPr>
          </a:p>
        </p:txBody>
      </p:sp>
      <p:sp>
        <p:nvSpPr>
          <p:cNvPr id="14" name="Text Box 44"/>
          <p:cNvSpPr txBox="1">
            <a:spLocks noChangeArrowheads="1"/>
          </p:cNvSpPr>
          <p:nvPr>
            <p:custDataLst>
              <p:tags r:id="rId3"/>
            </p:custDataLst>
          </p:nvPr>
        </p:nvSpPr>
        <p:spPr bwMode="auto">
          <a:xfrm>
            <a:off x="5097020" y="1772770"/>
            <a:ext cx="2531710" cy="503590"/>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sz="1400" dirty="0" smtClean="0">
                <a:solidFill>
                  <a:srgbClr val="666666"/>
                </a:solidFill>
                <a:latin typeface="+mj-lt"/>
              </a:rPr>
              <a:t>Enabling Sales for </a:t>
            </a:r>
          </a:p>
          <a:p>
            <a:pPr algn="l" eaLnBrk="1" hangingPunct="1">
              <a:spcBef>
                <a:spcPct val="0"/>
              </a:spcBef>
            </a:pPr>
            <a:r>
              <a:rPr lang="de-DE" sz="1400" dirty="0" smtClean="0">
                <a:solidFill>
                  <a:srgbClr val="666666"/>
                </a:solidFill>
                <a:latin typeface="+mj-lt"/>
              </a:rPr>
              <a:t>ePOS and other sales systems</a:t>
            </a:r>
          </a:p>
        </p:txBody>
      </p:sp>
      <p:sp>
        <p:nvSpPr>
          <p:cNvPr id="19" name="AutoShape 49"/>
          <p:cNvSpPr>
            <a:spLocks noChangeArrowheads="1"/>
          </p:cNvSpPr>
          <p:nvPr>
            <p:custDataLst>
              <p:tags r:id="rId4"/>
            </p:custDataLst>
          </p:nvPr>
        </p:nvSpPr>
        <p:spPr bwMode="auto">
          <a:xfrm>
            <a:off x="5876961" y="2462121"/>
            <a:ext cx="1392295"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smtClean="0">
                <a:solidFill>
                  <a:srgbClr val="666666"/>
                </a:solidFill>
              </a:rPr>
              <a:t>MBC POS</a:t>
            </a:r>
          </a:p>
        </p:txBody>
      </p:sp>
      <p:pic>
        <p:nvPicPr>
          <p:cNvPr id="23" name="Picture 53" descr="iCON_Logo_neu_transparent"/>
          <p:cNvPicPr>
            <a:picLocks noChangeAspect="1" noChangeArrowheads="1"/>
          </p:cNvPicPr>
          <p:nvPr>
            <p:custDataLst>
              <p:tags r:id="rId5"/>
            </p:custDataLst>
          </p:nvPr>
        </p:nvPicPr>
        <p:blipFill>
          <a:blip r:embed="rId9" cstate="print">
            <a:extLst>
              <a:ext uri="{28A0092B-C50C-407E-A947-70E740481C1C}">
                <a14:useLocalDpi xmlns:a14="http://schemas.microsoft.com/office/drawing/2010/main" xmlns="" val="0"/>
              </a:ext>
            </a:extLst>
          </a:blip>
          <a:srcRect/>
          <a:stretch>
            <a:fillRect/>
          </a:stretch>
        </p:blipFill>
        <p:spPr bwMode="auto">
          <a:xfrm>
            <a:off x="3682075" y="3478213"/>
            <a:ext cx="1405069"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5" name="AutoShape 55"/>
          <p:cNvCxnSpPr>
            <a:cxnSpLocks noChangeShapeType="1"/>
            <a:stCxn id="23" idx="0"/>
            <a:endCxn id="19" idx="2"/>
          </p:cNvCxnSpPr>
          <p:nvPr>
            <p:custDataLst>
              <p:tags r:id="rId6"/>
            </p:custDataLst>
          </p:nvPr>
        </p:nvCxnSpPr>
        <p:spPr bwMode="auto">
          <a:xfrm rot="5400000" flipH="1" flipV="1">
            <a:off x="5178075" y="2083180"/>
            <a:ext cx="601569" cy="218849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1" name="Title 50"/>
          <p:cNvSpPr>
            <a:spLocks noGrp="1"/>
          </p:cNvSpPr>
          <p:nvPr>
            <p:ph type="title"/>
          </p:nvPr>
        </p:nvSpPr>
        <p:spPr/>
        <p:txBody>
          <a:bodyPr/>
          <a:lstStyle/>
          <a:p>
            <a:r>
              <a:rPr lang="en-US" sz="2000" b="1" dirty="0" smtClean="0"/>
              <a:t>POS</a:t>
            </a:r>
            <a:endParaRPr lang="en-US" sz="2000" b="1" dirty="0"/>
          </a:p>
        </p:txBody>
      </p:sp>
      <p:sp>
        <p:nvSpPr>
          <p:cNvPr id="52" name="TextBox 51"/>
          <p:cNvSpPr txBox="1"/>
          <p:nvPr/>
        </p:nvSpPr>
        <p:spPr>
          <a:xfrm>
            <a:off x="416370" y="1628750"/>
            <a:ext cx="2808390" cy="1255728"/>
          </a:xfrm>
          <a:prstGeom prst="rect">
            <a:avLst/>
          </a:prstGeom>
          <a:noFill/>
        </p:spPr>
        <p:txBody>
          <a:bodyPr wrap="square" rtlCol="0">
            <a:spAutoFit/>
          </a:bodyPr>
          <a:lstStyle/>
          <a:p>
            <a:pPr>
              <a:lnSpc>
                <a:spcPct val="90000"/>
              </a:lnSpc>
              <a:buFont typeface="Arial" pitchFamily="34" charset="0"/>
              <a:buChar char="•"/>
            </a:pPr>
            <a:r>
              <a:rPr lang="en-US" sz="1400" dirty="0" smtClean="0"/>
              <a:t> Direct interface to ‘create quote’ and ‘create proposal’</a:t>
            </a:r>
          </a:p>
          <a:p>
            <a:pPr>
              <a:lnSpc>
                <a:spcPct val="90000"/>
              </a:lnSpc>
              <a:buFont typeface="Arial" pitchFamily="34" charset="0"/>
              <a:buChar char="•"/>
            </a:pPr>
            <a:r>
              <a:rPr lang="en-US" sz="1400" dirty="0" smtClean="0"/>
              <a:t> iCON acts as master data </a:t>
            </a:r>
          </a:p>
          <a:p>
            <a:pPr>
              <a:lnSpc>
                <a:spcPct val="90000"/>
              </a:lnSpc>
              <a:buFont typeface="Arial" pitchFamily="34" charset="0"/>
              <a:buChar char="•"/>
            </a:pPr>
            <a:r>
              <a:rPr lang="en-US" sz="1400" dirty="0" smtClean="0"/>
              <a:t> Data fetched</a:t>
            </a:r>
          </a:p>
          <a:p>
            <a:pPr lvl="1">
              <a:lnSpc>
                <a:spcPct val="90000"/>
              </a:lnSpc>
              <a:buFont typeface="Arial" pitchFamily="34" charset="0"/>
              <a:buChar char="•"/>
            </a:pPr>
            <a:r>
              <a:rPr lang="en-US" sz="1400" dirty="0" smtClean="0"/>
              <a:t> Product data</a:t>
            </a:r>
          </a:p>
          <a:p>
            <a:pPr lvl="1">
              <a:lnSpc>
                <a:spcPct val="90000"/>
              </a:lnSpc>
              <a:buFont typeface="Arial" pitchFamily="34" charset="0"/>
              <a:buChar char="•"/>
            </a:pPr>
            <a:r>
              <a:rPr lang="en-US" sz="1400" dirty="0" smtClean="0"/>
              <a:t> Price data </a:t>
            </a:r>
          </a:p>
        </p:txBody>
      </p:sp>
    </p:spTree>
    <p:extLst>
      <p:ext uri="{BB962C8B-B14F-4D97-AF65-F5344CB8AC3E}">
        <p14:creationId xmlns:p14="http://schemas.microsoft.com/office/powerpoint/2010/main" xmlns="" val="4236027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xmlns="" val="1613932496"/>
              </p:ext>
            </p:extLst>
          </p:nvPr>
        </p:nvGraphicFramePr>
        <p:xfrm>
          <a:off x="1721" y="1589"/>
          <a:ext cx="1719" cy="1587"/>
        </p:xfrm>
        <a:graphic>
          <a:graphicData uri="http://schemas.openxmlformats.org/presentationml/2006/ole">
            <p:oleObj spid="_x0000_s184322" name="think-cell Slide" r:id="rId14" imgW="360" imgH="360" progId="">
              <p:embed/>
            </p:oleObj>
          </a:graphicData>
        </a:graphic>
      </p:graphicFrame>
      <p:sp>
        <p:nvSpPr>
          <p:cNvPr id="44" name="Rectangle 46"/>
          <p:cNvSpPr>
            <a:spLocks noChangeArrowheads="1"/>
          </p:cNvSpPr>
          <p:nvPr>
            <p:custDataLst>
              <p:tags r:id="rId2"/>
            </p:custDataLst>
          </p:nvPr>
        </p:nvSpPr>
        <p:spPr bwMode="auto">
          <a:xfrm>
            <a:off x="4820577" y="4584701"/>
            <a:ext cx="2940844" cy="1763713"/>
          </a:xfrm>
          <a:prstGeom prst="rect">
            <a:avLst/>
          </a:prstGeom>
          <a:solidFill>
            <a:schemeClr val="accent5">
              <a:lumMod val="20000"/>
              <a:lumOff val="80000"/>
            </a:schemeClr>
          </a:solidFill>
          <a:ln w="9525" algn="ctr">
            <a:solidFill>
              <a:schemeClr val="tx1"/>
            </a:solidFill>
            <a:prstDash val="dashDot"/>
            <a:miter lim="800000"/>
            <a:headEnd/>
            <a:tailEnd/>
          </a:ln>
          <a:effectLst/>
          <a:extLst/>
        </p:spPr>
        <p:txBody>
          <a:bodyPr wrap="none" anchor="ctr"/>
          <a:lstStyle/>
          <a:p>
            <a:pPr algn="l">
              <a:spcBef>
                <a:spcPct val="0"/>
              </a:spcBef>
            </a:pPr>
            <a:endParaRPr lang="en-US" sz="1800" smtClean="0">
              <a:solidFill>
                <a:srgbClr val="000000"/>
              </a:solidFill>
              <a:latin typeface="Arial" charset="0"/>
            </a:endParaRPr>
          </a:p>
        </p:txBody>
      </p:sp>
      <p:sp>
        <p:nvSpPr>
          <p:cNvPr id="16" name="Text Box 46"/>
          <p:cNvSpPr txBox="1">
            <a:spLocks noChangeArrowheads="1"/>
          </p:cNvSpPr>
          <p:nvPr>
            <p:custDataLst>
              <p:tags r:id="rId3"/>
            </p:custDataLst>
          </p:nvPr>
        </p:nvSpPr>
        <p:spPr bwMode="auto">
          <a:xfrm>
            <a:off x="5343394" y="5924550"/>
            <a:ext cx="1603571"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dirty="0" err="1" smtClean="0">
                <a:solidFill>
                  <a:srgbClr val="666666"/>
                </a:solidFill>
                <a:latin typeface="CorpoS" pitchFamily="2" charset="0"/>
              </a:rPr>
              <a:t>Enabling</a:t>
            </a:r>
            <a:r>
              <a:rPr lang="de-DE" dirty="0" smtClean="0">
                <a:solidFill>
                  <a:srgbClr val="666666"/>
                </a:solidFill>
                <a:latin typeface="CorpoS" pitchFamily="2" charset="0"/>
              </a:rPr>
              <a:t> Master Data</a:t>
            </a:r>
          </a:p>
        </p:txBody>
      </p:sp>
      <p:sp>
        <p:nvSpPr>
          <p:cNvPr id="20" name="AutoShape 50"/>
          <p:cNvSpPr>
            <a:spLocks noChangeArrowheads="1"/>
          </p:cNvSpPr>
          <p:nvPr>
            <p:custDataLst>
              <p:tags r:id="rId4"/>
            </p:custDataLst>
          </p:nvPr>
        </p:nvSpPr>
        <p:spPr bwMode="auto">
          <a:xfrm>
            <a:off x="5322756" y="483860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PUE</a:t>
            </a:r>
          </a:p>
        </p:txBody>
      </p:sp>
      <p:pic>
        <p:nvPicPr>
          <p:cNvPr id="23" name="Picture 53" descr="iCON_Logo_neu_transparent"/>
          <p:cNvPicPr>
            <a:picLocks noChangeAspect="1" noChangeArrowheads="1"/>
          </p:cNvPicPr>
          <p:nvPr>
            <p:custDataLst>
              <p:tags r:id="rId5"/>
            </p:custDataLst>
          </p:nvPr>
        </p:nvPicPr>
        <p:blipFill>
          <a:blip r:embed="rId15" cstate="print">
            <a:extLst>
              <a:ext uri="{28A0092B-C50C-407E-A947-70E740481C1C}">
                <a14:useLocalDpi xmlns:a14="http://schemas.microsoft.com/office/drawing/2010/main" xmlns="" val="0"/>
              </a:ext>
            </a:extLst>
          </a:blip>
          <a:srcRect/>
          <a:stretch>
            <a:fillRect/>
          </a:stretch>
        </p:blipFill>
        <p:spPr bwMode="auto">
          <a:xfrm>
            <a:off x="3682075" y="3478213"/>
            <a:ext cx="1405069"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6" name="AutoShape 56"/>
          <p:cNvCxnSpPr>
            <a:cxnSpLocks noChangeShapeType="1"/>
            <a:stCxn id="23" idx="3"/>
            <a:endCxn id="20" idx="0"/>
          </p:cNvCxnSpPr>
          <p:nvPr>
            <p:custDataLst>
              <p:tags r:id="rId6"/>
            </p:custDataLst>
          </p:nvPr>
        </p:nvCxnSpPr>
        <p:spPr bwMode="auto">
          <a:xfrm>
            <a:off x="5087144" y="3801269"/>
            <a:ext cx="742091" cy="1037339"/>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1" name="AutoShape 61"/>
          <p:cNvSpPr>
            <a:spLocks noChangeArrowheads="1"/>
          </p:cNvSpPr>
          <p:nvPr>
            <p:custDataLst>
              <p:tags r:id="rId7"/>
            </p:custDataLst>
          </p:nvPr>
        </p:nvSpPr>
        <p:spPr bwMode="auto">
          <a:xfrm>
            <a:off x="6650436" y="4838608"/>
            <a:ext cx="1110985"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dirty="0" smtClean="0">
                <a:solidFill>
                  <a:srgbClr val="666666"/>
                </a:solidFill>
              </a:rPr>
              <a:t>MDS/GO</a:t>
            </a:r>
          </a:p>
        </p:txBody>
      </p:sp>
      <p:cxnSp>
        <p:nvCxnSpPr>
          <p:cNvPr id="32" name="AutoShape 62"/>
          <p:cNvCxnSpPr>
            <a:cxnSpLocks noChangeShapeType="1"/>
          </p:cNvCxnSpPr>
          <p:nvPr>
            <p:custDataLst>
              <p:tags r:id="rId8"/>
            </p:custDataLst>
          </p:nvPr>
        </p:nvCxnSpPr>
        <p:spPr bwMode="auto">
          <a:xfrm>
            <a:off x="5087144" y="3810001"/>
            <a:ext cx="2070629" cy="1071563"/>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AutoShape 52"/>
          <p:cNvSpPr>
            <a:spLocks noChangeArrowheads="1"/>
          </p:cNvSpPr>
          <p:nvPr>
            <p:custDataLst>
              <p:tags r:id="rId9"/>
            </p:custDataLst>
          </p:nvPr>
        </p:nvSpPr>
        <p:spPr bwMode="auto">
          <a:xfrm>
            <a:off x="5322756" y="53291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VeDoc</a:t>
            </a:r>
          </a:p>
        </p:txBody>
      </p:sp>
      <p:cxnSp>
        <p:nvCxnSpPr>
          <p:cNvPr id="41" name="AutoShape 60"/>
          <p:cNvCxnSpPr>
            <a:cxnSpLocks noChangeShapeType="1"/>
            <a:stCxn id="23" idx="3"/>
            <a:endCxn id="33" idx="1"/>
          </p:cNvCxnSpPr>
          <p:nvPr>
            <p:custDataLst>
              <p:tags r:id="rId10"/>
            </p:custDataLst>
          </p:nvPr>
        </p:nvCxnSpPr>
        <p:spPr bwMode="auto">
          <a:xfrm>
            <a:off x="5087144" y="3801269"/>
            <a:ext cx="235612" cy="173513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9" name="AutoShape 52"/>
          <p:cNvSpPr>
            <a:spLocks noChangeArrowheads="1"/>
          </p:cNvSpPr>
          <p:nvPr>
            <p:custDataLst>
              <p:tags r:id="rId11"/>
            </p:custDataLst>
          </p:nvPr>
        </p:nvSpPr>
        <p:spPr bwMode="auto">
          <a:xfrm>
            <a:off x="6650435" y="53291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dirty="0" smtClean="0">
                <a:solidFill>
                  <a:srgbClr val="666666"/>
                </a:solidFill>
              </a:rPr>
              <a:t>MBKS</a:t>
            </a:r>
          </a:p>
        </p:txBody>
      </p:sp>
      <p:cxnSp>
        <p:nvCxnSpPr>
          <p:cNvPr id="50" name="AutoShape 62"/>
          <p:cNvCxnSpPr>
            <a:cxnSpLocks noChangeShapeType="1"/>
            <a:stCxn id="23" idx="3"/>
          </p:cNvCxnSpPr>
          <p:nvPr>
            <p:custDataLst>
              <p:tags r:id="rId12"/>
            </p:custDataLst>
          </p:nvPr>
        </p:nvCxnSpPr>
        <p:spPr bwMode="auto">
          <a:xfrm>
            <a:off x="5087145" y="3801270"/>
            <a:ext cx="1579635" cy="1505819"/>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8" name="Title 47"/>
          <p:cNvSpPr>
            <a:spLocks noGrp="1"/>
          </p:cNvSpPr>
          <p:nvPr>
            <p:ph type="title"/>
          </p:nvPr>
        </p:nvSpPr>
        <p:spPr/>
        <p:txBody>
          <a:bodyPr/>
          <a:lstStyle/>
          <a:p>
            <a:r>
              <a:rPr lang="en-US" sz="2000" b="1" dirty="0" smtClean="0"/>
              <a:t>Master data </a:t>
            </a:r>
            <a:endParaRPr lang="en-US" sz="2000" b="1" dirty="0"/>
          </a:p>
        </p:txBody>
      </p:sp>
      <p:sp>
        <p:nvSpPr>
          <p:cNvPr id="51" name="TextBox 50"/>
          <p:cNvSpPr txBox="1"/>
          <p:nvPr/>
        </p:nvSpPr>
        <p:spPr>
          <a:xfrm>
            <a:off x="272350" y="1772770"/>
            <a:ext cx="3384470" cy="3194721"/>
          </a:xfrm>
          <a:prstGeom prst="rect">
            <a:avLst/>
          </a:prstGeom>
          <a:noFill/>
        </p:spPr>
        <p:txBody>
          <a:bodyPr wrap="square" rtlCol="0">
            <a:spAutoFit/>
          </a:bodyPr>
          <a:lstStyle/>
          <a:p>
            <a:pPr marL="342900" indent="-342900">
              <a:lnSpc>
                <a:spcPct val="90000"/>
              </a:lnSpc>
              <a:buAutoNum type="arabicPeriod"/>
            </a:pPr>
            <a:r>
              <a:rPr lang="en-US" sz="1400" dirty="0" err="1" smtClean="0"/>
              <a:t>VeDoc</a:t>
            </a:r>
            <a:endParaRPr lang="en-US" sz="1400" dirty="0" smtClean="0"/>
          </a:p>
          <a:p>
            <a:pPr marL="821778" lvl="1" indent="-342900">
              <a:lnSpc>
                <a:spcPct val="90000"/>
              </a:lnSpc>
              <a:buFont typeface="Arial" pitchFamily="34" charset="0"/>
              <a:buChar char="•"/>
            </a:pPr>
            <a:r>
              <a:rPr lang="en-US" sz="1400" dirty="0" smtClean="0"/>
              <a:t>Interface to fetch master data </a:t>
            </a:r>
          </a:p>
          <a:p>
            <a:pPr marL="821778" lvl="1" indent="-342900">
              <a:lnSpc>
                <a:spcPct val="90000"/>
              </a:lnSpc>
              <a:buFont typeface="Arial" pitchFamily="34" charset="0"/>
              <a:buChar char="•"/>
            </a:pPr>
            <a:r>
              <a:rPr lang="en-US" sz="1400" dirty="0" smtClean="0"/>
              <a:t>Provides built data on existing vehicles</a:t>
            </a:r>
          </a:p>
          <a:p>
            <a:pPr marL="821778" lvl="1" indent="-342900">
              <a:lnSpc>
                <a:spcPct val="90000"/>
              </a:lnSpc>
            </a:pPr>
            <a:endParaRPr lang="en-US" sz="1400" dirty="0" smtClean="0"/>
          </a:p>
          <a:p>
            <a:pPr marL="342900" indent="-342900">
              <a:lnSpc>
                <a:spcPct val="90000"/>
              </a:lnSpc>
              <a:buAutoNum type="arabicPeriod"/>
            </a:pPr>
            <a:r>
              <a:rPr lang="en-US" sz="1400" dirty="0" smtClean="0"/>
              <a:t>MDS/ </a:t>
            </a:r>
            <a:r>
              <a:rPr lang="en-US" sz="1400" dirty="0" err="1" smtClean="0"/>
              <a:t>GoPPM</a:t>
            </a:r>
            <a:r>
              <a:rPr lang="en-US" sz="1400" dirty="0" smtClean="0"/>
              <a:t>/ PUE</a:t>
            </a:r>
          </a:p>
          <a:p>
            <a:pPr marL="821778" lvl="1" indent="-342900">
              <a:lnSpc>
                <a:spcPct val="90000"/>
              </a:lnSpc>
              <a:buFont typeface="Arial" pitchFamily="34" charset="0"/>
              <a:buChar char="•"/>
            </a:pPr>
            <a:r>
              <a:rPr lang="en-US" sz="1400" dirty="0" smtClean="0"/>
              <a:t>Interface for sales oriented data</a:t>
            </a:r>
          </a:p>
          <a:p>
            <a:pPr marL="821778" lvl="1" indent="-342900">
              <a:lnSpc>
                <a:spcPct val="90000"/>
              </a:lnSpc>
              <a:buFont typeface="Arial" pitchFamily="34" charset="0"/>
              <a:buChar char="•"/>
            </a:pPr>
            <a:r>
              <a:rPr lang="en-US" sz="1400" dirty="0" smtClean="0"/>
              <a:t>MDS:  commercial master data</a:t>
            </a:r>
          </a:p>
          <a:p>
            <a:pPr marL="821778" lvl="1" indent="-342900">
              <a:lnSpc>
                <a:spcPct val="90000"/>
              </a:lnSpc>
              <a:buFont typeface="Arial" pitchFamily="34" charset="0"/>
              <a:buChar char="•"/>
            </a:pPr>
            <a:r>
              <a:rPr lang="en-US" sz="1400" dirty="0" err="1" smtClean="0"/>
              <a:t>GoPPM</a:t>
            </a:r>
            <a:r>
              <a:rPr lang="en-US" sz="1400" dirty="0" smtClean="0"/>
              <a:t>: passenger car master data </a:t>
            </a:r>
          </a:p>
          <a:p>
            <a:pPr marL="821778" lvl="1" indent="-342900">
              <a:lnSpc>
                <a:spcPct val="90000"/>
              </a:lnSpc>
              <a:buFont typeface="Arial" pitchFamily="34" charset="0"/>
              <a:buChar char="•"/>
            </a:pPr>
            <a:r>
              <a:rPr lang="en-US" sz="1400" dirty="0" smtClean="0"/>
              <a:t>PUE: after-sales master data</a:t>
            </a:r>
          </a:p>
          <a:p>
            <a:pPr marL="821778" lvl="1" indent="-342900">
              <a:lnSpc>
                <a:spcPct val="90000"/>
              </a:lnSpc>
              <a:buFont typeface="Arial" pitchFamily="34" charset="0"/>
              <a:buChar char="•"/>
            </a:pPr>
            <a:r>
              <a:rPr lang="en-US" sz="1400" dirty="0" smtClean="0"/>
              <a:t>MBKS: pricing and vehicle master data </a:t>
            </a:r>
          </a:p>
          <a:p>
            <a:pPr marL="342900" indent="-342900">
              <a:lnSpc>
                <a:spcPct val="90000"/>
              </a:lnSpc>
              <a:buAutoNum type="arabicPeriod"/>
            </a:pPr>
            <a:endParaRPr lang="en-US" sz="1400" dirty="0" smtClean="0"/>
          </a:p>
        </p:txBody>
      </p:sp>
    </p:spTree>
    <p:extLst>
      <p:ext uri="{BB962C8B-B14F-4D97-AF65-F5344CB8AC3E}">
        <p14:creationId xmlns:p14="http://schemas.microsoft.com/office/powerpoint/2010/main" xmlns="" val="368238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xmlns="" val="2759830511"/>
              </p:ext>
            </p:extLst>
          </p:nvPr>
        </p:nvGraphicFramePr>
        <p:xfrm>
          <a:off x="1721" y="1589"/>
          <a:ext cx="1719" cy="1587"/>
        </p:xfrm>
        <a:graphic>
          <a:graphicData uri="http://schemas.openxmlformats.org/presentationml/2006/ole">
            <p:oleObj spid="_x0000_s185346" name="think-cell Slide" r:id="rId12" imgW="360" imgH="360" progId="">
              <p:embed/>
            </p:oleObj>
          </a:graphicData>
        </a:graphic>
      </p:graphicFrame>
      <p:sp>
        <p:nvSpPr>
          <p:cNvPr id="39" name="Rectangle 41"/>
          <p:cNvSpPr>
            <a:spLocks noChangeArrowheads="1"/>
          </p:cNvSpPr>
          <p:nvPr>
            <p:custDataLst>
              <p:tags r:id="rId2"/>
            </p:custDataLst>
          </p:nvPr>
        </p:nvSpPr>
        <p:spPr bwMode="auto">
          <a:xfrm>
            <a:off x="662121" y="4562476"/>
            <a:ext cx="2940844" cy="1763713"/>
          </a:xfrm>
          <a:prstGeom prst="rect">
            <a:avLst/>
          </a:prstGeom>
          <a:solidFill>
            <a:schemeClr val="accent5">
              <a:lumMod val="20000"/>
              <a:lumOff val="80000"/>
            </a:schemeClr>
          </a:solidFill>
          <a:ln w="9525" algn="ctr">
            <a:solidFill>
              <a:schemeClr val="tx1"/>
            </a:solidFill>
            <a:prstDash val="dashDot"/>
            <a:miter lim="800000"/>
            <a:headEnd/>
            <a:tailEnd/>
          </a:ln>
          <a:effectLst/>
          <a:extLst/>
        </p:spPr>
        <p:txBody>
          <a:bodyPr wrap="none" anchor="ctr"/>
          <a:lstStyle/>
          <a:p>
            <a:pPr algn="l">
              <a:spcBef>
                <a:spcPct val="0"/>
              </a:spcBef>
            </a:pPr>
            <a:endParaRPr lang="en-US" sz="1800" smtClean="0">
              <a:solidFill>
                <a:srgbClr val="000000"/>
              </a:solidFill>
              <a:latin typeface="Arial" charset="0"/>
            </a:endParaRPr>
          </a:p>
        </p:txBody>
      </p:sp>
      <p:sp>
        <p:nvSpPr>
          <p:cNvPr id="15" name="Text Box 45"/>
          <p:cNvSpPr txBox="1">
            <a:spLocks noChangeArrowheads="1"/>
          </p:cNvSpPr>
          <p:nvPr>
            <p:custDataLst>
              <p:tags r:id="rId3"/>
            </p:custDataLst>
          </p:nvPr>
        </p:nvSpPr>
        <p:spPr bwMode="auto">
          <a:xfrm>
            <a:off x="847858" y="5680076"/>
            <a:ext cx="1706164" cy="657479"/>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0"/>
              </a:spcBef>
            </a:pPr>
            <a:r>
              <a:rPr lang="de-DE" dirty="0" smtClean="0">
                <a:solidFill>
                  <a:srgbClr val="666666"/>
                </a:solidFill>
                <a:latin typeface="CorpoS" pitchFamily="2" charset="0"/>
              </a:rPr>
              <a:t>Improvement financial </a:t>
            </a:r>
          </a:p>
          <a:p>
            <a:pPr algn="l" eaLnBrk="1" hangingPunct="1">
              <a:spcBef>
                <a:spcPct val="0"/>
              </a:spcBef>
            </a:pPr>
            <a:r>
              <a:rPr lang="de-DE" dirty="0" smtClean="0">
                <a:solidFill>
                  <a:srgbClr val="666666"/>
                </a:solidFill>
                <a:latin typeface="CorpoS" pitchFamily="2" charset="0"/>
              </a:rPr>
              <a:t>Processes and claiming</a:t>
            </a:r>
          </a:p>
        </p:txBody>
      </p:sp>
      <p:sp>
        <p:nvSpPr>
          <p:cNvPr id="21" name="AutoShape 51"/>
          <p:cNvSpPr>
            <a:spLocks noChangeArrowheads="1"/>
          </p:cNvSpPr>
          <p:nvPr>
            <p:custDataLst>
              <p:tags r:id="rId4"/>
            </p:custDataLst>
          </p:nvPr>
        </p:nvSpPr>
        <p:spPr bwMode="auto">
          <a:xfrm>
            <a:off x="1002639" y="4872760"/>
            <a:ext cx="1129903" cy="34463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8000" tIns="36000" rIns="54000" bIns="36000" anchor="ctr">
            <a:spAutoFit/>
          </a:bodyPr>
          <a:lstStyle/>
          <a:p>
            <a:pPr>
              <a:spcBef>
                <a:spcPct val="0"/>
              </a:spcBef>
            </a:pPr>
            <a:r>
              <a:rPr lang="de-DE" sz="1500" dirty="0" smtClean="0">
                <a:solidFill>
                  <a:srgbClr val="666666"/>
                </a:solidFill>
              </a:rPr>
              <a:t>EVA/VEGA</a:t>
            </a:r>
          </a:p>
        </p:txBody>
      </p:sp>
      <p:sp>
        <p:nvSpPr>
          <p:cNvPr id="22" name="AutoShape 52"/>
          <p:cNvSpPr>
            <a:spLocks noChangeArrowheads="1"/>
          </p:cNvSpPr>
          <p:nvPr>
            <p:custDataLst>
              <p:tags r:id="rId5"/>
            </p:custDataLst>
          </p:nvPr>
        </p:nvSpPr>
        <p:spPr bwMode="auto">
          <a:xfrm>
            <a:off x="2330319" y="4838608"/>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CoFiCo</a:t>
            </a:r>
          </a:p>
        </p:txBody>
      </p:sp>
      <p:pic>
        <p:nvPicPr>
          <p:cNvPr id="23" name="Picture 53" descr="iCON_Logo_neu_transparent"/>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xmlns="" val="0"/>
              </a:ext>
            </a:extLst>
          </a:blip>
          <a:srcRect/>
          <a:stretch>
            <a:fillRect/>
          </a:stretch>
        </p:blipFill>
        <p:spPr bwMode="auto">
          <a:xfrm>
            <a:off x="3682075" y="3478213"/>
            <a:ext cx="1405069"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9" name="AutoShape 59"/>
          <p:cNvCxnSpPr>
            <a:cxnSpLocks noChangeShapeType="1"/>
            <a:stCxn id="23" idx="2"/>
            <a:endCxn id="21" idx="0"/>
          </p:cNvCxnSpPr>
          <p:nvPr>
            <p:custDataLst>
              <p:tags r:id="rId7"/>
            </p:custDataLst>
          </p:nvPr>
        </p:nvCxnSpPr>
        <p:spPr bwMode="auto">
          <a:xfrm rot="5400000">
            <a:off x="2601884" y="3090033"/>
            <a:ext cx="748435" cy="2817019"/>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AutoShape 60"/>
          <p:cNvCxnSpPr>
            <a:cxnSpLocks noChangeShapeType="1"/>
            <a:stCxn id="23" idx="2"/>
            <a:endCxn id="22" idx="0"/>
          </p:cNvCxnSpPr>
          <p:nvPr>
            <p:custDataLst>
              <p:tags r:id="rId8"/>
            </p:custDataLst>
          </p:nvPr>
        </p:nvCxnSpPr>
        <p:spPr bwMode="auto">
          <a:xfrm rot="5400000">
            <a:off x="3253563" y="3707560"/>
            <a:ext cx="714283" cy="1547812"/>
          </a:xfrm>
          <a:prstGeom prst="curvedConnector3">
            <a:avLst>
              <a:gd name="adj1" fmla="val 50000"/>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4" name="AutoShape 52"/>
          <p:cNvSpPr>
            <a:spLocks noChangeArrowheads="1"/>
          </p:cNvSpPr>
          <p:nvPr>
            <p:custDataLst>
              <p:tags r:id="rId9"/>
            </p:custDataLst>
          </p:nvPr>
        </p:nvSpPr>
        <p:spPr bwMode="auto">
          <a:xfrm>
            <a:off x="2330319" y="5341846"/>
            <a:ext cx="1012957" cy="414523"/>
          </a:xfrm>
          <a:prstGeom prst="foldedCorner">
            <a:avLst>
              <a:gd name="adj" fmla="val 12500"/>
            </a:avLst>
          </a:prstGeom>
          <a:solidFill>
            <a:schemeClr val="bg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a:spcBef>
                <a:spcPct val="0"/>
              </a:spcBef>
            </a:pPr>
            <a:r>
              <a:rPr lang="de-DE" smtClean="0">
                <a:solidFill>
                  <a:srgbClr val="666666"/>
                </a:solidFill>
              </a:rPr>
              <a:t>Scarf</a:t>
            </a:r>
          </a:p>
        </p:txBody>
      </p:sp>
      <p:cxnSp>
        <p:nvCxnSpPr>
          <p:cNvPr id="46" name="AutoShape 60"/>
          <p:cNvCxnSpPr>
            <a:cxnSpLocks noChangeShapeType="1"/>
            <a:stCxn id="23" idx="2"/>
          </p:cNvCxnSpPr>
          <p:nvPr>
            <p:custDataLst>
              <p:tags r:id="rId10"/>
            </p:custDataLst>
          </p:nvPr>
        </p:nvCxnSpPr>
        <p:spPr bwMode="auto">
          <a:xfrm rot="5400000">
            <a:off x="3093508" y="4102365"/>
            <a:ext cx="1270000" cy="1313921"/>
          </a:xfrm>
          <a:prstGeom prst="curvedConnector2">
            <a:avLst/>
          </a:prstGeom>
          <a:noFill/>
          <a:ln w="28575">
            <a:solidFill>
              <a:srgbClr val="0070C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7" name="Title 46"/>
          <p:cNvSpPr>
            <a:spLocks noGrp="1"/>
          </p:cNvSpPr>
          <p:nvPr>
            <p:ph type="title"/>
          </p:nvPr>
        </p:nvSpPr>
        <p:spPr/>
        <p:txBody>
          <a:bodyPr/>
          <a:lstStyle/>
          <a:p>
            <a:r>
              <a:rPr lang="en-US" sz="2000" b="1" dirty="0" smtClean="0"/>
              <a:t>Financial systems</a:t>
            </a:r>
            <a:endParaRPr lang="en-US" sz="2000" b="1" dirty="0"/>
          </a:p>
        </p:txBody>
      </p:sp>
      <p:sp>
        <p:nvSpPr>
          <p:cNvPr id="48" name="TextBox 47"/>
          <p:cNvSpPr txBox="1"/>
          <p:nvPr/>
        </p:nvSpPr>
        <p:spPr>
          <a:xfrm>
            <a:off x="5745110" y="1484730"/>
            <a:ext cx="3528490" cy="286232"/>
          </a:xfrm>
          <a:prstGeom prst="rect">
            <a:avLst/>
          </a:prstGeom>
          <a:noFill/>
        </p:spPr>
        <p:txBody>
          <a:bodyPr wrap="square" rtlCol="0">
            <a:spAutoFit/>
          </a:bodyPr>
          <a:lstStyle/>
          <a:p>
            <a:pPr>
              <a:lnSpc>
                <a:spcPct val="90000"/>
              </a:lnSpc>
            </a:pPr>
            <a:endParaRPr lang="en-US" sz="1400" dirty="0" smtClean="0"/>
          </a:p>
        </p:txBody>
      </p:sp>
      <p:sp>
        <p:nvSpPr>
          <p:cNvPr id="51" name="TextBox 50"/>
          <p:cNvSpPr txBox="1"/>
          <p:nvPr/>
        </p:nvSpPr>
        <p:spPr>
          <a:xfrm>
            <a:off x="5961140" y="1340710"/>
            <a:ext cx="3240450" cy="3776418"/>
          </a:xfrm>
          <a:prstGeom prst="rect">
            <a:avLst/>
          </a:prstGeom>
          <a:noFill/>
        </p:spPr>
        <p:txBody>
          <a:bodyPr wrap="square" rtlCol="0">
            <a:spAutoFit/>
          </a:bodyPr>
          <a:lstStyle/>
          <a:p>
            <a:pPr marL="342900" indent="-342900">
              <a:lnSpc>
                <a:spcPct val="90000"/>
              </a:lnSpc>
              <a:buAutoNum type="arabicPeriod"/>
            </a:pPr>
            <a:r>
              <a:rPr lang="en-US" sz="1400" dirty="0" err="1" smtClean="0"/>
              <a:t>CoFiCo</a:t>
            </a:r>
            <a:endParaRPr lang="en-US" sz="1400" dirty="0" smtClean="0"/>
          </a:p>
          <a:p>
            <a:pPr marL="342900" indent="-342900">
              <a:lnSpc>
                <a:spcPct val="90000"/>
              </a:lnSpc>
              <a:buFont typeface="Arial" pitchFamily="34" charset="0"/>
              <a:buChar char="•"/>
            </a:pPr>
            <a:r>
              <a:rPr lang="en-US" sz="1400" dirty="0" smtClean="0"/>
              <a:t>Interface for payment data related to claims</a:t>
            </a:r>
          </a:p>
          <a:p>
            <a:pPr marL="342900" indent="-342900">
              <a:lnSpc>
                <a:spcPct val="90000"/>
              </a:lnSpc>
              <a:buFont typeface="Arial" pitchFamily="34" charset="0"/>
              <a:buChar char="•"/>
            </a:pPr>
            <a:r>
              <a:rPr lang="en-US" sz="1400" dirty="0" smtClean="0"/>
              <a:t>Data pulled from iCON + SIRIUS</a:t>
            </a:r>
          </a:p>
          <a:p>
            <a:pPr marL="342900" indent="-342900">
              <a:lnSpc>
                <a:spcPct val="90000"/>
              </a:lnSpc>
              <a:buFont typeface="Arial" pitchFamily="34" charset="0"/>
              <a:buChar char="•"/>
            </a:pPr>
            <a:r>
              <a:rPr lang="en-US" sz="1400" dirty="0" smtClean="0"/>
              <a:t>Provides cost data as basis for booking</a:t>
            </a:r>
          </a:p>
          <a:p>
            <a:pPr marL="342900" indent="-342900">
              <a:lnSpc>
                <a:spcPct val="90000"/>
              </a:lnSpc>
            </a:pPr>
            <a:endParaRPr lang="en-US" sz="1400" dirty="0" smtClean="0"/>
          </a:p>
          <a:p>
            <a:pPr marL="342900" indent="-342900">
              <a:lnSpc>
                <a:spcPct val="90000"/>
              </a:lnSpc>
            </a:pPr>
            <a:r>
              <a:rPr lang="en-US" sz="1400" dirty="0" smtClean="0"/>
              <a:t>2. VEGA</a:t>
            </a:r>
          </a:p>
          <a:p>
            <a:pPr marL="342900" indent="-342900">
              <a:lnSpc>
                <a:spcPct val="90000"/>
              </a:lnSpc>
              <a:buFont typeface="Arial" pitchFamily="34" charset="0"/>
              <a:buChar char="•"/>
            </a:pPr>
            <a:r>
              <a:rPr lang="en-US" sz="1400" dirty="0" smtClean="0"/>
              <a:t>Interface for the warranty system of claims and damages</a:t>
            </a:r>
          </a:p>
          <a:p>
            <a:pPr marL="342900" indent="-342900">
              <a:lnSpc>
                <a:spcPct val="90000"/>
              </a:lnSpc>
              <a:buFont typeface="Arial" pitchFamily="34" charset="0"/>
              <a:buChar char="•"/>
            </a:pPr>
            <a:r>
              <a:rPr lang="en-US" sz="1400" dirty="0" smtClean="0"/>
              <a:t>Helps create balance sheet of cost and revenues</a:t>
            </a:r>
          </a:p>
          <a:p>
            <a:pPr marL="342900" indent="-342900">
              <a:lnSpc>
                <a:spcPct val="90000"/>
              </a:lnSpc>
            </a:pPr>
            <a:endParaRPr lang="en-US" sz="1400" dirty="0" smtClean="0"/>
          </a:p>
          <a:p>
            <a:pPr marL="342900" indent="-342900">
              <a:lnSpc>
                <a:spcPct val="90000"/>
              </a:lnSpc>
            </a:pPr>
            <a:r>
              <a:rPr lang="en-US" sz="1400" dirty="0" smtClean="0"/>
              <a:t>3. Scarf</a:t>
            </a:r>
          </a:p>
          <a:p>
            <a:pPr marL="342900" indent="-342900">
              <a:lnSpc>
                <a:spcPct val="90000"/>
              </a:lnSpc>
              <a:buFont typeface="Arial" pitchFamily="34" charset="0"/>
              <a:buChar char="•"/>
            </a:pPr>
            <a:r>
              <a:rPr lang="en-US" sz="1400" dirty="0" smtClean="0"/>
              <a:t>Interface for risk forecasting and cost accruals</a:t>
            </a:r>
          </a:p>
          <a:p>
            <a:pPr marL="342900" indent="-342900">
              <a:lnSpc>
                <a:spcPct val="90000"/>
              </a:lnSpc>
              <a:buFont typeface="Arial" pitchFamily="34" charset="0"/>
              <a:buChar char="•"/>
            </a:pPr>
            <a:r>
              <a:rPr lang="en-US" sz="1400" dirty="0" smtClean="0"/>
              <a:t>Provides SC data, revenue and invoice data</a:t>
            </a:r>
          </a:p>
          <a:p>
            <a:pPr marL="342900" indent="-342900">
              <a:lnSpc>
                <a:spcPct val="90000"/>
              </a:lnSpc>
              <a:buFont typeface="Arial" pitchFamily="34" charset="0"/>
              <a:buChar char="•"/>
            </a:pPr>
            <a:endParaRPr lang="en-US" sz="1400" dirty="0" smtClean="0"/>
          </a:p>
        </p:txBody>
      </p:sp>
      <p:cxnSp>
        <p:nvCxnSpPr>
          <p:cNvPr id="17" name="Shape 16"/>
          <p:cNvCxnSpPr>
            <a:stCxn id="21" idx="0"/>
            <a:endCxn id="23" idx="1"/>
          </p:cNvCxnSpPr>
          <p:nvPr/>
        </p:nvCxnSpPr>
        <p:spPr>
          <a:xfrm rot="5400000" flipH="1" flipV="1">
            <a:off x="2089088" y="3279773"/>
            <a:ext cx="1071491" cy="2114484"/>
          </a:xfrm>
          <a:prstGeom prst="curvedConnector2">
            <a:avLst/>
          </a:prstGeom>
          <a:noFill/>
          <a:ln w="28575">
            <a:solidFill>
              <a:srgbClr val="0070C0"/>
            </a:solidFill>
            <a:round/>
            <a:headEnd/>
            <a:tailEnd type="triangle" w="med" len="med"/>
          </a:ln>
          <a:effectLst/>
        </p:spPr>
      </p:cxnSp>
      <p:sp>
        <p:nvSpPr>
          <p:cNvPr id="16" name="TextBox 15"/>
          <p:cNvSpPr txBox="1"/>
          <p:nvPr/>
        </p:nvSpPr>
        <p:spPr>
          <a:xfrm>
            <a:off x="1352500" y="3789050"/>
            <a:ext cx="1051891" cy="286232"/>
          </a:xfrm>
          <a:prstGeom prst="rect">
            <a:avLst/>
          </a:prstGeom>
          <a:noFill/>
        </p:spPr>
        <p:txBody>
          <a:bodyPr wrap="none" rtlCol="0">
            <a:spAutoFit/>
          </a:bodyPr>
          <a:lstStyle/>
          <a:p>
            <a:pPr>
              <a:lnSpc>
                <a:spcPct val="90000"/>
              </a:lnSpc>
            </a:pPr>
            <a:r>
              <a:rPr lang="en-US" sz="1400" dirty="0" smtClean="0"/>
              <a:t>CLAI costs</a:t>
            </a:r>
          </a:p>
        </p:txBody>
      </p:sp>
      <p:cxnSp>
        <p:nvCxnSpPr>
          <p:cNvPr id="19" name="Shape 18"/>
          <p:cNvCxnSpPr>
            <a:stCxn id="22" idx="0"/>
          </p:cNvCxnSpPr>
          <p:nvPr/>
        </p:nvCxnSpPr>
        <p:spPr>
          <a:xfrm rot="5400000" flipH="1" flipV="1">
            <a:off x="3046075" y="3939823"/>
            <a:ext cx="689508" cy="1108062"/>
          </a:xfrm>
          <a:prstGeom prst="curvedConnector2">
            <a:avLst/>
          </a:prstGeom>
          <a:noFill/>
          <a:ln w="28575">
            <a:solidFill>
              <a:srgbClr val="0070C0"/>
            </a:solidFill>
            <a:round/>
            <a:headEnd/>
            <a:tailEnd type="triangle" w="med" len="med"/>
          </a:ln>
          <a:effectLst/>
        </p:spPr>
      </p:cxnSp>
      <p:sp>
        <p:nvSpPr>
          <p:cNvPr id="20" name="TextBox 19"/>
          <p:cNvSpPr txBox="1"/>
          <p:nvPr/>
        </p:nvSpPr>
        <p:spPr>
          <a:xfrm>
            <a:off x="2792700" y="4005080"/>
            <a:ext cx="910827" cy="286232"/>
          </a:xfrm>
          <a:prstGeom prst="rect">
            <a:avLst/>
          </a:prstGeom>
          <a:noFill/>
        </p:spPr>
        <p:txBody>
          <a:bodyPr wrap="none" rtlCol="0">
            <a:spAutoFit/>
          </a:bodyPr>
          <a:lstStyle/>
          <a:p>
            <a:pPr>
              <a:lnSpc>
                <a:spcPct val="90000"/>
              </a:lnSpc>
            </a:pPr>
            <a:r>
              <a:rPr lang="en-US" sz="1400" smtClean="0"/>
              <a:t>feedback</a:t>
            </a:r>
            <a:endParaRPr lang="en-US" sz="1400" dirty="0" smtClean="0"/>
          </a:p>
        </p:txBody>
      </p:sp>
    </p:spTree>
    <p:extLst>
      <p:ext uri="{BB962C8B-B14F-4D97-AF65-F5344CB8AC3E}">
        <p14:creationId xmlns:p14="http://schemas.microsoft.com/office/powerpoint/2010/main" xmlns="" val="524674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3D899-B8D0-4377-A989-F1D7D03694EF}" type="datetime1">
              <a:rPr lang="en-US" smtClean="0"/>
              <a:pPr/>
              <a:t>1/22/2018</a:t>
            </a:fld>
            <a:endParaRPr lang="en-US"/>
          </a:p>
        </p:txBody>
      </p:sp>
      <p:sp>
        <p:nvSpPr>
          <p:cNvPr id="6" name="Slide Number Placeholder 5"/>
          <p:cNvSpPr>
            <a:spLocks noGrp="1"/>
          </p:cNvSpPr>
          <p:nvPr>
            <p:ph type="sldNum" sz="quarter" idx="11"/>
          </p:nvPr>
        </p:nvSpPr>
        <p:spPr/>
        <p:txBody>
          <a:bodyPr/>
          <a:lstStyle/>
          <a:p>
            <a:fld id="{F9B0DA3F-1170-4793-871F-540ADC894E9D}" type="slidenum">
              <a:rPr lang="en-US" smtClean="0"/>
              <a:pPr/>
              <a:t>19</a:t>
            </a:fld>
            <a:endParaRPr lang="en-US"/>
          </a:p>
        </p:txBody>
      </p:sp>
      <p:sp>
        <p:nvSpPr>
          <p:cNvPr id="5" name="Footer Placeholder 4"/>
          <p:cNvSpPr>
            <a:spLocks noGrp="1"/>
          </p:cNvSpPr>
          <p:nvPr>
            <p:ph type="ftr" sz="quarter" idx="12"/>
          </p:nvPr>
        </p:nvSpPr>
        <p:spPr/>
        <p:txBody>
          <a:bodyPr/>
          <a:lstStyle/>
          <a:p>
            <a:endParaRPr lang="en-US"/>
          </a:p>
        </p:txBody>
      </p:sp>
      <p:sp>
        <p:nvSpPr>
          <p:cNvPr id="8" name="TextBox 7"/>
          <p:cNvSpPr txBox="1"/>
          <p:nvPr/>
        </p:nvSpPr>
        <p:spPr>
          <a:xfrm>
            <a:off x="272350" y="2348850"/>
            <a:ext cx="5472760" cy="867930"/>
          </a:xfrm>
          <a:prstGeom prst="rect">
            <a:avLst/>
          </a:prstGeom>
          <a:noFill/>
        </p:spPr>
        <p:txBody>
          <a:bodyPr wrap="square" rtlCol="0">
            <a:spAutoFit/>
          </a:bodyPr>
          <a:lstStyle/>
          <a:p>
            <a:pPr>
              <a:lnSpc>
                <a:spcPct val="90000"/>
              </a:lnSpc>
            </a:pPr>
            <a:r>
              <a:rPr lang="en-US" sz="2800" b="1" dirty="0" smtClean="0"/>
              <a:t>II. Development team</a:t>
            </a:r>
          </a:p>
          <a:p>
            <a:pPr>
              <a:lnSpc>
                <a:spcPct val="90000"/>
              </a:lnSpc>
            </a:pPr>
            <a:r>
              <a:rPr lang="en-US" sz="2800" b="1" dirty="0" smtClean="0"/>
              <a:t> (On shore – Off shore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3D899-B8D0-4377-A989-F1D7D03694EF}" type="datetime1">
              <a:rPr lang="en-US" smtClean="0"/>
              <a:pPr/>
              <a:t>1/22/2018</a:t>
            </a:fld>
            <a:endParaRPr lang="en-US"/>
          </a:p>
        </p:txBody>
      </p:sp>
      <p:sp>
        <p:nvSpPr>
          <p:cNvPr id="6" name="Slide Number Placeholder 5"/>
          <p:cNvSpPr>
            <a:spLocks noGrp="1"/>
          </p:cNvSpPr>
          <p:nvPr>
            <p:ph type="sldNum" sz="quarter" idx="11"/>
          </p:nvPr>
        </p:nvSpPr>
        <p:spPr/>
        <p:txBody>
          <a:bodyPr/>
          <a:lstStyle/>
          <a:p>
            <a:fld id="{F9B0DA3F-1170-4793-871F-540ADC894E9D}" type="slidenum">
              <a:rPr lang="en-US" smtClean="0"/>
              <a:pPr/>
              <a:t>2</a:t>
            </a:fld>
            <a:endParaRPr lang="en-US"/>
          </a:p>
        </p:txBody>
      </p:sp>
      <p:sp>
        <p:nvSpPr>
          <p:cNvPr id="5" name="Footer Placeholder 4"/>
          <p:cNvSpPr>
            <a:spLocks noGrp="1"/>
          </p:cNvSpPr>
          <p:nvPr>
            <p:ph type="ftr" sz="quarter" idx="12"/>
          </p:nvPr>
        </p:nvSpPr>
        <p:spPr/>
        <p:txBody>
          <a:bodyPr/>
          <a:lstStyle/>
          <a:p>
            <a:endParaRPr lang="en-US"/>
          </a:p>
        </p:txBody>
      </p:sp>
      <p:sp>
        <p:nvSpPr>
          <p:cNvPr id="8" name="TextBox 7"/>
          <p:cNvSpPr txBox="1"/>
          <p:nvPr/>
        </p:nvSpPr>
        <p:spPr>
          <a:xfrm>
            <a:off x="272350" y="2348850"/>
            <a:ext cx="5472760" cy="480131"/>
          </a:xfrm>
          <a:prstGeom prst="rect">
            <a:avLst/>
          </a:prstGeom>
          <a:noFill/>
        </p:spPr>
        <p:txBody>
          <a:bodyPr wrap="square" rtlCol="0">
            <a:spAutoFit/>
          </a:bodyPr>
          <a:lstStyle/>
          <a:p>
            <a:pPr>
              <a:lnSpc>
                <a:spcPct val="90000"/>
              </a:lnSpc>
            </a:pPr>
            <a:r>
              <a:rPr lang="en-US" sz="2800" b="1" dirty="0" smtClean="0">
                <a:latin typeface="+mj-lt"/>
              </a:rPr>
              <a:t>I. Business flow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41100-289B-4BB7-810C-239D343C92D0}"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20</a:t>
            </a:fld>
            <a:endParaRPr lang="en-US"/>
          </a:p>
        </p:txBody>
      </p:sp>
      <p:pic>
        <p:nvPicPr>
          <p:cNvPr id="175107" name="Picture 3" descr="D:\Users\rvangury\Desktop\iCON Demo\AD AM model.JPG"/>
          <p:cNvPicPr>
            <a:picLocks noChangeAspect="1" noChangeArrowheads="1"/>
          </p:cNvPicPr>
          <p:nvPr/>
        </p:nvPicPr>
        <p:blipFill>
          <a:blip r:embed="rId2"/>
          <a:srcRect/>
          <a:stretch>
            <a:fillRect/>
          </a:stretch>
        </p:blipFill>
        <p:spPr bwMode="auto">
          <a:xfrm>
            <a:off x="1496520" y="1268700"/>
            <a:ext cx="7113300" cy="4896680"/>
          </a:xfrm>
          <a:prstGeom prst="rect">
            <a:avLst/>
          </a:prstGeom>
          <a:noFill/>
        </p:spPr>
      </p:pic>
      <p:sp>
        <p:nvSpPr>
          <p:cNvPr id="10" name="TextBox 9"/>
          <p:cNvSpPr txBox="1"/>
          <p:nvPr/>
        </p:nvSpPr>
        <p:spPr>
          <a:xfrm>
            <a:off x="0" y="260560"/>
            <a:ext cx="8172450" cy="369332"/>
          </a:xfrm>
          <a:prstGeom prst="rect">
            <a:avLst/>
          </a:prstGeom>
          <a:noFill/>
        </p:spPr>
        <p:txBody>
          <a:bodyPr wrap="square" rtlCol="0">
            <a:spAutoFit/>
          </a:bodyPr>
          <a:lstStyle/>
          <a:p>
            <a:pPr defTabSz="914342">
              <a:lnSpc>
                <a:spcPct val="90000"/>
              </a:lnSpc>
              <a:spcBef>
                <a:spcPct val="0"/>
              </a:spcBef>
            </a:pPr>
            <a:r>
              <a:rPr lang="en-US" sz="2000" b="1" dirty="0" smtClean="0">
                <a:latin typeface="+mj-lt"/>
                <a:ea typeface="+mj-ea"/>
                <a:cs typeface="+mj-cs"/>
              </a:rPr>
              <a:t>Delivery models</a:t>
            </a:r>
            <a:endParaRPr lang="en-US" sz="2000" b="1" dirty="0">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Application delivery </a:t>
            </a:r>
            <a:endParaRPr lang="en-US" sz="2000" b="1" dirty="0"/>
          </a:p>
        </p:txBody>
      </p:sp>
      <p:sp>
        <p:nvSpPr>
          <p:cNvPr id="3" name="Content Placeholder 2"/>
          <p:cNvSpPr>
            <a:spLocks noGrp="1"/>
          </p:cNvSpPr>
          <p:nvPr>
            <p:ph idx="1"/>
          </p:nvPr>
        </p:nvSpPr>
        <p:spPr/>
        <p:txBody>
          <a:bodyPr/>
          <a:lstStyle/>
          <a:p>
            <a:pPr>
              <a:buFont typeface="Arial" pitchFamily="34" charset="0"/>
              <a:buChar char="•"/>
            </a:pPr>
            <a:r>
              <a:rPr lang="en-US" dirty="0" smtClean="0"/>
              <a:t> Model driven approach</a:t>
            </a:r>
          </a:p>
          <a:p>
            <a:pPr>
              <a:buFont typeface="Arial" pitchFamily="34" charset="0"/>
              <a:buChar char="•"/>
            </a:pPr>
            <a:r>
              <a:rPr lang="en-US" dirty="0" smtClean="0"/>
              <a:t> IBM RSA (Rational Software Architect) required for model creation</a:t>
            </a:r>
          </a:p>
          <a:p>
            <a:pPr>
              <a:buFont typeface="Arial" pitchFamily="34" charset="0"/>
              <a:buChar char="•"/>
            </a:pPr>
            <a:r>
              <a:rPr lang="en-US" dirty="0" smtClean="0"/>
              <a:t> Model design completed by BA </a:t>
            </a:r>
          </a:p>
          <a:p>
            <a:pPr>
              <a:buFont typeface="Arial" pitchFamily="34" charset="0"/>
              <a:buChar char="•"/>
            </a:pPr>
            <a:r>
              <a:rPr lang="en-US" dirty="0" smtClean="0"/>
              <a:t> Model completes major % of code generation</a:t>
            </a:r>
          </a:p>
          <a:p>
            <a:pPr>
              <a:buFont typeface="Arial" pitchFamily="34" charset="0"/>
              <a:buChar char="•"/>
            </a:pPr>
            <a:r>
              <a:rPr lang="en-US" dirty="0" smtClean="0"/>
              <a:t> Nightly build runs for code generation</a:t>
            </a:r>
          </a:p>
          <a:p>
            <a:pPr>
              <a:buFont typeface="Arial" pitchFamily="34" charset="0"/>
              <a:buChar char="•"/>
            </a:pPr>
            <a:r>
              <a:rPr lang="en-US" dirty="0" smtClean="0"/>
              <a:t> MAVEN provides read-only view of model and explanation</a:t>
            </a:r>
          </a:p>
          <a:p>
            <a:endParaRPr lang="en-US" dirty="0" smtClean="0"/>
          </a:p>
          <a:p>
            <a:r>
              <a:rPr lang="en-US" dirty="0" smtClean="0"/>
              <a:t> </a:t>
            </a:r>
          </a:p>
        </p:txBody>
      </p:sp>
      <p:sp>
        <p:nvSpPr>
          <p:cNvPr id="4" name="Date Placeholder 3"/>
          <p:cNvSpPr>
            <a:spLocks noGrp="1"/>
          </p:cNvSpPr>
          <p:nvPr>
            <p:ph type="dt" sz="half" idx="10"/>
          </p:nvPr>
        </p:nvSpPr>
        <p:spPr/>
        <p:txBody>
          <a:bodyPr/>
          <a:lstStyle/>
          <a:p>
            <a:fld id="{1910FEDC-2B86-40DD-B1BB-78F83B3404E7}"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Development &amp; Testing environments</a:t>
            </a:r>
            <a:endParaRPr lang="en-US" sz="2000" b="1" dirty="0"/>
          </a:p>
        </p:txBody>
      </p:sp>
      <p:sp>
        <p:nvSpPr>
          <p:cNvPr id="3" name="Content Placeholder 2"/>
          <p:cNvSpPr>
            <a:spLocks noGrp="1"/>
          </p:cNvSpPr>
          <p:nvPr>
            <p:ph idx="1"/>
          </p:nvPr>
        </p:nvSpPr>
        <p:spPr/>
        <p:txBody>
          <a:bodyPr/>
          <a:lstStyle/>
          <a:p>
            <a:pPr>
              <a:buFont typeface="Arial" pitchFamily="34" charset="0"/>
              <a:buChar char="•"/>
            </a:pPr>
            <a:r>
              <a:rPr lang="en-US" dirty="0" smtClean="0"/>
              <a:t> 4 internal environments</a:t>
            </a:r>
          </a:p>
          <a:p>
            <a:pPr lvl="2"/>
            <a:r>
              <a:rPr lang="en-US" dirty="0" smtClean="0"/>
              <a:t>CGDev1</a:t>
            </a:r>
          </a:p>
          <a:p>
            <a:pPr lvl="2"/>
            <a:r>
              <a:rPr lang="en-US" dirty="0" smtClean="0"/>
              <a:t>CGDev2</a:t>
            </a:r>
          </a:p>
          <a:p>
            <a:pPr lvl="2"/>
            <a:r>
              <a:rPr lang="en-US" dirty="0" smtClean="0"/>
              <a:t>CGDev3</a:t>
            </a:r>
          </a:p>
          <a:p>
            <a:pPr lvl="2"/>
            <a:r>
              <a:rPr lang="en-US" dirty="0" smtClean="0"/>
              <a:t>CGDev4</a:t>
            </a:r>
          </a:p>
          <a:p>
            <a:pPr lvl="2"/>
            <a:endParaRPr lang="en-US" dirty="0" smtClean="0"/>
          </a:p>
          <a:p>
            <a:pPr>
              <a:buFont typeface="Arial" pitchFamily="34" charset="0"/>
              <a:buChar char="•"/>
            </a:pPr>
            <a:r>
              <a:rPr lang="en-US" dirty="0" smtClean="0"/>
              <a:t> 5 external environments</a:t>
            </a:r>
          </a:p>
          <a:p>
            <a:pPr lvl="2"/>
            <a:r>
              <a:rPr lang="en-US" dirty="0" smtClean="0"/>
              <a:t>DiaDev1</a:t>
            </a:r>
          </a:p>
          <a:p>
            <a:pPr lvl="2"/>
            <a:r>
              <a:rPr lang="en-US" dirty="0" smtClean="0"/>
              <a:t>DiaDev2</a:t>
            </a:r>
          </a:p>
          <a:p>
            <a:pPr lvl="2"/>
            <a:r>
              <a:rPr lang="en-US" dirty="0" smtClean="0"/>
              <a:t>DiaDev3</a:t>
            </a:r>
          </a:p>
          <a:p>
            <a:pPr lvl="2"/>
            <a:r>
              <a:rPr lang="en-US" dirty="0" smtClean="0"/>
              <a:t>DiaDev4</a:t>
            </a:r>
          </a:p>
          <a:p>
            <a:pPr lvl="2"/>
            <a:r>
              <a:rPr lang="en-US" dirty="0" smtClean="0"/>
              <a:t>DiaDev5</a:t>
            </a:r>
          </a:p>
          <a:p>
            <a:pPr lvl="2"/>
            <a:endParaRPr lang="en-US" dirty="0" smtClean="0"/>
          </a:p>
          <a:p>
            <a:pPr lvl="1"/>
            <a:r>
              <a:rPr lang="en-US" dirty="0" smtClean="0"/>
              <a:t>Note: To view current status of all servers, go to  Confluence &gt; Technical &gt; Environments &gt; Current </a:t>
            </a:r>
            <a:r>
              <a:rPr lang="en-US" dirty="0" err="1" smtClean="0"/>
              <a:t>env</a:t>
            </a:r>
            <a:r>
              <a:rPr lang="en-US" dirty="0" smtClean="0"/>
              <a:t>. Status</a:t>
            </a:r>
          </a:p>
          <a:p>
            <a:pPr lvl="1"/>
            <a:r>
              <a:rPr lang="en-US" dirty="0" smtClean="0">
                <a:hlinkClick r:id="rId2"/>
              </a:rPr>
              <a:t>https://seu.sdm.de/pu/daimler/build/confluence/display/ICON</a:t>
            </a:r>
            <a:endParaRPr lang="en-US" dirty="0" smtClean="0"/>
          </a:p>
          <a:p>
            <a:pPr lvl="1"/>
            <a:endParaRPr lang="en-US" dirty="0" smtClean="0"/>
          </a:p>
          <a:p>
            <a:pPr lvl="2"/>
            <a:endParaRPr lang="en-US" dirty="0" smtClean="0"/>
          </a:p>
          <a:p>
            <a:pPr lvl="2"/>
            <a:endParaRPr lang="en-US" dirty="0" smtClean="0"/>
          </a:p>
          <a:p>
            <a:pPr lvl="2"/>
            <a:endParaRPr lang="en-US" dirty="0"/>
          </a:p>
        </p:txBody>
      </p:sp>
      <p:sp>
        <p:nvSpPr>
          <p:cNvPr id="4" name="Date Placeholder 3"/>
          <p:cNvSpPr>
            <a:spLocks noGrp="1"/>
          </p:cNvSpPr>
          <p:nvPr>
            <p:ph type="dt" sz="half" idx="10"/>
          </p:nvPr>
        </p:nvSpPr>
        <p:spPr/>
        <p:txBody>
          <a:bodyPr/>
          <a:lstStyle/>
          <a:p>
            <a:fld id="{92CD30B7-2FC8-4370-A291-8F14C23B8BC3}"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8480" y="1124680"/>
            <a:ext cx="8137130" cy="4968690"/>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2" name="Title 1"/>
          <p:cNvSpPr>
            <a:spLocks noGrp="1"/>
          </p:cNvSpPr>
          <p:nvPr>
            <p:ph type="title"/>
          </p:nvPr>
        </p:nvSpPr>
        <p:spPr/>
        <p:txBody>
          <a:bodyPr/>
          <a:lstStyle/>
          <a:p>
            <a:r>
              <a:rPr lang="en-US" sz="2000" b="1" dirty="0" smtClean="0"/>
              <a:t>Entity Relationship for server architecture</a:t>
            </a:r>
            <a:endParaRPr lang="en-US" sz="2000" b="1" dirty="0"/>
          </a:p>
        </p:txBody>
      </p:sp>
      <p:sp>
        <p:nvSpPr>
          <p:cNvPr id="4" name="Date Placeholder 3"/>
          <p:cNvSpPr>
            <a:spLocks noGrp="1"/>
          </p:cNvSpPr>
          <p:nvPr>
            <p:ph type="dt" sz="half" idx="10"/>
          </p:nvPr>
        </p:nvSpPr>
        <p:spPr/>
        <p:txBody>
          <a:bodyPr/>
          <a:lstStyle/>
          <a:p>
            <a:fld id="{D1CB1B1E-E956-4919-B481-E564CBAC049E}"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23</a:t>
            </a:fld>
            <a:endParaRPr lang="en-US"/>
          </a:p>
        </p:txBody>
      </p:sp>
      <p:pic>
        <p:nvPicPr>
          <p:cNvPr id="195586" name="Picture 2"/>
          <p:cNvPicPr>
            <a:picLocks noGrp="1" noChangeAspect="1" noChangeArrowheads="1"/>
          </p:cNvPicPr>
          <p:nvPr>
            <p:ph idx="1"/>
          </p:nvPr>
        </p:nvPicPr>
        <p:blipFill>
          <a:blip r:embed="rId2"/>
          <a:srcRect/>
          <a:stretch>
            <a:fillRect/>
          </a:stretch>
        </p:blipFill>
        <p:spPr bwMode="auto">
          <a:xfrm>
            <a:off x="1352500" y="1268700"/>
            <a:ext cx="7819904" cy="463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1981200" y="1124680"/>
            <a:ext cx="18873" cy="525673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264400" y="980660"/>
            <a:ext cx="0" cy="540075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40250" y="1052670"/>
            <a:ext cx="0" cy="53287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9" name="Diagram 18"/>
          <p:cNvGraphicFramePr/>
          <p:nvPr/>
        </p:nvGraphicFramePr>
        <p:xfrm>
          <a:off x="2476500" y="1412719"/>
          <a:ext cx="1468360" cy="1224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 19"/>
          <p:cNvGraphicFramePr/>
          <p:nvPr/>
        </p:nvGraphicFramePr>
        <p:xfrm>
          <a:off x="5118100" y="1293839"/>
          <a:ext cx="1485900" cy="1371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7842250" y="1293839"/>
          <a:ext cx="1485900" cy="1371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2" name="Right Arrow 21"/>
          <p:cNvSpPr/>
          <p:nvPr/>
        </p:nvSpPr>
        <p:spPr>
          <a:xfrm>
            <a:off x="4232900" y="170075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Diagram 27"/>
          <p:cNvGraphicFramePr/>
          <p:nvPr/>
        </p:nvGraphicFramePr>
        <p:xfrm>
          <a:off x="5169030" y="2708899"/>
          <a:ext cx="1485900" cy="13716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9" name="Diagram 28"/>
          <p:cNvGraphicFramePr/>
          <p:nvPr/>
        </p:nvGraphicFramePr>
        <p:xfrm>
          <a:off x="7833400" y="2708899"/>
          <a:ext cx="1485900" cy="12961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32" name="Straight Connector 31"/>
          <p:cNvCxnSpPr/>
          <p:nvPr/>
        </p:nvCxnSpPr>
        <p:spPr>
          <a:xfrm>
            <a:off x="0" y="2665439"/>
            <a:ext cx="9906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0" y="4077089"/>
            <a:ext cx="9906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5484839"/>
            <a:ext cx="9906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5" name="Diagram 44"/>
          <p:cNvGraphicFramePr/>
          <p:nvPr/>
        </p:nvGraphicFramePr>
        <p:xfrm>
          <a:off x="5118100" y="4149100"/>
          <a:ext cx="1485900" cy="125953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46" name="Diagram 45"/>
          <p:cNvGraphicFramePr/>
          <p:nvPr/>
        </p:nvGraphicFramePr>
        <p:xfrm>
          <a:off x="7924800" y="4341839"/>
          <a:ext cx="1485900" cy="990600"/>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52" name="Diagram 51"/>
          <p:cNvGraphicFramePr/>
          <p:nvPr/>
        </p:nvGraphicFramePr>
        <p:xfrm>
          <a:off x="5118100" y="5517291"/>
          <a:ext cx="1485900" cy="864120"/>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53" name="Diagram 52"/>
          <p:cNvGraphicFramePr/>
          <p:nvPr/>
        </p:nvGraphicFramePr>
        <p:xfrm>
          <a:off x="7905410" y="5733320"/>
          <a:ext cx="1485900" cy="44200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63" name="Rectangle 62"/>
          <p:cNvSpPr/>
          <p:nvPr/>
        </p:nvSpPr>
        <p:spPr>
          <a:xfrm>
            <a:off x="2504660" y="3140959"/>
            <a:ext cx="1440200" cy="43206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algn="ctr" defTabSz="714375" fontAlgn="base">
              <a:lnSpc>
                <a:spcPct val="90000"/>
              </a:lnSpc>
              <a:buClr>
                <a:schemeClr val="tx2"/>
              </a:buClr>
            </a:pPr>
            <a:r>
              <a:rPr lang="en-US" sz="1200" b="1" dirty="0" smtClean="0">
                <a:solidFill>
                  <a:schemeClr val="bg1"/>
                </a:solidFill>
                <a:latin typeface="+mj-lt"/>
              </a:rPr>
              <a:t>CR document</a:t>
            </a:r>
          </a:p>
        </p:txBody>
      </p:sp>
      <p:sp>
        <p:nvSpPr>
          <p:cNvPr id="64" name="Rectangle 63"/>
          <p:cNvSpPr/>
          <p:nvPr/>
        </p:nvSpPr>
        <p:spPr>
          <a:xfrm>
            <a:off x="2504660" y="4509149"/>
            <a:ext cx="1440200" cy="43206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algn="ctr" defTabSz="714375" fontAlgn="base">
              <a:lnSpc>
                <a:spcPct val="90000"/>
              </a:lnSpc>
              <a:buClr>
                <a:schemeClr val="tx2"/>
              </a:buClr>
            </a:pPr>
            <a:r>
              <a:rPr lang="en-US" sz="1200" b="1" dirty="0" smtClean="0">
                <a:solidFill>
                  <a:schemeClr val="bg1"/>
                </a:solidFill>
                <a:latin typeface="+mj-lt"/>
              </a:rPr>
              <a:t>LLD</a:t>
            </a:r>
          </a:p>
        </p:txBody>
      </p:sp>
      <p:sp>
        <p:nvSpPr>
          <p:cNvPr id="65" name="Rectangle 64"/>
          <p:cNvSpPr/>
          <p:nvPr/>
        </p:nvSpPr>
        <p:spPr>
          <a:xfrm>
            <a:off x="2432650" y="5589299"/>
            <a:ext cx="1440200" cy="432060"/>
          </a:xfrm>
          <a:prstGeom prst="rect">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r>
              <a:rPr lang="en-US" sz="1200" b="1" dirty="0" smtClean="0">
                <a:solidFill>
                  <a:schemeClr val="bg1"/>
                </a:solidFill>
                <a:latin typeface="+mj-lt"/>
              </a:rPr>
              <a:t>Source </a:t>
            </a:r>
          </a:p>
          <a:p>
            <a:pPr marL="0" algn="ctr" defTabSz="714375" fontAlgn="base">
              <a:lnSpc>
                <a:spcPct val="90000"/>
              </a:lnSpc>
              <a:buClr>
                <a:schemeClr val="tx2"/>
              </a:buClr>
            </a:pPr>
            <a:r>
              <a:rPr lang="en-US" sz="1200" b="1" dirty="0" smtClean="0">
                <a:solidFill>
                  <a:schemeClr val="bg1"/>
                </a:solidFill>
                <a:latin typeface="+mj-lt"/>
              </a:rPr>
              <a:t>code</a:t>
            </a:r>
          </a:p>
        </p:txBody>
      </p:sp>
      <p:sp>
        <p:nvSpPr>
          <p:cNvPr id="67" name="Oval 66"/>
          <p:cNvSpPr/>
          <p:nvPr/>
        </p:nvSpPr>
        <p:spPr>
          <a:xfrm>
            <a:off x="416370" y="1556739"/>
            <a:ext cx="1208480" cy="720100"/>
          </a:xfrm>
          <a:prstGeom prst="ellipse">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BA</a:t>
            </a:r>
            <a:endParaRPr lang="en-US" sz="1200" b="1" dirty="0"/>
          </a:p>
        </p:txBody>
      </p:sp>
      <p:sp>
        <p:nvSpPr>
          <p:cNvPr id="37" name="Right Arrow 36"/>
          <p:cNvSpPr/>
          <p:nvPr/>
        </p:nvSpPr>
        <p:spPr>
          <a:xfrm>
            <a:off x="6969280" y="170075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4304910" y="314095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7041290" y="314095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4304910" y="450914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a:off x="7041290" y="450914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a:off x="4304910" y="558929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7041290" y="5589299"/>
            <a:ext cx="660400" cy="4572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0" y="260560"/>
            <a:ext cx="8172450" cy="400110"/>
          </a:xfrm>
          <a:prstGeom prst="rect">
            <a:avLst/>
          </a:prstGeom>
          <a:noFill/>
        </p:spPr>
        <p:txBody>
          <a:bodyPr wrap="square" rtlCol="0">
            <a:spAutoFit/>
          </a:bodyPr>
          <a:lstStyle/>
          <a:p>
            <a:r>
              <a:rPr lang="en-US" sz="2000" b="1" dirty="0" smtClean="0">
                <a:latin typeface="+mj-lt"/>
              </a:rPr>
              <a:t>Delivery process</a:t>
            </a:r>
            <a:endParaRPr lang="en-US" sz="2000" b="1" dirty="0">
              <a:latin typeface="+mj-lt"/>
            </a:endParaRPr>
          </a:p>
        </p:txBody>
      </p:sp>
      <p:sp>
        <p:nvSpPr>
          <p:cNvPr id="57" name="Oval 56"/>
          <p:cNvSpPr/>
          <p:nvPr/>
        </p:nvSpPr>
        <p:spPr>
          <a:xfrm>
            <a:off x="416370" y="3068949"/>
            <a:ext cx="1208480" cy="720100"/>
          </a:xfrm>
          <a:prstGeom prst="ellipse">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Tester + Tech leads</a:t>
            </a:r>
            <a:endParaRPr lang="en-US" sz="1200" b="1" dirty="0"/>
          </a:p>
        </p:txBody>
      </p:sp>
      <p:sp>
        <p:nvSpPr>
          <p:cNvPr id="58" name="Oval 57"/>
          <p:cNvSpPr/>
          <p:nvPr/>
        </p:nvSpPr>
        <p:spPr>
          <a:xfrm>
            <a:off x="488380" y="4365129"/>
            <a:ext cx="1208480" cy="720100"/>
          </a:xfrm>
          <a:prstGeom prst="ellipse">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Dev team + testers</a:t>
            </a:r>
            <a:endParaRPr lang="en-US" sz="1200" b="1" dirty="0"/>
          </a:p>
        </p:txBody>
      </p:sp>
      <p:sp>
        <p:nvSpPr>
          <p:cNvPr id="59" name="Oval 58"/>
          <p:cNvSpPr/>
          <p:nvPr/>
        </p:nvSpPr>
        <p:spPr>
          <a:xfrm>
            <a:off x="488380" y="5589299"/>
            <a:ext cx="1208480" cy="720100"/>
          </a:xfrm>
          <a:prstGeom prst="ellipse">
            <a:avLst/>
          </a:prstGeom>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200" b="1" dirty="0" smtClean="0"/>
              <a:t>BA + Testers</a:t>
            </a:r>
            <a:endParaRPr lang="en-US" sz="1200" b="1" dirty="0"/>
          </a:p>
        </p:txBody>
      </p:sp>
      <p:cxnSp>
        <p:nvCxnSpPr>
          <p:cNvPr id="83" name="Straight Connector 82"/>
          <p:cNvCxnSpPr/>
          <p:nvPr/>
        </p:nvCxnSpPr>
        <p:spPr>
          <a:xfrm>
            <a:off x="2000590" y="1340710"/>
            <a:ext cx="790541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360640" y="1052670"/>
            <a:ext cx="1656230" cy="286232"/>
          </a:xfrm>
          <a:prstGeom prst="rect">
            <a:avLst/>
          </a:prstGeom>
          <a:noFill/>
        </p:spPr>
        <p:txBody>
          <a:bodyPr wrap="square" rtlCol="0">
            <a:spAutoFit/>
          </a:bodyPr>
          <a:lstStyle/>
          <a:p>
            <a:pPr algn="ctr">
              <a:lnSpc>
                <a:spcPct val="90000"/>
              </a:lnSpc>
            </a:pPr>
            <a:r>
              <a:rPr lang="en-US" sz="1400" b="1" u="sng" dirty="0" smtClean="0"/>
              <a:t>Input</a:t>
            </a:r>
          </a:p>
        </p:txBody>
      </p:sp>
      <p:sp>
        <p:nvSpPr>
          <p:cNvPr id="89" name="TextBox 88"/>
          <p:cNvSpPr txBox="1"/>
          <p:nvPr/>
        </p:nvSpPr>
        <p:spPr>
          <a:xfrm>
            <a:off x="5025010" y="1052670"/>
            <a:ext cx="1656230" cy="286232"/>
          </a:xfrm>
          <a:prstGeom prst="rect">
            <a:avLst/>
          </a:prstGeom>
          <a:noFill/>
        </p:spPr>
        <p:txBody>
          <a:bodyPr wrap="square" rtlCol="0">
            <a:spAutoFit/>
          </a:bodyPr>
          <a:lstStyle/>
          <a:p>
            <a:pPr algn="ctr">
              <a:lnSpc>
                <a:spcPct val="90000"/>
              </a:lnSpc>
            </a:pPr>
            <a:r>
              <a:rPr lang="en-US" sz="1400" b="1" u="sng" dirty="0" smtClean="0"/>
              <a:t>Process</a:t>
            </a:r>
          </a:p>
        </p:txBody>
      </p:sp>
      <p:sp>
        <p:nvSpPr>
          <p:cNvPr id="90" name="TextBox 89"/>
          <p:cNvSpPr txBox="1"/>
          <p:nvPr/>
        </p:nvSpPr>
        <p:spPr>
          <a:xfrm>
            <a:off x="7761390" y="1052670"/>
            <a:ext cx="1656230" cy="286232"/>
          </a:xfrm>
          <a:prstGeom prst="rect">
            <a:avLst/>
          </a:prstGeom>
          <a:noFill/>
        </p:spPr>
        <p:txBody>
          <a:bodyPr wrap="square" rtlCol="0">
            <a:spAutoFit/>
          </a:bodyPr>
          <a:lstStyle/>
          <a:p>
            <a:pPr algn="ctr">
              <a:lnSpc>
                <a:spcPct val="90000"/>
              </a:lnSpc>
            </a:pPr>
            <a:r>
              <a:rPr lang="en-US" sz="1400" b="1" u="sng" dirty="0" smtClean="0"/>
              <a:t>Output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A7300F-B376-4272-BC9C-229A940D4CB4}"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25</a:t>
            </a:fld>
            <a:endParaRPr lang="en-US"/>
          </a:p>
        </p:txBody>
      </p:sp>
      <p:sp>
        <p:nvSpPr>
          <p:cNvPr id="8" name="TextBox 7"/>
          <p:cNvSpPr txBox="1"/>
          <p:nvPr/>
        </p:nvSpPr>
        <p:spPr>
          <a:xfrm>
            <a:off x="0" y="260560"/>
            <a:ext cx="8172450" cy="400110"/>
          </a:xfrm>
          <a:prstGeom prst="rect">
            <a:avLst/>
          </a:prstGeom>
          <a:noFill/>
        </p:spPr>
        <p:txBody>
          <a:bodyPr wrap="square" rtlCol="0">
            <a:spAutoFit/>
          </a:bodyPr>
          <a:lstStyle/>
          <a:p>
            <a:r>
              <a:rPr lang="en-US" sz="2000" b="1" dirty="0" smtClean="0">
                <a:latin typeface="+mj-lt"/>
              </a:rPr>
              <a:t>Quality measures : Testing process</a:t>
            </a:r>
            <a:endParaRPr lang="en-US" sz="2000" b="1" dirty="0">
              <a:latin typeface="+mj-lt"/>
            </a:endParaRPr>
          </a:p>
        </p:txBody>
      </p:sp>
      <p:pic>
        <p:nvPicPr>
          <p:cNvPr id="191490" name="Object 1"/>
          <p:cNvPicPr>
            <a:picLocks noChangeArrowheads="1"/>
          </p:cNvPicPr>
          <p:nvPr/>
        </p:nvPicPr>
        <p:blipFill>
          <a:blip r:embed="rId2"/>
          <a:srcRect b="-156"/>
          <a:stretch>
            <a:fillRect/>
          </a:stretch>
        </p:blipFill>
        <p:spPr bwMode="auto">
          <a:xfrm>
            <a:off x="1208480" y="1340710"/>
            <a:ext cx="7777080" cy="4752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A7300F-B376-4272-BC9C-229A940D4CB4}"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26</a:t>
            </a:fld>
            <a:endParaRPr lang="en-US"/>
          </a:p>
        </p:txBody>
      </p:sp>
      <p:sp>
        <p:nvSpPr>
          <p:cNvPr id="8" name="TextBox 7"/>
          <p:cNvSpPr txBox="1"/>
          <p:nvPr/>
        </p:nvSpPr>
        <p:spPr>
          <a:xfrm>
            <a:off x="0" y="260560"/>
            <a:ext cx="8172450" cy="400110"/>
          </a:xfrm>
          <a:prstGeom prst="rect">
            <a:avLst/>
          </a:prstGeom>
          <a:noFill/>
        </p:spPr>
        <p:txBody>
          <a:bodyPr wrap="square" rtlCol="0">
            <a:spAutoFit/>
          </a:bodyPr>
          <a:lstStyle/>
          <a:p>
            <a:r>
              <a:rPr lang="en-US" sz="2000" b="1" dirty="0" smtClean="0"/>
              <a:t>Quality measures : Testing process</a:t>
            </a:r>
            <a:endParaRPr lang="en-US" sz="2000" b="1" dirty="0"/>
          </a:p>
        </p:txBody>
      </p:sp>
      <p:pic>
        <p:nvPicPr>
          <p:cNvPr id="192516" name="Picture 4"/>
          <p:cNvPicPr>
            <a:picLocks noChangeAspect="1" noChangeArrowheads="1"/>
          </p:cNvPicPr>
          <p:nvPr/>
        </p:nvPicPr>
        <p:blipFill>
          <a:blip r:embed="rId2"/>
          <a:srcRect/>
          <a:stretch>
            <a:fillRect/>
          </a:stretch>
        </p:blipFill>
        <p:spPr bwMode="auto">
          <a:xfrm>
            <a:off x="2216620" y="1268700"/>
            <a:ext cx="4895850" cy="48246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Font typeface="Arial" pitchFamily="34" charset="0"/>
              <a:buChar char="•"/>
            </a:pPr>
            <a:r>
              <a:rPr lang="en-US" dirty="0" smtClean="0"/>
              <a:t> </a:t>
            </a:r>
            <a:r>
              <a:rPr lang="en-US" dirty="0" err="1" smtClean="0"/>
              <a:t>iCON</a:t>
            </a:r>
            <a:r>
              <a:rPr lang="en-US" dirty="0" smtClean="0"/>
              <a:t> stands for </a:t>
            </a:r>
            <a:r>
              <a:rPr lang="en-US" u="sng" dirty="0" smtClean="0">
                <a:solidFill>
                  <a:srgbClr val="0070C0"/>
                </a:solidFill>
              </a:rPr>
              <a:t>i</a:t>
            </a:r>
            <a:r>
              <a:rPr lang="en-US" dirty="0" smtClean="0"/>
              <a:t>nternational </a:t>
            </a:r>
            <a:r>
              <a:rPr lang="en-US" u="sng" dirty="0" err="1" smtClean="0">
                <a:solidFill>
                  <a:srgbClr val="0070C0"/>
                </a:solidFill>
              </a:rPr>
              <a:t>CON</a:t>
            </a:r>
            <a:r>
              <a:rPr lang="en-US" dirty="0" err="1" smtClean="0"/>
              <a:t>tract</a:t>
            </a:r>
            <a:r>
              <a:rPr lang="en-US" dirty="0" smtClean="0"/>
              <a:t> Management system </a:t>
            </a:r>
          </a:p>
          <a:p>
            <a:pPr algn="just">
              <a:lnSpc>
                <a:spcPct val="150000"/>
              </a:lnSpc>
              <a:buFont typeface="Arial" pitchFamily="34" charset="0"/>
              <a:buChar char="•"/>
            </a:pPr>
            <a:r>
              <a:rPr lang="en-US" dirty="0" smtClean="0"/>
              <a:t> Developed for Daimler</a:t>
            </a:r>
          </a:p>
          <a:p>
            <a:pPr algn="just">
              <a:lnSpc>
                <a:spcPct val="150000"/>
              </a:lnSpc>
              <a:buFont typeface="Arial" pitchFamily="34" charset="0"/>
              <a:buChar char="•"/>
            </a:pPr>
            <a:r>
              <a:rPr lang="en-US" dirty="0" smtClean="0"/>
              <a:t> Serves after-sales operations </a:t>
            </a:r>
          </a:p>
          <a:p>
            <a:pPr algn="just">
              <a:lnSpc>
                <a:spcPct val="150000"/>
              </a:lnSpc>
              <a:buFont typeface="Arial" pitchFamily="34" charset="0"/>
              <a:buChar char="•"/>
            </a:pPr>
            <a:r>
              <a:rPr lang="en-US" dirty="0" smtClean="0"/>
              <a:t> Intended consumers are dealers; their salesmen and workshops</a:t>
            </a:r>
          </a:p>
          <a:p>
            <a:pPr algn="just">
              <a:lnSpc>
                <a:spcPct val="150000"/>
              </a:lnSpc>
              <a:buFont typeface="Arial" pitchFamily="34" charset="0"/>
              <a:buChar char="•"/>
            </a:pPr>
            <a:r>
              <a:rPr lang="en-US" dirty="0" smtClean="0"/>
              <a:t> </a:t>
            </a:r>
            <a:r>
              <a:rPr lang="en-US" dirty="0" err="1" smtClean="0"/>
              <a:t>iCON</a:t>
            </a:r>
            <a:r>
              <a:rPr lang="en-US" dirty="0" smtClean="0"/>
              <a:t> was handed over to </a:t>
            </a:r>
            <a:r>
              <a:rPr lang="en-US" dirty="0" err="1" smtClean="0"/>
              <a:t>CapGemini</a:t>
            </a:r>
            <a:r>
              <a:rPr lang="en-US" dirty="0" smtClean="0"/>
              <a:t> from another major IT player</a:t>
            </a:r>
          </a:p>
          <a:p>
            <a:pPr algn="just">
              <a:lnSpc>
                <a:spcPct val="150000"/>
              </a:lnSpc>
              <a:buFont typeface="Arial" pitchFamily="34" charset="0"/>
              <a:buChar char="•"/>
            </a:pPr>
            <a:r>
              <a:rPr lang="en-US" dirty="0" smtClean="0"/>
              <a:t> iCON currently handles tenant specific operations</a:t>
            </a:r>
          </a:p>
          <a:p>
            <a:pPr algn="just">
              <a:lnSpc>
                <a:spcPct val="150000"/>
              </a:lnSpc>
              <a:buFont typeface="Arial" pitchFamily="34" charset="0"/>
              <a:buChar char="•"/>
            </a:pPr>
            <a:r>
              <a:rPr lang="en-US" dirty="0" smtClean="0"/>
              <a:t> Data can be extracted from </a:t>
            </a:r>
            <a:r>
              <a:rPr lang="en-US" dirty="0" err="1" smtClean="0"/>
              <a:t>iCON</a:t>
            </a:r>
            <a:r>
              <a:rPr lang="en-US" dirty="0" smtClean="0"/>
              <a:t> for reporting purposes</a:t>
            </a:r>
            <a:endParaRPr lang="en-US" dirty="0"/>
          </a:p>
        </p:txBody>
      </p:sp>
      <p:sp>
        <p:nvSpPr>
          <p:cNvPr id="4" name="Date Placeholder 3"/>
          <p:cNvSpPr>
            <a:spLocks noGrp="1"/>
          </p:cNvSpPr>
          <p:nvPr>
            <p:ph type="dt" sz="half" idx="10"/>
          </p:nvPr>
        </p:nvSpPr>
        <p:spPr/>
        <p:txBody>
          <a:bodyPr/>
          <a:lstStyle/>
          <a:p>
            <a:fld id="{5D3C279C-630D-41E2-A782-A6C1FE378489}"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3</a:t>
            </a:fld>
            <a:endParaRPr lang="en-US"/>
          </a:p>
        </p:txBody>
      </p:sp>
      <p:sp>
        <p:nvSpPr>
          <p:cNvPr id="7" name="Title 1"/>
          <p:cNvSpPr>
            <a:spLocks noGrp="1"/>
          </p:cNvSpPr>
          <p:nvPr>
            <p:ph type="title"/>
          </p:nvPr>
        </p:nvSpPr>
        <p:spPr/>
        <p:txBody>
          <a:bodyPr/>
          <a:lstStyle/>
          <a:p>
            <a:r>
              <a:rPr lang="en-US" sz="2400" b="1" dirty="0" smtClean="0"/>
              <a:t>What is iCON</a:t>
            </a:r>
            <a:endParaRPr lang="en-US" sz="24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36470" y="1196690"/>
            <a:ext cx="8569190" cy="5040700"/>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2" name="Title 1"/>
          <p:cNvSpPr>
            <a:spLocks noGrp="1"/>
          </p:cNvSpPr>
          <p:nvPr>
            <p:ph type="title"/>
          </p:nvPr>
        </p:nvSpPr>
        <p:spPr/>
        <p:txBody>
          <a:bodyPr/>
          <a:lstStyle/>
          <a:p>
            <a:r>
              <a:rPr lang="en-US" sz="2000" b="1" dirty="0" smtClean="0"/>
              <a:t>Lines of Business</a:t>
            </a:r>
            <a:endParaRPr lang="en-US" sz="2000" b="1" dirty="0"/>
          </a:p>
        </p:txBody>
      </p:sp>
      <p:sp>
        <p:nvSpPr>
          <p:cNvPr id="4" name="Date Placeholder 3"/>
          <p:cNvSpPr>
            <a:spLocks noGrp="1"/>
          </p:cNvSpPr>
          <p:nvPr>
            <p:ph type="dt" sz="half" idx="10"/>
          </p:nvPr>
        </p:nvSpPr>
        <p:spPr/>
        <p:txBody>
          <a:bodyPr/>
          <a:lstStyle/>
          <a:p>
            <a:fld id="{CF6280D9-8010-4656-855C-8C3560B2C496}"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4</a:t>
            </a:fld>
            <a:endParaRPr lang="en-US"/>
          </a:p>
        </p:txBody>
      </p:sp>
      <p:pic>
        <p:nvPicPr>
          <p:cNvPr id="197634" name="Picture 2"/>
          <p:cNvPicPr>
            <a:picLocks noGrp="1" noChangeAspect="1" noChangeArrowheads="1"/>
          </p:cNvPicPr>
          <p:nvPr>
            <p:ph idx="1"/>
          </p:nvPr>
        </p:nvPicPr>
        <p:blipFill>
          <a:blip r:embed="rId2"/>
          <a:srcRect/>
          <a:stretch>
            <a:fillRect/>
          </a:stretch>
        </p:blipFill>
        <p:spPr bwMode="auto">
          <a:xfrm>
            <a:off x="1280490" y="1556740"/>
            <a:ext cx="1419225" cy="2571750"/>
          </a:xfrm>
          <a:prstGeom prst="rect">
            <a:avLst/>
          </a:prstGeom>
          <a:noFill/>
          <a:ln w="9525">
            <a:noFill/>
            <a:miter lim="800000"/>
            <a:headEnd/>
            <a:tailEnd/>
          </a:ln>
        </p:spPr>
      </p:pic>
      <p:pic>
        <p:nvPicPr>
          <p:cNvPr id="197635" name="Picture 3"/>
          <p:cNvPicPr>
            <a:picLocks noChangeAspect="1" noChangeArrowheads="1"/>
          </p:cNvPicPr>
          <p:nvPr/>
        </p:nvPicPr>
        <p:blipFill>
          <a:blip r:embed="rId3"/>
          <a:srcRect/>
          <a:stretch>
            <a:fillRect/>
          </a:stretch>
        </p:blipFill>
        <p:spPr bwMode="auto">
          <a:xfrm>
            <a:off x="4736970" y="3501010"/>
            <a:ext cx="1400175" cy="2638425"/>
          </a:xfrm>
          <a:prstGeom prst="rect">
            <a:avLst/>
          </a:prstGeom>
          <a:noFill/>
          <a:ln w="9525">
            <a:noFill/>
            <a:miter lim="800000"/>
            <a:headEnd/>
            <a:tailEnd/>
          </a:ln>
        </p:spPr>
      </p:pic>
      <p:pic>
        <p:nvPicPr>
          <p:cNvPr id="197636" name="Picture 4"/>
          <p:cNvPicPr>
            <a:picLocks noChangeAspect="1" noChangeArrowheads="1"/>
          </p:cNvPicPr>
          <p:nvPr/>
        </p:nvPicPr>
        <p:blipFill>
          <a:blip r:embed="rId4"/>
          <a:srcRect/>
          <a:stretch>
            <a:fillRect/>
          </a:stretch>
        </p:blipFill>
        <p:spPr bwMode="auto">
          <a:xfrm>
            <a:off x="2936720" y="2492870"/>
            <a:ext cx="1438275" cy="2600325"/>
          </a:xfrm>
          <a:prstGeom prst="rect">
            <a:avLst/>
          </a:prstGeom>
          <a:noFill/>
          <a:ln w="9525">
            <a:noFill/>
            <a:miter lim="800000"/>
            <a:headEnd/>
            <a:tailEnd/>
          </a:ln>
        </p:spPr>
      </p:pic>
      <p:pic>
        <p:nvPicPr>
          <p:cNvPr id="197637" name="Picture 5"/>
          <p:cNvPicPr>
            <a:picLocks noChangeAspect="1" noChangeArrowheads="1"/>
          </p:cNvPicPr>
          <p:nvPr/>
        </p:nvPicPr>
        <p:blipFill>
          <a:blip r:embed="rId5"/>
          <a:srcRect/>
          <a:stretch>
            <a:fillRect/>
          </a:stretch>
        </p:blipFill>
        <p:spPr bwMode="auto">
          <a:xfrm>
            <a:off x="6393200" y="2564880"/>
            <a:ext cx="1381125" cy="2562225"/>
          </a:xfrm>
          <a:prstGeom prst="rect">
            <a:avLst/>
          </a:prstGeom>
          <a:noFill/>
          <a:ln w="9525">
            <a:noFill/>
            <a:miter lim="800000"/>
            <a:headEnd/>
            <a:tailEnd/>
          </a:ln>
        </p:spPr>
      </p:pic>
      <p:pic>
        <p:nvPicPr>
          <p:cNvPr id="197638" name="Picture 6"/>
          <p:cNvPicPr>
            <a:picLocks noChangeAspect="1" noChangeArrowheads="1"/>
          </p:cNvPicPr>
          <p:nvPr/>
        </p:nvPicPr>
        <p:blipFill>
          <a:blip r:embed="rId6"/>
          <a:srcRect/>
          <a:stretch>
            <a:fillRect/>
          </a:stretch>
        </p:blipFill>
        <p:spPr bwMode="auto">
          <a:xfrm>
            <a:off x="8049430" y="1484730"/>
            <a:ext cx="15049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TP </a:t>
            </a:r>
            <a:r>
              <a:rPr lang="en-US" dirty="0" err="1" smtClean="0"/>
              <a:t>coverages</a:t>
            </a:r>
            <a:endParaRPr lang="en-US" dirty="0"/>
          </a:p>
        </p:txBody>
      </p:sp>
      <p:graphicFrame>
        <p:nvGraphicFramePr>
          <p:cNvPr id="7" name="Content Placeholder 6"/>
          <p:cNvGraphicFramePr>
            <a:graphicFrameLocks noGrp="1"/>
          </p:cNvGraphicFramePr>
          <p:nvPr>
            <p:ph idx="1"/>
          </p:nvPr>
        </p:nvGraphicFramePr>
        <p:xfrm>
          <a:off x="273050" y="1501775"/>
          <a:ext cx="9359900" cy="2225040"/>
        </p:xfrm>
        <a:graphic>
          <a:graphicData uri="http://schemas.openxmlformats.org/drawingml/2006/table">
            <a:tbl>
              <a:tblPr firstRow="1" bandRow="1">
                <a:tableStyleId>{5C22544A-7EE6-4342-B048-85BDC9FD1C3A}</a:tableStyleId>
              </a:tblPr>
              <a:tblGrid>
                <a:gridCol w="4679950"/>
                <a:gridCol w="4679950"/>
              </a:tblGrid>
              <a:tr h="370840">
                <a:tc>
                  <a:txBody>
                    <a:bodyPr/>
                    <a:lstStyle/>
                    <a:p>
                      <a:r>
                        <a:rPr lang="en-US" dirty="0" smtClean="0"/>
                        <a:t>TP </a:t>
                      </a:r>
                      <a:endParaRPr lang="en-US" dirty="0"/>
                    </a:p>
                  </a:txBody>
                  <a:tcPr/>
                </a:tc>
                <a:tc>
                  <a:txBody>
                    <a:bodyPr/>
                    <a:lstStyle/>
                    <a:p>
                      <a:r>
                        <a:rPr lang="en-US" dirty="0" smtClean="0"/>
                        <a:t>Coverage</a:t>
                      </a:r>
                      <a:endParaRPr lang="en-US" dirty="0"/>
                    </a:p>
                  </a:txBody>
                  <a:tcPr/>
                </a:tc>
              </a:tr>
              <a:tr h="370840">
                <a:tc>
                  <a:txBody>
                    <a:bodyPr/>
                    <a:lstStyle/>
                    <a:p>
                      <a:r>
                        <a:rPr lang="en-US" dirty="0" smtClean="0"/>
                        <a:t>TP1</a:t>
                      </a:r>
                      <a:endParaRPr lang="en-US" dirty="0"/>
                    </a:p>
                  </a:txBody>
                  <a:tcPr/>
                </a:tc>
                <a:tc>
                  <a:txBody>
                    <a:bodyPr/>
                    <a:lstStyle/>
                    <a:p>
                      <a:r>
                        <a:rPr lang="en-US" dirty="0" smtClean="0"/>
                        <a:t>Quote, Proposal, Contract modifications</a:t>
                      </a:r>
                      <a:endParaRPr lang="en-US" dirty="0"/>
                    </a:p>
                  </a:txBody>
                  <a:tcPr/>
                </a:tc>
              </a:tr>
              <a:tr h="370840">
                <a:tc>
                  <a:txBody>
                    <a:bodyPr/>
                    <a:lstStyle/>
                    <a:p>
                      <a:r>
                        <a:rPr lang="en-US" dirty="0" smtClean="0"/>
                        <a:t>TP2</a:t>
                      </a:r>
                      <a:endParaRPr lang="en-US" dirty="0"/>
                    </a:p>
                  </a:txBody>
                  <a:tcPr/>
                </a:tc>
                <a:tc>
                  <a:txBody>
                    <a:bodyPr/>
                    <a:lstStyle/>
                    <a:p>
                      <a:r>
                        <a:rPr lang="en-US" baseline="0" dirty="0" smtClean="0"/>
                        <a:t>MPD, activation, termination, </a:t>
                      </a:r>
                      <a:r>
                        <a:rPr lang="en-US" dirty="0" smtClean="0"/>
                        <a:t>revenues</a:t>
                      </a:r>
                      <a:endParaRPr lang="en-US" dirty="0"/>
                    </a:p>
                  </a:txBody>
                  <a:tcPr/>
                </a:tc>
              </a:tr>
              <a:tr h="370840">
                <a:tc>
                  <a:txBody>
                    <a:bodyPr/>
                    <a:lstStyle/>
                    <a:p>
                      <a:r>
                        <a:rPr lang="en-US" dirty="0" smtClean="0"/>
                        <a:t>TP3</a:t>
                      </a:r>
                      <a:endParaRPr lang="en-US" dirty="0"/>
                    </a:p>
                  </a:txBody>
                  <a:tcPr/>
                </a:tc>
                <a:tc>
                  <a:txBody>
                    <a:bodyPr/>
                    <a:lstStyle/>
                    <a:p>
                      <a:r>
                        <a:rPr lang="en-US" dirty="0" smtClean="0"/>
                        <a:t>Costs</a:t>
                      </a:r>
                      <a:r>
                        <a:rPr lang="en-US" smtClean="0"/>
                        <a:t>, internationalization, DDE</a:t>
                      </a:r>
                      <a:endParaRPr lang="en-US" dirty="0"/>
                    </a:p>
                  </a:txBody>
                  <a:tcPr/>
                </a:tc>
              </a:tr>
              <a:tr h="370840">
                <a:tc>
                  <a:txBody>
                    <a:bodyPr/>
                    <a:lstStyle/>
                    <a:p>
                      <a:r>
                        <a:rPr lang="en-US" dirty="0" smtClean="0"/>
                        <a:t>TP4</a:t>
                      </a:r>
                      <a:endParaRPr lang="en-US" dirty="0"/>
                    </a:p>
                  </a:txBody>
                  <a:tcPr/>
                </a:tc>
                <a:tc>
                  <a:txBody>
                    <a:bodyPr/>
                    <a:lstStyle/>
                    <a:p>
                      <a:r>
                        <a:rPr lang="en-US" dirty="0" smtClean="0"/>
                        <a:t>CCC,</a:t>
                      </a:r>
                      <a:r>
                        <a:rPr lang="en-US" baseline="0" dirty="0" smtClean="0"/>
                        <a:t> Print, Search, Roles </a:t>
                      </a:r>
                      <a:r>
                        <a:rPr lang="en-US" baseline="0" smtClean="0"/>
                        <a:t>and Rights ..</a:t>
                      </a:r>
                      <a:endParaRPr lang="en-US" dirty="0"/>
                    </a:p>
                  </a:txBody>
                  <a:tcPr/>
                </a:tc>
              </a:tr>
              <a:tr h="370840">
                <a:tc>
                  <a:txBody>
                    <a:bodyPr/>
                    <a:lstStyle/>
                    <a:p>
                      <a:r>
                        <a:rPr lang="en-US" dirty="0" smtClean="0"/>
                        <a:t>TP6</a:t>
                      </a:r>
                      <a:endParaRPr lang="en-US" dirty="0"/>
                    </a:p>
                  </a:txBody>
                  <a:tcPr/>
                </a:tc>
                <a:tc>
                  <a:txBody>
                    <a:bodyPr/>
                    <a:lstStyle/>
                    <a:p>
                      <a:r>
                        <a:rPr lang="en-US" dirty="0" smtClean="0"/>
                        <a:t>Data maintenance</a:t>
                      </a:r>
                      <a:endParaRPr lang="en-US" dirty="0"/>
                    </a:p>
                  </a:txBody>
                  <a:tcPr/>
                </a:tc>
              </a:tr>
            </a:tbl>
          </a:graphicData>
        </a:graphic>
      </p:graphicFrame>
      <p:sp>
        <p:nvSpPr>
          <p:cNvPr id="4" name="Date Placeholder 3"/>
          <p:cNvSpPr>
            <a:spLocks noGrp="1"/>
          </p:cNvSpPr>
          <p:nvPr>
            <p:ph type="dt" sz="half" idx="10"/>
          </p:nvPr>
        </p:nvSpPr>
        <p:spPr/>
        <p:txBody>
          <a:bodyPr/>
          <a:lstStyle/>
          <a:p>
            <a:fld id="{E5D8C25F-7206-406D-A889-41171CBF515C}"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273050" y="1501775"/>
          <a:ext cx="9359900"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8DF5B262-D22F-4BC0-8EF1-9DD9C1C82361}"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6</a:t>
            </a:fld>
            <a:endParaRPr lang="en-US"/>
          </a:p>
        </p:txBody>
      </p:sp>
      <p:sp>
        <p:nvSpPr>
          <p:cNvPr id="8" name="Title 1"/>
          <p:cNvSpPr>
            <a:spLocks noGrp="1"/>
          </p:cNvSpPr>
          <p:nvPr>
            <p:ph type="title"/>
          </p:nvPr>
        </p:nvSpPr>
        <p:spPr/>
        <p:txBody>
          <a:bodyPr/>
          <a:lstStyle/>
          <a:p>
            <a:r>
              <a:rPr lang="en-US" sz="2000" b="1" dirty="0" smtClean="0"/>
              <a:t>Business entities</a:t>
            </a:r>
            <a:endParaRPr lang="en-US"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Business use case</a:t>
            </a:r>
            <a:endParaRPr lang="en-US" sz="2000" b="1" dirty="0"/>
          </a:p>
        </p:txBody>
      </p:sp>
      <p:sp>
        <p:nvSpPr>
          <p:cNvPr id="4" name="Date Placeholder 3"/>
          <p:cNvSpPr>
            <a:spLocks noGrp="1"/>
          </p:cNvSpPr>
          <p:nvPr>
            <p:ph type="dt" sz="half" idx="10"/>
          </p:nvPr>
        </p:nvSpPr>
        <p:spPr/>
        <p:txBody>
          <a:bodyPr/>
          <a:lstStyle/>
          <a:p>
            <a:fld id="{26AC6F57-CB87-4904-AEEA-C993A186183C}"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7</a:t>
            </a:fld>
            <a:endParaRPr lang="en-US"/>
          </a:p>
        </p:txBody>
      </p:sp>
      <p:pic>
        <p:nvPicPr>
          <p:cNvPr id="168962" name="Picture 2"/>
          <p:cNvPicPr>
            <a:picLocks noGrp="1" noChangeAspect="1" noChangeArrowheads="1"/>
          </p:cNvPicPr>
          <p:nvPr>
            <p:ph idx="1"/>
          </p:nvPr>
        </p:nvPicPr>
        <p:blipFill>
          <a:blip r:embed="rId2"/>
          <a:srcRect/>
          <a:stretch>
            <a:fillRect/>
          </a:stretch>
        </p:blipFill>
        <p:spPr bwMode="auto">
          <a:xfrm>
            <a:off x="200340" y="1412720"/>
            <a:ext cx="9705660" cy="4896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Freeform 151"/>
          <p:cNvSpPr>
            <a:spLocks noChangeAspect="1" noEditPoints="1"/>
          </p:cNvSpPr>
          <p:nvPr/>
        </p:nvSpPr>
        <p:spPr bwMode="gray">
          <a:xfrm>
            <a:off x="2504660" y="2813127"/>
            <a:ext cx="1911350" cy="1624013"/>
          </a:xfrm>
          <a:custGeom>
            <a:avLst/>
            <a:gdLst>
              <a:gd name="T0" fmla="*/ 3347 w 3352"/>
              <a:gd name="T1" fmla="*/ 429 h 2623"/>
              <a:gd name="T2" fmla="*/ 3319 w 3352"/>
              <a:gd name="T3" fmla="*/ 487 h 2623"/>
              <a:gd name="T4" fmla="*/ 3345 w 3352"/>
              <a:gd name="T5" fmla="*/ 495 h 2623"/>
              <a:gd name="T6" fmla="*/ 3350 w 3352"/>
              <a:gd name="T7" fmla="*/ 446 h 2623"/>
              <a:gd name="T8" fmla="*/ 3246 w 3352"/>
              <a:gd name="T9" fmla="*/ 106 h 2623"/>
              <a:gd name="T10" fmla="*/ 3226 w 3352"/>
              <a:gd name="T11" fmla="*/ 87 h 2623"/>
              <a:gd name="T12" fmla="*/ 3201 w 3352"/>
              <a:gd name="T13" fmla="*/ 85 h 2623"/>
              <a:gd name="T14" fmla="*/ 3179 w 3352"/>
              <a:gd name="T15" fmla="*/ 77 h 2623"/>
              <a:gd name="T16" fmla="*/ 3145 w 3352"/>
              <a:gd name="T17" fmla="*/ 61 h 2623"/>
              <a:gd name="T18" fmla="*/ 3102 w 3352"/>
              <a:gd name="T19" fmla="*/ 37 h 2623"/>
              <a:gd name="T20" fmla="*/ 3073 w 3352"/>
              <a:gd name="T21" fmla="*/ 12 h 2623"/>
              <a:gd name="T22" fmla="*/ 3017 w 3352"/>
              <a:gd name="T23" fmla="*/ 12 h 2623"/>
              <a:gd name="T24" fmla="*/ 2988 w 3352"/>
              <a:gd name="T25" fmla="*/ 60 h 2623"/>
              <a:gd name="T26" fmla="*/ 2937 w 3352"/>
              <a:gd name="T27" fmla="*/ 97 h 2623"/>
              <a:gd name="T28" fmla="*/ 2882 w 3352"/>
              <a:gd name="T29" fmla="*/ 75 h 2623"/>
              <a:gd name="T30" fmla="*/ 2852 w 3352"/>
              <a:gd name="T31" fmla="*/ 125 h 2623"/>
              <a:gd name="T32" fmla="*/ 2797 w 3352"/>
              <a:gd name="T33" fmla="*/ 124 h 2623"/>
              <a:gd name="T34" fmla="*/ 2752 w 3352"/>
              <a:gd name="T35" fmla="*/ 161 h 2623"/>
              <a:gd name="T36" fmla="*/ 2816 w 3352"/>
              <a:gd name="T37" fmla="*/ 184 h 2623"/>
              <a:gd name="T38" fmla="*/ 2874 w 3352"/>
              <a:gd name="T39" fmla="*/ 199 h 2623"/>
              <a:gd name="T40" fmla="*/ 2899 w 3352"/>
              <a:gd name="T41" fmla="*/ 248 h 2623"/>
              <a:gd name="T42" fmla="*/ 2919 w 3352"/>
              <a:gd name="T43" fmla="*/ 320 h 2623"/>
              <a:gd name="T44" fmla="*/ 2878 w 3352"/>
              <a:gd name="T45" fmla="*/ 391 h 2623"/>
              <a:gd name="T46" fmla="*/ 2880 w 3352"/>
              <a:gd name="T47" fmla="*/ 414 h 2623"/>
              <a:gd name="T48" fmla="*/ 2914 w 3352"/>
              <a:gd name="T49" fmla="*/ 437 h 2623"/>
              <a:gd name="T50" fmla="*/ 2953 w 3352"/>
              <a:gd name="T51" fmla="*/ 441 h 2623"/>
              <a:gd name="T52" fmla="*/ 2975 w 3352"/>
              <a:gd name="T53" fmla="*/ 434 h 2623"/>
              <a:gd name="T54" fmla="*/ 2999 w 3352"/>
              <a:gd name="T55" fmla="*/ 446 h 2623"/>
              <a:gd name="T56" fmla="*/ 3019 w 3352"/>
              <a:gd name="T57" fmla="*/ 454 h 2623"/>
              <a:gd name="T58" fmla="*/ 3044 w 3352"/>
              <a:gd name="T59" fmla="*/ 463 h 2623"/>
              <a:gd name="T60" fmla="*/ 3065 w 3352"/>
              <a:gd name="T61" fmla="*/ 453 h 2623"/>
              <a:gd name="T62" fmla="*/ 3124 w 3352"/>
              <a:gd name="T63" fmla="*/ 397 h 2623"/>
              <a:gd name="T64" fmla="*/ 3184 w 3352"/>
              <a:gd name="T65" fmla="*/ 421 h 2623"/>
              <a:gd name="T66" fmla="*/ 3259 w 3352"/>
              <a:gd name="T67" fmla="*/ 388 h 2623"/>
              <a:gd name="T68" fmla="*/ 3252 w 3352"/>
              <a:gd name="T69" fmla="*/ 367 h 2623"/>
              <a:gd name="T70" fmla="*/ 3242 w 3352"/>
              <a:gd name="T71" fmla="*/ 335 h 2623"/>
              <a:gd name="T72" fmla="*/ 3224 w 3352"/>
              <a:gd name="T73" fmla="*/ 314 h 2623"/>
              <a:gd name="T74" fmla="*/ 3241 w 3352"/>
              <a:gd name="T75" fmla="*/ 289 h 2623"/>
              <a:gd name="T76" fmla="*/ 3236 w 3352"/>
              <a:gd name="T77" fmla="*/ 263 h 2623"/>
              <a:gd name="T78" fmla="*/ 3204 w 3352"/>
              <a:gd name="T79" fmla="*/ 259 h 2623"/>
              <a:gd name="T80" fmla="*/ 3220 w 3352"/>
              <a:gd name="T81" fmla="*/ 226 h 2623"/>
              <a:gd name="T82" fmla="*/ 3245 w 3352"/>
              <a:gd name="T83" fmla="*/ 198 h 2623"/>
              <a:gd name="T84" fmla="*/ 3268 w 3352"/>
              <a:gd name="T85" fmla="*/ 186 h 2623"/>
              <a:gd name="T86" fmla="*/ 3278 w 3352"/>
              <a:gd name="T87" fmla="*/ 128 h 2623"/>
              <a:gd name="T88" fmla="*/ 3284 w 3352"/>
              <a:gd name="T89" fmla="*/ 106 h 2623"/>
              <a:gd name="T90" fmla="*/ 392 w 3352"/>
              <a:gd name="T91" fmla="*/ 2439 h 2623"/>
              <a:gd name="T92" fmla="*/ 334 w 3352"/>
              <a:gd name="T93" fmla="*/ 2444 h 2623"/>
              <a:gd name="T94" fmla="*/ 334 w 3352"/>
              <a:gd name="T95" fmla="*/ 2544 h 2623"/>
              <a:gd name="T96" fmla="*/ 313 w 3352"/>
              <a:gd name="T97" fmla="*/ 2594 h 2623"/>
              <a:gd name="T98" fmla="*/ 340 w 3352"/>
              <a:gd name="T99" fmla="*/ 2611 h 2623"/>
              <a:gd name="T100" fmla="*/ 364 w 3352"/>
              <a:gd name="T101" fmla="*/ 2610 h 2623"/>
              <a:gd name="T102" fmla="*/ 410 w 3352"/>
              <a:gd name="T103" fmla="*/ 2570 h 2623"/>
              <a:gd name="T104" fmla="*/ 427 w 3352"/>
              <a:gd name="T105" fmla="*/ 2479 h 2623"/>
              <a:gd name="T106" fmla="*/ 11 w 3352"/>
              <a:gd name="T107" fmla="*/ 1875 h 2623"/>
              <a:gd name="T108" fmla="*/ 31 w 3352"/>
              <a:gd name="T109" fmla="*/ 1937 h 2623"/>
              <a:gd name="T110" fmla="*/ 37 w 3352"/>
              <a:gd name="T111" fmla="*/ 1965 h 2623"/>
              <a:gd name="T112" fmla="*/ 31 w 3352"/>
              <a:gd name="T113" fmla="*/ 1937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2" h="2623">
                <a:moveTo>
                  <a:pt x="3350" y="446"/>
                </a:moveTo>
                <a:cubicBezTo>
                  <a:pt x="3345" y="444"/>
                  <a:pt x="3345" y="444"/>
                  <a:pt x="3345" y="444"/>
                </a:cubicBezTo>
                <a:cubicBezTo>
                  <a:pt x="3345" y="444"/>
                  <a:pt x="3351" y="436"/>
                  <a:pt x="3347" y="429"/>
                </a:cubicBezTo>
                <a:cubicBezTo>
                  <a:pt x="3343" y="422"/>
                  <a:pt x="3335" y="440"/>
                  <a:pt x="3335" y="440"/>
                </a:cubicBezTo>
                <a:cubicBezTo>
                  <a:pt x="3335" y="440"/>
                  <a:pt x="3306" y="453"/>
                  <a:pt x="3309" y="467"/>
                </a:cubicBezTo>
                <a:cubicBezTo>
                  <a:pt x="3312" y="481"/>
                  <a:pt x="3319" y="487"/>
                  <a:pt x="3319" y="487"/>
                </a:cubicBezTo>
                <a:cubicBezTo>
                  <a:pt x="3319" y="487"/>
                  <a:pt x="3310" y="498"/>
                  <a:pt x="3318" y="505"/>
                </a:cubicBezTo>
                <a:cubicBezTo>
                  <a:pt x="3326" y="512"/>
                  <a:pt x="3335" y="513"/>
                  <a:pt x="3335" y="513"/>
                </a:cubicBezTo>
                <a:cubicBezTo>
                  <a:pt x="3335" y="513"/>
                  <a:pt x="3345" y="506"/>
                  <a:pt x="3345" y="495"/>
                </a:cubicBezTo>
                <a:cubicBezTo>
                  <a:pt x="3345" y="484"/>
                  <a:pt x="3344" y="481"/>
                  <a:pt x="3344" y="481"/>
                </a:cubicBezTo>
                <a:cubicBezTo>
                  <a:pt x="3352" y="477"/>
                  <a:pt x="3352" y="477"/>
                  <a:pt x="3352" y="477"/>
                </a:cubicBezTo>
                <a:lnTo>
                  <a:pt x="3350" y="446"/>
                </a:lnTo>
                <a:close/>
                <a:moveTo>
                  <a:pt x="3266" y="107"/>
                </a:moveTo>
                <a:cubicBezTo>
                  <a:pt x="3266" y="103"/>
                  <a:pt x="3266" y="103"/>
                  <a:pt x="3266" y="103"/>
                </a:cubicBezTo>
                <a:cubicBezTo>
                  <a:pt x="3266" y="103"/>
                  <a:pt x="3252" y="107"/>
                  <a:pt x="3246" y="106"/>
                </a:cubicBezTo>
                <a:cubicBezTo>
                  <a:pt x="3240" y="105"/>
                  <a:pt x="3242" y="100"/>
                  <a:pt x="3242" y="100"/>
                </a:cubicBezTo>
                <a:cubicBezTo>
                  <a:pt x="3225" y="100"/>
                  <a:pt x="3225" y="100"/>
                  <a:pt x="3225" y="100"/>
                </a:cubicBezTo>
                <a:cubicBezTo>
                  <a:pt x="3225" y="100"/>
                  <a:pt x="3229" y="90"/>
                  <a:pt x="3226" y="87"/>
                </a:cubicBezTo>
                <a:cubicBezTo>
                  <a:pt x="3223" y="84"/>
                  <a:pt x="3221" y="80"/>
                  <a:pt x="3221" y="80"/>
                </a:cubicBezTo>
                <a:cubicBezTo>
                  <a:pt x="3210" y="78"/>
                  <a:pt x="3210" y="78"/>
                  <a:pt x="3210" y="78"/>
                </a:cubicBezTo>
                <a:cubicBezTo>
                  <a:pt x="3201" y="85"/>
                  <a:pt x="3201" y="85"/>
                  <a:pt x="3201" y="85"/>
                </a:cubicBezTo>
                <a:cubicBezTo>
                  <a:pt x="3196" y="81"/>
                  <a:pt x="3196" y="81"/>
                  <a:pt x="3196" y="81"/>
                </a:cubicBezTo>
                <a:cubicBezTo>
                  <a:pt x="3182" y="81"/>
                  <a:pt x="3182" y="81"/>
                  <a:pt x="3182" y="81"/>
                </a:cubicBezTo>
                <a:cubicBezTo>
                  <a:pt x="3182" y="81"/>
                  <a:pt x="3181" y="80"/>
                  <a:pt x="3179" y="77"/>
                </a:cubicBezTo>
                <a:cubicBezTo>
                  <a:pt x="3177" y="74"/>
                  <a:pt x="3155" y="70"/>
                  <a:pt x="3155" y="70"/>
                </a:cubicBezTo>
                <a:cubicBezTo>
                  <a:pt x="3155" y="54"/>
                  <a:pt x="3155" y="54"/>
                  <a:pt x="3155" y="54"/>
                </a:cubicBezTo>
                <a:cubicBezTo>
                  <a:pt x="3145" y="61"/>
                  <a:pt x="3145" y="61"/>
                  <a:pt x="3145" y="61"/>
                </a:cubicBezTo>
                <a:cubicBezTo>
                  <a:pt x="3130" y="61"/>
                  <a:pt x="3130" y="61"/>
                  <a:pt x="3130" y="61"/>
                </a:cubicBezTo>
                <a:cubicBezTo>
                  <a:pt x="3130" y="61"/>
                  <a:pt x="3130" y="45"/>
                  <a:pt x="3125" y="42"/>
                </a:cubicBezTo>
                <a:cubicBezTo>
                  <a:pt x="3120" y="39"/>
                  <a:pt x="3102" y="37"/>
                  <a:pt x="3102" y="37"/>
                </a:cubicBezTo>
                <a:cubicBezTo>
                  <a:pt x="3095" y="30"/>
                  <a:pt x="3095" y="30"/>
                  <a:pt x="3095" y="30"/>
                </a:cubicBezTo>
                <a:cubicBezTo>
                  <a:pt x="3079" y="26"/>
                  <a:pt x="3079" y="26"/>
                  <a:pt x="3079" y="26"/>
                </a:cubicBezTo>
                <a:cubicBezTo>
                  <a:pt x="3073" y="12"/>
                  <a:pt x="3073" y="12"/>
                  <a:pt x="3073" y="12"/>
                </a:cubicBezTo>
                <a:cubicBezTo>
                  <a:pt x="3074" y="3"/>
                  <a:pt x="3074" y="3"/>
                  <a:pt x="3074" y="3"/>
                </a:cubicBezTo>
                <a:cubicBezTo>
                  <a:pt x="3074" y="3"/>
                  <a:pt x="3058" y="0"/>
                  <a:pt x="3048" y="4"/>
                </a:cubicBezTo>
                <a:cubicBezTo>
                  <a:pt x="3038" y="8"/>
                  <a:pt x="3013" y="4"/>
                  <a:pt x="3017" y="12"/>
                </a:cubicBezTo>
                <a:cubicBezTo>
                  <a:pt x="3021" y="20"/>
                  <a:pt x="3024" y="27"/>
                  <a:pt x="3024" y="27"/>
                </a:cubicBezTo>
                <a:cubicBezTo>
                  <a:pt x="3024" y="27"/>
                  <a:pt x="3032" y="44"/>
                  <a:pt x="3021" y="52"/>
                </a:cubicBezTo>
                <a:cubicBezTo>
                  <a:pt x="3010" y="60"/>
                  <a:pt x="2988" y="60"/>
                  <a:pt x="2988" y="60"/>
                </a:cubicBezTo>
                <a:cubicBezTo>
                  <a:pt x="2963" y="80"/>
                  <a:pt x="2963" y="80"/>
                  <a:pt x="2963" y="80"/>
                </a:cubicBezTo>
                <a:cubicBezTo>
                  <a:pt x="2972" y="86"/>
                  <a:pt x="2972" y="86"/>
                  <a:pt x="2972" y="86"/>
                </a:cubicBezTo>
                <a:cubicBezTo>
                  <a:pt x="2972" y="86"/>
                  <a:pt x="2952" y="98"/>
                  <a:pt x="2937" y="97"/>
                </a:cubicBezTo>
                <a:cubicBezTo>
                  <a:pt x="2922" y="96"/>
                  <a:pt x="2913" y="91"/>
                  <a:pt x="2913" y="91"/>
                </a:cubicBezTo>
                <a:cubicBezTo>
                  <a:pt x="2902" y="76"/>
                  <a:pt x="2902" y="76"/>
                  <a:pt x="2902" y="76"/>
                </a:cubicBezTo>
                <a:cubicBezTo>
                  <a:pt x="2902" y="76"/>
                  <a:pt x="2881" y="68"/>
                  <a:pt x="2882" y="75"/>
                </a:cubicBezTo>
                <a:cubicBezTo>
                  <a:pt x="2883" y="82"/>
                  <a:pt x="2894" y="96"/>
                  <a:pt x="2894" y="96"/>
                </a:cubicBezTo>
                <a:cubicBezTo>
                  <a:pt x="2894" y="96"/>
                  <a:pt x="2907" y="120"/>
                  <a:pt x="2889" y="123"/>
                </a:cubicBezTo>
                <a:cubicBezTo>
                  <a:pt x="2871" y="126"/>
                  <a:pt x="2852" y="125"/>
                  <a:pt x="2852" y="125"/>
                </a:cubicBezTo>
                <a:cubicBezTo>
                  <a:pt x="2845" y="136"/>
                  <a:pt x="2845" y="136"/>
                  <a:pt x="2845" y="136"/>
                </a:cubicBezTo>
                <a:cubicBezTo>
                  <a:pt x="2845" y="136"/>
                  <a:pt x="2829" y="116"/>
                  <a:pt x="2823" y="117"/>
                </a:cubicBezTo>
                <a:cubicBezTo>
                  <a:pt x="2817" y="118"/>
                  <a:pt x="2797" y="124"/>
                  <a:pt x="2797" y="124"/>
                </a:cubicBezTo>
                <a:cubicBezTo>
                  <a:pt x="2797" y="124"/>
                  <a:pt x="2761" y="129"/>
                  <a:pt x="2758" y="136"/>
                </a:cubicBezTo>
                <a:cubicBezTo>
                  <a:pt x="2755" y="143"/>
                  <a:pt x="2777" y="149"/>
                  <a:pt x="2776" y="152"/>
                </a:cubicBezTo>
                <a:cubicBezTo>
                  <a:pt x="2775" y="155"/>
                  <a:pt x="2746" y="153"/>
                  <a:pt x="2752" y="161"/>
                </a:cubicBezTo>
                <a:cubicBezTo>
                  <a:pt x="2758" y="169"/>
                  <a:pt x="2777" y="170"/>
                  <a:pt x="2777" y="170"/>
                </a:cubicBezTo>
                <a:cubicBezTo>
                  <a:pt x="2784" y="166"/>
                  <a:pt x="2784" y="166"/>
                  <a:pt x="2784" y="166"/>
                </a:cubicBezTo>
                <a:cubicBezTo>
                  <a:pt x="2816" y="184"/>
                  <a:pt x="2816" y="184"/>
                  <a:pt x="2816" y="184"/>
                </a:cubicBezTo>
                <a:cubicBezTo>
                  <a:pt x="2836" y="184"/>
                  <a:pt x="2836" y="184"/>
                  <a:pt x="2836" y="184"/>
                </a:cubicBezTo>
                <a:cubicBezTo>
                  <a:pt x="2848" y="196"/>
                  <a:pt x="2848" y="196"/>
                  <a:pt x="2848" y="196"/>
                </a:cubicBezTo>
                <a:cubicBezTo>
                  <a:pt x="2874" y="199"/>
                  <a:pt x="2874" y="199"/>
                  <a:pt x="2874" y="199"/>
                </a:cubicBezTo>
                <a:cubicBezTo>
                  <a:pt x="2855" y="209"/>
                  <a:pt x="2855" y="209"/>
                  <a:pt x="2855" y="209"/>
                </a:cubicBezTo>
                <a:cubicBezTo>
                  <a:pt x="2855" y="209"/>
                  <a:pt x="2874" y="240"/>
                  <a:pt x="2878" y="244"/>
                </a:cubicBezTo>
                <a:cubicBezTo>
                  <a:pt x="2882" y="248"/>
                  <a:pt x="2899" y="248"/>
                  <a:pt x="2899" y="248"/>
                </a:cubicBezTo>
                <a:cubicBezTo>
                  <a:pt x="2897" y="277"/>
                  <a:pt x="2897" y="277"/>
                  <a:pt x="2897" y="277"/>
                </a:cubicBezTo>
                <a:cubicBezTo>
                  <a:pt x="2910" y="297"/>
                  <a:pt x="2910" y="297"/>
                  <a:pt x="2910" y="297"/>
                </a:cubicBezTo>
                <a:cubicBezTo>
                  <a:pt x="2919" y="320"/>
                  <a:pt x="2919" y="320"/>
                  <a:pt x="2919" y="320"/>
                </a:cubicBezTo>
                <a:cubicBezTo>
                  <a:pt x="2898" y="294"/>
                  <a:pt x="2898" y="294"/>
                  <a:pt x="2898" y="294"/>
                </a:cubicBezTo>
                <a:cubicBezTo>
                  <a:pt x="2898" y="294"/>
                  <a:pt x="2896" y="323"/>
                  <a:pt x="2895" y="333"/>
                </a:cubicBezTo>
                <a:cubicBezTo>
                  <a:pt x="2894" y="343"/>
                  <a:pt x="2883" y="383"/>
                  <a:pt x="2878" y="391"/>
                </a:cubicBezTo>
                <a:cubicBezTo>
                  <a:pt x="2874" y="398"/>
                  <a:pt x="2876" y="407"/>
                  <a:pt x="2864" y="409"/>
                </a:cubicBezTo>
                <a:cubicBezTo>
                  <a:pt x="2865" y="415"/>
                  <a:pt x="2865" y="415"/>
                  <a:pt x="2865" y="415"/>
                </a:cubicBezTo>
                <a:cubicBezTo>
                  <a:pt x="2865" y="415"/>
                  <a:pt x="2874" y="407"/>
                  <a:pt x="2880" y="414"/>
                </a:cubicBezTo>
                <a:cubicBezTo>
                  <a:pt x="2886" y="421"/>
                  <a:pt x="2880" y="424"/>
                  <a:pt x="2880" y="424"/>
                </a:cubicBezTo>
                <a:cubicBezTo>
                  <a:pt x="2880" y="424"/>
                  <a:pt x="2894" y="426"/>
                  <a:pt x="2901" y="427"/>
                </a:cubicBezTo>
                <a:cubicBezTo>
                  <a:pt x="2908" y="428"/>
                  <a:pt x="2914" y="437"/>
                  <a:pt x="2914" y="437"/>
                </a:cubicBezTo>
                <a:cubicBezTo>
                  <a:pt x="2914" y="437"/>
                  <a:pt x="2924" y="433"/>
                  <a:pt x="2928" y="435"/>
                </a:cubicBezTo>
                <a:cubicBezTo>
                  <a:pt x="2932" y="437"/>
                  <a:pt x="2933" y="440"/>
                  <a:pt x="2933" y="440"/>
                </a:cubicBezTo>
                <a:cubicBezTo>
                  <a:pt x="2953" y="441"/>
                  <a:pt x="2953" y="441"/>
                  <a:pt x="2953" y="441"/>
                </a:cubicBezTo>
                <a:cubicBezTo>
                  <a:pt x="2955" y="449"/>
                  <a:pt x="2955" y="449"/>
                  <a:pt x="2955" y="449"/>
                </a:cubicBezTo>
                <a:cubicBezTo>
                  <a:pt x="2968" y="446"/>
                  <a:pt x="2968" y="446"/>
                  <a:pt x="2968" y="446"/>
                </a:cubicBezTo>
                <a:cubicBezTo>
                  <a:pt x="2968" y="446"/>
                  <a:pt x="2962" y="434"/>
                  <a:pt x="2975" y="434"/>
                </a:cubicBezTo>
                <a:cubicBezTo>
                  <a:pt x="2988" y="434"/>
                  <a:pt x="2988" y="441"/>
                  <a:pt x="2988" y="441"/>
                </a:cubicBezTo>
                <a:cubicBezTo>
                  <a:pt x="2997" y="442"/>
                  <a:pt x="2997" y="442"/>
                  <a:pt x="2997" y="442"/>
                </a:cubicBezTo>
                <a:cubicBezTo>
                  <a:pt x="2999" y="446"/>
                  <a:pt x="2999" y="446"/>
                  <a:pt x="2999" y="446"/>
                </a:cubicBezTo>
                <a:cubicBezTo>
                  <a:pt x="3000" y="445"/>
                  <a:pt x="3002" y="445"/>
                  <a:pt x="3004" y="445"/>
                </a:cubicBezTo>
                <a:cubicBezTo>
                  <a:pt x="3014" y="444"/>
                  <a:pt x="3018" y="445"/>
                  <a:pt x="3018" y="445"/>
                </a:cubicBezTo>
                <a:cubicBezTo>
                  <a:pt x="3019" y="454"/>
                  <a:pt x="3019" y="454"/>
                  <a:pt x="3019" y="454"/>
                </a:cubicBezTo>
                <a:cubicBezTo>
                  <a:pt x="3022" y="455"/>
                  <a:pt x="3024" y="459"/>
                  <a:pt x="3024" y="459"/>
                </a:cubicBezTo>
                <a:cubicBezTo>
                  <a:pt x="3024" y="459"/>
                  <a:pt x="3031" y="457"/>
                  <a:pt x="3034" y="456"/>
                </a:cubicBezTo>
                <a:cubicBezTo>
                  <a:pt x="3037" y="455"/>
                  <a:pt x="3044" y="463"/>
                  <a:pt x="3044" y="463"/>
                </a:cubicBezTo>
                <a:cubicBezTo>
                  <a:pt x="3044" y="463"/>
                  <a:pt x="3045" y="463"/>
                  <a:pt x="3052" y="463"/>
                </a:cubicBezTo>
                <a:cubicBezTo>
                  <a:pt x="3059" y="463"/>
                  <a:pt x="3059" y="453"/>
                  <a:pt x="3059" y="453"/>
                </a:cubicBezTo>
                <a:cubicBezTo>
                  <a:pt x="3065" y="453"/>
                  <a:pt x="3065" y="453"/>
                  <a:pt x="3065" y="453"/>
                </a:cubicBezTo>
                <a:cubicBezTo>
                  <a:pt x="3065" y="452"/>
                  <a:pt x="3065" y="451"/>
                  <a:pt x="3065" y="450"/>
                </a:cubicBezTo>
                <a:cubicBezTo>
                  <a:pt x="3065" y="440"/>
                  <a:pt x="3080" y="417"/>
                  <a:pt x="3087" y="413"/>
                </a:cubicBezTo>
                <a:cubicBezTo>
                  <a:pt x="3094" y="409"/>
                  <a:pt x="3115" y="392"/>
                  <a:pt x="3124" y="397"/>
                </a:cubicBezTo>
                <a:cubicBezTo>
                  <a:pt x="3133" y="402"/>
                  <a:pt x="3141" y="407"/>
                  <a:pt x="3141" y="407"/>
                </a:cubicBezTo>
                <a:cubicBezTo>
                  <a:pt x="3141" y="407"/>
                  <a:pt x="3164" y="401"/>
                  <a:pt x="3169" y="406"/>
                </a:cubicBezTo>
                <a:cubicBezTo>
                  <a:pt x="3174" y="411"/>
                  <a:pt x="3181" y="419"/>
                  <a:pt x="3184" y="421"/>
                </a:cubicBezTo>
                <a:cubicBezTo>
                  <a:pt x="3184" y="421"/>
                  <a:pt x="3209" y="431"/>
                  <a:pt x="3222" y="421"/>
                </a:cubicBezTo>
                <a:cubicBezTo>
                  <a:pt x="3235" y="411"/>
                  <a:pt x="3239" y="392"/>
                  <a:pt x="3245" y="390"/>
                </a:cubicBezTo>
                <a:cubicBezTo>
                  <a:pt x="3247" y="389"/>
                  <a:pt x="3253" y="389"/>
                  <a:pt x="3259" y="388"/>
                </a:cubicBezTo>
                <a:cubicBezTo>
                  <a:pt x="3259" y="385"/>
                  <a:pt x="3260" y="383"/>
                  <a:pt x="3262" y="383"/>
                </a:cubicBezTo>
                <a:cubicBezTo>
                  <a:pt x="3266" y="383"/>
                  <a:pt x="3272" y="373"/>
                  <a:pt x="3269" y="369"/>
                </a:cubicBezTo>
                <a:cubicBezTo>
                  <a:pt x="3266" y="365"/>
                  <a:pt x="3252" y="367"/>
                  <a:pt x="3252" y="367"/>
                </a:cubicBezTo>
                <a:cubicBezTo>
                  <a:pt x="3249" y="361"/>
                  <a:pt x="3249" y="361"/>
                  <a:pt x="3249" y="361"/>
                </a:cubicBezTo>
                <a:cubicBezTo>
                  <a:pt x="3249" y="361"/>
                  <a:pt x="3235" y="360"/>
                  <a:pt x="3236" y="350"/>
                </a:cubicBezTo>
                <a:cubicBezTo>
                  <a:pt x="3237" y="340"/>
                  <a:pt x="3243" y="340"/>
                  <a:pt x="3242" y="335"/>
                </a:cubicBezTo>
                <a:cubicBezTo>
                  <a:pt x="3241" y="330"/>
                  <a:pt x="3237" y="327"/>
                  <a:pt x="3237" y="327"/>
                </a:cubicBezTo>
                <a:cubicBezTo>
                  <a:pt x="3230" y="327"/>
                  <a:pt x="3230" y="327"/>
                  <a:pt x="3230" y="327"/>
                </a:cubicBezTo>
                <a:cubicBezTo>
                  <a:pt x="3224" y="314"/>
                  <a:pt x="3224" y="314"/>
                  <a:pt x="3224" y="314"/>
                </a:cubicBezTo>
                <a:cubicBezTo>
                  <a:pt x="3233" y="312"/>
                  <a:pt x="3233" y="312"/>
                  <a:pt x="3233" y="312"/>
                </a:cubicBezTo>
                <a:cubicBezTo>
                  <a:pt x="3233" y="312"/>
                  <a:pt x="3252" y="311"/>
                  <a:pt x="3252" y="302"/>
                </a:cubicBezTo>
                <a:cubicBezTo>
                  <a:pt x="3252" y="293"/>
                  <a:pt x="3241" y="289"/>
                  <a:pt x="3241" y="289"/>
                </a:cubicBezTo>
                <a:cubicBezTo>
                  <a:pt x="3233" y="281"/>
                  <a:pt x="3233" y="281"/>
                  <a:pt x="3233" y="281"/>
                </a:cubicBezTo>
                <a:cubicBezTo>
                  <a:pt x="3233" y="281"/>
                  <a:pt x="3243" y="277"/>
                  <a:pt x="3243" y="273"/>
                </a:cubicBezTo>
                <a:cubicBezTo>
                  <a:pt x="3243" y="269"/>
                  <a:pt x="3236" y="263"/>
                  <a:pt x="3236" y="263"/>
                </a:cubicBezTo>
                <a:cubicBezTo>
                  <a:pt x="3237" y="245"/>
                  <a:pt x="3237" y="245"/>
                  <a:pt x="3237" y="245"/>
                </a:cubicBezTo>
                <a:cubicBezTo>
                  <a:pt x="3237" y="245"/>
                  <a:pt x="3229" y="239"/>
                  <a:pt x="3222" y="243"/>
                </a:cubicBezTo>
                <a:cubicBezTo>
                  <a:pt x="3215" y="247"/>
                  <a:pt x="3210" y="260"/>
                  <a:pt x="3204" y="259"/>
                </a:cubicBezTo>
                <a:cubicBezTo>
                  <a:pt x="3198" y="258"/>
                  <a:pt x="3208" y="250"/>
                  <a:pt x="3208" y="250"/>
                </a:cubicBezTo>
                <a:cubicBezTo>
                  <a:pt x="3202" y="242"/>
                  <a:pt x="3202" y="242"/>
                  <a:pt x="3202" y="242"/>
                </a:cubicBezTo>
                <a:cubicBezTo>
                  <a:pt x="3202" y="242"/>
                  <a:pt x="3214" y="233"/>
                  <a:pt x="3220" y="226"/>
                </a:cubicBezTo>
                <a:cubicBezTo>
                  <a:pt x="3226" y="219"/>
                  <a:pt x="3223" y="213"/>
                  <a:pt x="3223" y="213"/>
                </a:cubicBezTo>
                <a:cubicBezTo>
                  <a:pt x="3223" y="213"/>
                  <a:pt x="3229" y="219"/>
                  <a:pt x="3234" y="213"/>
                </a:cubicBezTo>
                <a:cubicBezTo>
                  <a:pt x="3239" y="207"/>
                  <a:pt x="3245" y="198"/>
                  <a:pt x="3245" y="198"/>
                </a:cubicBezTo>
                <a:cubicBezTo>
                  <a:pt x="3250" y="189"/>
                  <a:pt x="3250" y="189"/>
                  <a:pt x="3250" y="189"/>
                </a:cubicBezTo>
                <a:cubicBezTo>
                  <a:pt x="3263" y="196"/>
                  <a:pt x="3263" y="196"/>
                  <a:pt x="3263" y="196"/>
                </a:cubicBezTo>
                <a:cubicBezTo>
                  <a:pt x="3268" y="186"/>
                  <a:pt x="3268" y="186"/>
                  <a:pt x="3268" y="186"/>
                </a:cubicBezTo>
                <a:cubicBezTo>
                  <a:pt x="3268" y="186"/>
                  <a:pt x="3264" y="177"/>
                  <a:pt x="3266" y="166"/>
                </a:cubicBezTo>
                <a:cubicBezTo>
                  <a:pt x="3268" y="155"/>
                  <a:pt x="3278" y="136"/>
                  <a:pt x="3278" y="136"/>
                </a:cubicBezTo>
                <a:cubicBezTo>
                  <a:pt x="3278" y="128"/>
                  <a:pt x="3278" y="128"/>
                  <a:pt x="3278" y="128"/>
                </a:cubicBezTo>
                <a:cubicBezTo>
                  <a:pt x="3292" y="117"/>
                  <a:pt x="3292" y="117"/>
                  <a:pt x="3292" y="117"/>
                </a:cubicBezTo>
                <a:cubicBezTo>
                  <a:pt x="3294" y="111"/>
                  <a:pt x="3294" y="111"/>
                  <a:pt x="3294" y="111"/>
                </a:cubicBezTo>
                <a:cubicBezTo>
                  <a:pt x="3284" y="106"/>
                  <a:pt x="3284" y="106"/>
                  <a:pt x="3284" y="106"/>
                </a:cubicBezTo>
                <a:lnTo>
                  <a:pt x="3266" y="107"/>
                </a:lnTo>
                <a:close/>
                <a:moveTo>
                  <a:pt x="408" y="2472"/>
                </a:moveTo>
                <a:cubicBezTo>
                  <a:pt x="392" y="2439"/>
                  <a:pt x="392" y="2439"/>
                  <a:pt x="392" y="2439"/>
                </a:cubicBezTo>
                <a:cubicBezTo>
                  <a:pt x="369" y="2439"/>
                  <a:pt x="369" y="2439"/>
                  <a:pt x="369" y="2439"/>
                </a:cubicBezTo>
                <a:cubicBezTo>
                  <a:pt x="369" y="2439"/>
                  <a:pt x="346" y="2431"/>
                  <a:pt x="338" y="2423"/>
                </a:cubicBezTo>
                <a:cubicBezTo>
                  <a:pt x="334" y="2430"/>
                  <a:pt x="334" y="2439"/>
                  <a:pt x="334" y="2444"/>
                </a:cubicBezTo>
                <a:cubicBezTo>
                  <a:pt x="334" y="2451"/>
                  <a:pt x="323" y="2450"/>
                  <a:pt x="312" y="2467"/>
                </a:cubicBezTo>
                <a:cubicBezTo>
                  <a:pt x="302" y="2483"/>
                  <a:pt x="312" y="2504"/>
                  <a:pt x="313" y="2517"/>
                </a:cubicBezTo>
                <a:cubicBezTo>
                  <a:pt x="314" y="2529"/>
                  <a:pt x="333" y="2534"/>
                  <a:pt x="334" y="2544"/>
                </a:cubicBezTo>
                <a:cubicBezTo>
                  <a:pt x="335" y="2554"/>
                  <a:pt x="323" y="2559"/>
                  <a:pt x="323" y="2559"/>
                </a:cubicBezTo>
                <a:cubicBezTo>
                  <a:pt x="325" y="2587"/>
                  <a:pt x="325" y="2587"/>
                  <a:pt x="325" y="2587"/>
                </a:cubicBezTo>
                <a:cubicBezTo>
                  <a:pt x="325" y="2587"/>
                  <a:pt x="314" y="2591"/>
                  <a:pt x="313" y="2594"/>
                </a:cubicBezTo>
                <a:cubicBezTo>
                  <a:pt x="312" y="2597"/>
                  <a:pt x="306" y="2611"/>
                  <a:pt x="306" y="2611"/>
                </a:cubicBezTo>
                <a:cubicBezTo>
                  <a:pt x="306" y="2611"/>
                  <a:pt x="308" y="2621"/>
                  <a:pt x="322" y="2622"/>
                </a:cubicBezTo>
                <a:cubicBezTo>
                  <a:pt x="336" y="2623"/>
                  <a:pt x="334" y="2617"/>
                  <a:pt x="340" y="2611"/>
                </a:cubicBezTo>
                <a:cubicBezTo>
                  <a:pt x="346" y="2605"/>
                  <a:pt x="350" y="2613"/>
                  <a:pt x="350" y="2613"/>
                </a:cubicBezTo>
                <a:cubicBezTo>
                  <a:pt x="360" y="2615"/>
                  <a:pt x="360" y="2615"/>
                  <a:pt x="360" y="2615"/>
                </a:cubicBezTo>
                <a:cubicBezTo>
                  <a:pt x="364" y="2610"/>
                  <a:pt x="364" y="2610"/>
                  <a:pt x="364" y="2610"/>
                </a:cubicBezTo>
                <a:cubicBezTo>
                  <a:pt x="364" y="2610"/>
                  <a:pt x="368" y="2618"/>
                  <a:pt x="368" y="2619"/>
                </a:cubicBezTo>
                <a:cubicBezTo>
                  <a:pt x="374" y="2619"/>
                  <a:pt x="389" y="2613"/>
                  <a:pt x="389" y="2613"/>
                </a:cubicBezTo>
                <a:cubicBezTo>
                  <a:pt x="406" y="2599"/>
                  <a:pt x="407" y="2580"/>
                  <a:pt x="410" y="2570"/>
                </a:cubicBezTo>
                <a:cubicBezTo>
                  <a:pt x="413" y="2560"/>
                  <a:pt x="422" y="2545"/>
                  <a:pt x="429" y="2539"/>
                </a:cubicBezTo>
                <a:cubicBezTo>
                  <a:pt x="436" y="2533"/>
                  <a:pt x="441" y="2516"/>
                  <a:pt x="441" y="2516"/>
                </a:cubicBezTo>
                <a:cubicBezTo>
                  <a:pt x="439" y="2511"/>
                  <a:pt x="427" y="2479"/>
                  <a:pt x="427" y="2479"/>
                </a:cubicBezTo>
                <a:lnTo>
                  <a:pt x="408" y="2472"/>
                </a:lnTo>
                <a:close/>
                <a:moveTo>
                  <a:pt x="0" y="1864"/>
                </a:moveTo>
                <a:cubicBezTo>
                  <a:pt x="0" y="1878"/>
                  <a:pt x="11" y="1875"/>
                  <a:pt x="11" y="1875"/>
                </a:cubicBezTo>
                <a:cubicBezTo>
                  <a:pt x="15" y="1867"/>
                  <a:pt x="15" y="1867"/>
                  <a:pt x="15" y="1867"/>
                </a:cubicBezTo>
                <a:cubicBezTo>
                  <a:pt x="15" y="1867"/>
                  <a:pt x="0" y="1851"/>
                  <a:pt x="0" y="1864"/>
                </a:cubicBezTo>
                <a:close/>
                <a:moveTo>
                  <a:pt x="31" y="1937"/>
                </a:moveTo>
                <a:cubicBezTo>
                  <a:pt x="20" y="1936"/>
                  <a:pt x="20" y="1936"/>
                  <a:pt x="20" y="1936"/>
                </a:cubicBezTo>
                <a:cubicBezTo>
                  <a:pt x="27" y="1956"/>
                  <a:pt x="27" y="1956"/>
                  <a:pt x="27" y="1956"/>
                </a:cubicBezTo>
                <a:cubicBezTo>
                  <a:pt x="37" y="1965"/>
                  <a:pt x="37" y="1965"/>
                  <a:pt x="37" y="1965"/>
                </a:cubicBezTo>
                <a:cubicBezTo>
                  <a:pt x="40" y="1953"/>
                  <a:pt x="40" y="1953"/>
                  <a:pt x="40" y="1953"/>
                </a:cubicBezTo>
                <a:cubicBezTo>
                  <a:pt x="34" y="1949"/>
                  <a:pt x="34" y="1949"/>
                  <a:pt x="34" y="1949"/>
                </a:cubicBezTo>
                <a:lnTo>
                  <a:pt x="31" y="1937"/>
                </a:lnTo>
                <a:close/>
              </a:path>
            </a:pathLst>
          </a:custGeom>
          <a:solidFill>
            <a:srgbClr val="00B050"/>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 name="Date Placeholder 3"/>
          <p:cNvSpPr>
            <a:spLocks noGrp="1"/>
          </p:cNvSpPr>
          <p:nvPr>
            <p:ph type="dt" sz="half" idx="10"/>
          </p:nvPr>
        </p:nvSpPr>
        <p:spPr/>
        <p:txBody>
          <a:bodyPr/>
          <a:lstStyle/>
          <a:p>
            <a:fld id="{465040E6-1C45-48B0-96C5-AD5C92E590D7}"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ln>
            <a:noFill/>
          </a:ln>
        </p:spPr>
        <p:txBody>
          <a:bodyPr/>
          <a:lstStyle/>
          <a:p>
            <a:fld id="{F9B0DA3F-1170-4793-871F-540ADC894E9D}" type="slidenum">
              <a:rPr lang="en-US" smtClean="0"/>
              <a:pPr/>
              <a:t>8</a:t>
            </a:fld>
            <a:endParaRPr lang="en-US"/>
          </a:p>
        </p:txBody>
      </p:sp>
      <p:sp>
        <p:nvSpPr>
          <p:cNvPr id="7" name="Foliennummernplatzhalter 5"/>
          <p:cNvSpPr txBox="1">
            <a:spLocks/>
          </p:cNvSpPr>
          <p:nvPr/>
        </p:nvSpPr>
        <p:spPr>
          <a:xfrm>
            <a:off x="85725" y="6548438"/>
            <a:ext cx="252413" cy="306387"/>
          </a:xfrm>
          <a:prstGeom prst="rect">
            <a:avLst/>
          </a:prstGeom>
          <a:noFill/>
        </p:spPr>
        <p:txBody>
          <a:bodyPr wrap="none" lIns="0" tIns="0" rIns="0" bIns="0" rtlCol="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ctr" defTabSz="957756" rtl="0" eaLnBrk="1" fontAlgn="auto" latinLnBrk="0" hangingPunct="1">
              <a:lnSpc>
                <a:spcPct val="100000"/>
              </a:lnSpc>
              <a:spcBef>
                <a:spcPts val="0"/>
              </a:spcBef>
              <a:spcAft>
                <a:spcPts val="0"/>
              </a:spcAft>
              <a:buClrTx/>
              <a:buSzTx/>
              <a:buFontTx/>
              <a:buNone/>
              <a:tabLst/>
              <a:defRPr/>
            </a:pPr>
            <a:fld id="{7227F0D3-76AC-4A77-8D18-28BC51561EE5}" type="slidenum">
              <a:rPr kumimoji="0" lang="de-DE" altLang="en-US" sz="800" b="0" i="0" u="none" strike="noStrike" kern="1200" cap="none" spc="0" normalizeH="0" baseline="0" noProof="0" smtClean="0">
                <a:ln>
                  <a:noFill/>
                </a:ln>
                <a:solidFill>
                  <a:srgbClr val="000000"/>
                </a:solidFill>
                <a:effectLst/>
                <a:uLnTx/>
                <a:uFillTx/>
                <a:latin typeface="CorpoS" pitchFamily="2" charset="0"/>
                <a:ea typeface="+mn-ea"/>
                <a:cs typeface="Arial" charset="0"/>
              </a:rPr>
              <a:pPr marL="0" marR="0" lvl="0" indent="0" algn="ctr" defTabSz="957756" rtl="0" eaLnBrk="1" fontAlgn="auto" latinLnBrk="0" hangingPunct="1">
                <a:lnSpc>
                  <a:spcPct val="100000"/>
                </a:lnSpc>
                <a:spcBef>
                  <a:spcPts val="0"/>
                </a:spcBef>
                <a:spcAft>
                  <a:spcPts val="0"/>
                </a:spcAft>
                <a:buClrTx/>
                <a:buSzTx/>
                <a:buFontTx/>
                <a:buNone/>
                <a:tabLst/>
                <a:defRPr/>
              </a:pPr>
              <a:t>8</a:t>
            </a:fld>
            <a:endParaRPr kumimoji="0" lang="de-DE" altLang="en-US" sz="800" b="0" i="0" u="none" strike="noStrike" kern="1200" cap="none" spc="0" normalizeH="0" baseline="0" noProof="0" smtClean="0">
              <a:ln>
                <a:noFill/>
              </a:ln>
              <a:solidFill>
                <a:srgbClr val="000000"/>
              </a:solidFill>
              <a:effectLst/>
              <a:uLnTx/>
              <a:uFillTx/>
              <a:latin typeface="CorpoS" pitchFamily="2" charset="0"/>
              <a:ea typeface="+mn-ea"/>
              <a:cs typeface="Arial" charset="0"/>
            </a:endParaRPr>
          </a:p>
        </p:txBody>
      </p:sp>
      <p:sp>
        <p:nvSpPr>
          <p:cNvPr id="8" name="Freeform 5"/>
          <p:cNvSpPr>
            <a:spLocks noEditPoints="1"/>
          </p:cNvSpPr>
          <p:nvPr/>
        </p:nvSpPr>
        <p:spPr bwMode="gray">
          <a:xfrm>
            <a:off x="4654550" y="1944688"/>
            <a:ext cx="3448050" cy="1187450"/>
          </a:xfrm>
          <a:custGeom>
            <a:avLst/>
            <a:gdLst>
              <a:gd name="T0" fmla="*/ 793 w 976"/>
              <a:gd name="T1" fmla="*/ 207 h 311"/>
              <a:gd name="T2" fmla="*/ 301 w 976"/>
              <a:gd name="T3" fmla="*/ 59 h 311"/>
              <a:gd name="T4" fmla="*/ 661 w 976"/>
              <a:gd name="T5" fmla="*/ 44 h 311"/>
              <a:gd name="T6" fmla="*/ 472 w 976"/>
              <a:gd name="T7" fmla="*/ 45 h 311"/>
              <a:gd name="T8" fmla="*/ 336 w 976"/>
              <a:gd name="T9" fmla="*/ 12 h 311"/>
              <a:gd name="T10" fmla="*/ 191 w 976"/>
              <a:gd name="T11" fmla="*/ 48 h 311"/>
              <a:gd name="T12" fmla="*/ 180 w 976"/>
              <a:gd name="T13" fmla="*/ 43 h 311"/>
              <a:gd name="T14" fmla="*/ 351 w 976"/>
              <a:gd name="T15" fmla="*/ 16 h 311"/>
              <a:gd name="T16" fmla="*/ 149 w 976"/>
              <a:gd name="T17" fmla="*/ 84 h 311"/>
              <a:gd name="T18" fmla="*/ 824 w 976"/>
              <a:gd name="T19" fmla="*/ 78 h 311"/>
              <a:gd name="T20" fmla="*/ 723 w 976"/>
              <a:gd name="T21" fmla="*/ 69 h 311"/>
              <a:gd name="T22" fmla="*/ 652 w 976"/>
              <a:gd name="T23" fmla="*/ 59 h 311"/>
              <a:gd name="T24" fmla="*/ 583 w 976"/>
              <a:gd name="T25" fmla="*/ 67 h 311"/>
              <a:gd name="T26" fmla="*/ 537 w 976"/>
              <a:gd name="T27" fmla="*/ 54 h 311"/>
              <a:gd name="T28" fmla="*/ 481 w 976"/>
              <a:gd name="T29" fmla="*/ 52 h 311"/>
              <a:gd name="T30" fmla="*/ 448 w 976"/>
              <a:gd name="T31" fmla="*/ 53 h 311"/>
              <a:gd name="T32" fmla="*/ 401 w 976"/>
              <a:gd name="T33" fmla="*/ 25 h 311"/>
              <a:gd name="T34" fmla="*/ 310 w 976"/>
              <a:gd name="T35" fmla="*/ 52 h 311"/>
              <a:gd name="T36" fmla="*/ 287 w 976"/>
              <a:gd name="T37" fmla="*/ 64 h 311"/>
              <a:gd name="T38" fmla="*/ 317 w 976"/>
              <a:gd name="T39" fmla="*/ 94 h 311"/>
              <a:gd name="T40" fmla="*/ 293 w 976"/>
              <a:gd name="T41" fmla="*/ 88 h 311"/>
              <a:gd name="T42" fmla="*/ 264 w 976"/>
              <a:gd name="T43" fmla="*/ 88 h 311"/>
              <a:gd name="T44" fmla="*/ 182 w 976"/>
              <a:gd name="T45" fmla="*/ 84 h 311"/>
              <a:gd name="T46" fmla="*/ 134 w 976"/>
              <a:gd name="T47" fmla="*/ 100 h 311"/>
              <a:gd name="T48" fmla="*/ 92 w 976"/>
              <a:gd name="T49" fmla="*/ 122 h 311"/>
              <a:gd name="T50" fmla="*/ 67 w 976"/>
              <a:gd name="T51" fmla="*/ 82 h 311"/>
              <a:gd name="T52" fmla="*/ 46 w 976"/>
              <a:gd name="T53" fmla="*/ 100 h 311"/>
              <a:gd name="T54" fmla="*/ 59 w 976"/>
              <a:gd name="T55" fmla="*/ 152 h 311"/>
              <a:gd name="T56" fmla="*/ 53 w 976"/>
              <a:gd name="T57" fmla="*/ 185 h 311"/>
              <a:gd name="T58" fmla="*/ 79 w 976"/>
              <a:gd name="T59" fmla="*/ 216 h 311"/>
              <a:gd name="T60" fmla="*/ 123 w 976"/>
              <a:gd name="T61" fmla="*/ 236 h 311"/>
              <a:gd name="T62" fmla="*/ 128 w 976"/>
              <a:gd name="T63" fmla="*/ 271 h 311"/>
              <a:gd name="T64" fmla="*/ 191 w 976"/>
              <a:gd name="T65" fmla="*/ 305 h 311"/>
              <a:gd name="T66" fmla="*/ 204 w 976"/>
              <a:gd name="T67" fmla="*/ 267 h 311"/>
              <a:gd name="T68" fmla="*/ 225 w 976"/>
              <a:gd name="T69" fmla="*/ 226 h 311"/>
              <a:gd name="T70" fmla="*/ 272 w 976"/>
              <a:gd name="T71" fmla="*/ 202 h 311"/>
              <a:gd name="T72" fmla="*/ 356 w 976"/>
              <a:gd name="T73" fmla="*/ 204 h 311"/>
              <a:gd name="T74" fmla="*/ 458 w 976"/>
              <a:gd name="T75" fmla="*/ 243 h 311"/>
              <a:gd name="T76" fmla="*/ 507 w 976"/>
              <a:gd name="T77" fmla="*/ 237 h 311"/>
              <a:gd name="T78" fmla="*/ 551 w 976"/>
              <a:gd name="T79" fmla="*/ 231 h 311"/>
              <a:gd name="T80" fmla="*/ 629 w 976"/>
              <a:gd name="T81" fmla="*/ 234 h 311"/>
              <a:gd name="T82" fmla="*/ 668 w 976"/>
              <a:gd name="T83" fmla="*/ 206 h 311"/>
              <a:gd name="T84" fmla="*/ 746 w 976"/>
              <a:gd name="T85" fmla="*/ 245 h 311"/>
              <a:gd name="T86" fmla="*/ 782 w 976"/>
              <a:gd name="T87" fmla="*/ 267 h 311"/>
              <a:gd name="T88" fmla="*/ 804 w 976"/>
              <a:gd name="T89" fmla="*/ 292 h 311"/>
              <a:gd name="T90" fmla="*/ 787 w 976"/>
              <a:gd name="T91" fmla="*/ 209 h 311"/>
              <a:gd name="T92" fmla="*/ 744 w 976"/>
              <a:gd name="T93" fmla="*/ 197 h 311"/>
              <a:gd name="T94" fmla="*/ 786 w 976"/>
              <a:gd name="T95" fmla="*/ 160 h 311"/>
              <a:gd name="T96" fmla="*/ 824 w 976"/>
              <a:gd name="T97" fmla="*/ 145 h 311"/>
              <a:gd name="T98" fmla="*/ 868 w 976"/>
              <a:gd name="T99" fmla="*/ 143 h 311"/>
              <a:gd name="T100" fmla="*/ 907 w 976"/>
              <a:gd name="T101" fmla="*/ 227 h 311"/>
              <a:gd name="T102" fmla="*/ 882 w 976"/>
              <a:gd name="T103" fmla="*/ 167 h 311"/>
              <a:gd name="T104" fmla="*/ 932 w 976"/>
              <a:gd name="T105" fmla="*/ 131 h 311"/>
              <a:gd name="T106" fmla="*/ 917 w 976"/>
              <a:gd name="T107" fmla="*/ 105 h 311"/>
              <a:gd name="T108" fmla="*/ 567 w 976"/>
              <a:gd name="T109" fmla="*/ 221 h 311"/>
              <a:gd name="T110" fmla="*/ 579 w 976"/>
              <a:gd name="T111" fmla="*/ 202 h 311"/>
              <a:gd name="T112" fmla="*/ 18 w 976"/>
              <a:gd name="T113" fmla="*/ 198 h 311"/>
              <a:gd name="T114" fmla="*/ 168 w 976"/>
              <a:gd name="T115" fmla="*/ 11 h 311"/>
              <a:gd name="T116" fmla="*/ 105 w 976"/>
              <a:gd name="T117" fmla="*/ 7 h 311"/>
              <a:gd name="T118" fmla="*/ 141 w 976"/>
              <a:gd name="T119" fmla="*/ 7 h 311"/>
              <a:gd name="T120" fmla="*/ 143 w 976"/>
              <a:gd name="T121" fmla="*/ 6 h 311"/>
              <a:gd name="T122" fmla="*/ 156 w 976"/>
              <a:gd name="T123" fmla="*/ 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6" h="311">
                <a:moveTo>
                  <a:pt x="842" y="262"/>
                </a:moveTo>
                <a:cubicBezTo>
                  <a:pt x="838" y="259"/>
                  <a:pt x="838" y="259"/>
                  <a:pt x="838" y="259"/>
                </a:cubicBezTo>
                <a:cubicBezTo>
                  <a:pt x="838" y="259"/>
                  <a:pt x="835" y="258"/>
                  <a:pt x="832" y="255"/>
                </a:cubicBezTo>
                <a:cubicBezTo>
                  <a:pt x="831" y="252"/>
                  <a:pt x="829" y="245"/>
                  <a:pt x="829" y="245"/>
                </a:cubicBezTo>
                <a:cubicBezTo>
                  <a:pt x="829" y="245"/>
                  <a:pt x="825" y="243"/>
                  <a:pt x="827" y="242"/>
                </a:cubicBezTo>
                <a:cubicBezTo>
                  <a:pt x="829" y="241"/>
                  <a:pt x="842" y="247"/>
                  <a:pt x="842" y="247"/>
                </a:cubicBezTo>
                <a:cubicBezTo>
                  <a:pt x="834" y="241"/>
                  <a:pt x="834" y="241"/>
                  <a:pt x="834" y="241"/>
                </a:cubicBezTo>
                <a:cubicBezTo>
                  <a:pt x="834" y="241"/>
                  <a:pt x="831" y="236"/>
                  <a:pt x="829" y="235"/>
                </a:cubicBezTo>
                <a:cubicBezTo>
                  <a:pt x="827" y="234"/>
                  <a:pt x="825" y="232"/>
                  <a:pt x="825" y="232"/>
                </a:cubicBezTo>
                <a:cubicBezTo>
                  <a:pt x="816" y="223"/>
                  <a:pt x="816" y="223"/>
                  <a:pt x="816" y="223"/>
                </a:cubicBezTo>
                <a:cubicBezTo>
                  <a:pt x="814" y="223"/>
                  <a:pt x="814" y="223"/>
                  <a:pt x="814" y="223"/>
                </a:cubicBezTo>
                <a:cubicBezTo>
                  <a:pt x="813" y="220"/>
                  <a:pt x="813" y="220"/>
                  <a:pt x="813" y="220"/>
                </a:cubicBezTo>
                <a:cubicBezTo>
                  <a:pt x="813" y="220"/>
                  <a:pt x="811" y="221"/>
                  <a:pt x="809" y="219"/>
                </a:cubicBezTo>
                <a:cubicBezTo>
                  <a:pt x="807" y="216"/>
                  <a:pt x="808" y="214"/>
                  <a:pt x="808" y="214"/>
                </a:cubicBezTo>
                <a:cubicBezTo>
                  <a:pt x="804" y="210"/>
                  <a:pt x="804" y="210"/>
                  <a:pt x="804" y="210"/>
                </a:cubicBezTo>
                <a:cubicBezTo>
                  <a:pt x="802" y="210"/>
                  <a:pt x="802" y="210"/>
                  <a:pt x="802" y="210"/>
                </a:cubicBezTo>
                <a:cubicBezTo>
                  <a:pt x="801" y="207"/>
                  <a:pt x="801" y="207"/>
                  <a:pt x="801" y="207"/>
                </a:cubicBezTo>
                <a:cubicBezTo>
                  <a:pt x="796" y="204"/>
                  <a:pt x="796" y="204"/>
                  <a:pt x="796" y="204"/>
                </a:cubicBezTo>
                <a:cubicBezTo>
                  <a:pt x="795" y="201"/>
                  <a:pt x="795" y="201"/>
                  <a:pt x="795" y="201"/>
                </a:cubicBezTo>
                <a:cubicBezTo>
                  <a:pt x="795" y="201"/>
                  <a:pt x="792" y="199"/>
                  <a:pt x="791" y="200"/>
                </a:cubicBezTo>
                <a:cubicBezTo>
                  <a:pt x="790" y="201"/>
                  <a:pt x="797" y="206"/>
                  <a:pt x="796" y="206"/>
                </a:cubicBezTo>
                <a:cubicBezTo>
                  <a:pt x="796" y="207"/>
                  <a:pt x="794" y="204"/>
                  <a:pt x="793" y="207"/>
                </a:cubicBezTo>
                <a:cubicBezTo>
                  <a:pt x="793" y="209"/>
                  <a:pt x="797" y="214"/>
                  <a:pt x="797" y="214"/>
                </a:cubicBezTo>
                <a:cubicBezTo>
                  <a:pt x="797" y="214"/>
                  <a:pt x="799" y="217"/>
                  <a:pt x="800" y="218"/>
                </a:cubicBezTo>
                <a:cubicBezTo>
                  <a:pt x="801" y="219"/>
                  <a:pt x="808" y="224"/>
                  <a:pt x="810" y="226"/>
                </a:cubicBezTo>
                <a:cubicBezTo>
                  <a:pt x="812" y="229"/>
                  <a:pt x="812" y="232"/>
                  <a:pt x="814" y="234"/>
                </a:cubicBezTo>
                <a:cubicBezTo>
                  <a:pt x="816" y="236"/>
                  <a:pt x="821" y="245"/>
                  <a:pt x="821" y="245"/>
                </a:cubicBezTo>
                <a:cubicBezTo>
                  <a:pt x="821" y="245"/>
                  <a:pt x="822" y="248"/>
                  <a:pt x="823" y="248"/>
                </a:cubicBezTo>
                <a:cubicBezTo>
                  <a:pt x="825" y="248"/>
                  <a:pt x="827" y="250"/>
                  <a:pt x="828" y="252"/>
                </a:cubicBezTo>
                <a:cubicBezTo>
                  <a:pt x="829" y="253"/>
                  <a:pt x="829" y="256"/>
                  <a:pt x="829" y="256"/>
                </a:cubicBezTo>
                <a:cubicBezTo>
                  <a:pt x="833" y="260"/>
                  <a:pt x="833" y="260"/>
                  <a:pt x="833" y="260"/>
                </a:cubicBezTo>
                <a:cubicBezTo>
                  <a:pt x="835" y="266"/>
                  <a:pt x="835" y="266"/>
                  <a:pt x="835" y="266"/>
                </a:cubicBezTo>
                <a:cubicBezTo>
                  <a:pt x="839" y="270"/>
                  <a:pt x="839" y="270"/>
                  <a:pt x="839" y="270"/>
                </a:cubicBezTo>
                <a:cubicBezTo>
                  <a:pt x="839" y="270"/>
                  <a:pt x="837" y="264"/>
                  <a:pt x="838" y="264"/>
                </a:cubicBezTo>
                <a:cubicBezTo>
                  <a:pt x="840" y="263"/>
                  <a:pt x="840" y="265"/>
                  <a:pt x="840" y="265"/>
                </a:cubicBezTo>
                <a:cubicBezTo>
                  <a:pt x="844" y="265"/>
                  <a:pt x="844" y="265"/>
                  <a:pt x="844" y="265"/>
                </a:cubicBezTo>
                <a:cubicBezTo>
                  <a:pt x="847" y="269"/>
                  <a:pt x="847" y="269"/>
                  <a:pt x="847" y="269"/>
                </a:cubicBezTo>
                <a:cubicBezTo>
                  <a:pt x="847" y="266"/>
                  <a:pt x="847" y="266"/>
                  <a:pt x="847" y="266"/>
                </a:cubicBezTo>
                <a:cubicBezTo>
                  <a:pt x="844" y="262"/>
                  <a:pt x="844" y="262"/>
                  <a:pt x="844" y="262"/>
                </a:cubicBezTo>
                <a:lnTo>
                  <a:pt x="842" y="262"/>
                </a:lnTo>
                <a:close/>
                <a:moveTo>
                  <a:pt x="752" y="192"/>
                </a:moveTo>
                <a:cubicBezTo>
                  <a:pt x="751" y="193"/>
                  <a:pt x="753" y="198"/>
                  <a:pt x="756" y="198"/>
                </a:cubicBezTo>
                <a:cubicBezTo>
                  <a:pt x="759" y="198"/>
                  <a:pt x="753" y="191"/>
                  <a:pt x="752" y="192"/>
                </a:cubicBezTo>
                <a:close/>
                <a:moveTo>
                  <a:pt x="301" y="59"/>
                </a:moveTo>
                <a:cubicBezTo>
                  <a:pt x="298" y="58"/>
                  <a:pt x="298" y="58"/>
                  <a:pt x="298" y="58"/>
                </a:cubicBezTo>
                <a:cubicBezTo>
                  <a:pt x="295" y="60"/>
                  <a:pt x="295" y="60"/>
                  <a:pt x="295" y="60"/>
                </a:cubicBezTo>
                <a:cubicBezTo>
                  <a:pt x="299" y="62"/>
                  <a:pt x="299" y="62"/>
                  <a:pt x="299" y="62"/>
                </a:cubicBezTo>
                <a:lnTo>
                  <a:pt x="301" y="59"/>
                </a:lnTo>
                <a:close/>
                <a:moveTo>
                  <a:pt x="306" y="56"/>
                </a:moveTo>
                <a:cubicBezTo>
                  <a:pt x="302" y="53"/>
                  <a:pt x="303" y="57"/>
                  <a:pt x="303" y="57"/>
                </a:cubicBezTo>
                <a:cubicBezTo>
                  <a:pt x="307" y="59"/>
                  <a:pt x="310" y="59"/>
                  <a:pt x="306" y="56"/>
                </a:cubicBezTo>
                <a:close/>
                <a:moveTo>
                  <a:pt x="623" y="54"/>
                </a:moveTo>
                <a:cubicBezTo>
                  <a:pt x="630" y="53"/>
                  <a:pt x="630" y="53"/>
                  <a:pt x="630" y="53"/>
                </a:cubicBezTo>
                <a:cubicBezTo>
                  <a:pt x="642" y="54"/>
                  <a:pt x="642" y="54"/>
                  <a:pt x="642" y="54"/>
                </a:cubicBezTo>
                <a:cubicBezTo>
                  <a:pt x="642" y="54"/>
                  <a:pt x="638" y="50"/>
                  <a:pt x="636" y="50"/>
                </a:cubicBezTo>
                <a:cubicBezTo>
                  <a:pt x="633" y="49"/>
                  <a:pt x="624" y="50"/>
                  <a:pt x="624" y="50"/>
                </a:cubicBezTo>
                <a:lnTo>
                  <a:pt x="623" y="54"/>
                </a:lnTo>
                <a:close/>
                <a:moveTo>
                  <a:pt x="623" y="41"/>
                </a:moveTo>
                <a:cubicBezTo>
                  <a:pt x="629" y="42"/>
                  <a:pt x="629" y="42"/>
                  <a:pt x="629" y="42"/>
                </a:cubicBezTo>
                <a:cubicBezTo>
                  <a:pt x="631" y="40"/>
                  <a:pt x="630" y="38"/>
                  <a:pt x="627" y="38"/>
                </a:cubicBezTo>
                <a:cubicBezTo>
                  <a:pt x="624" y="38"/>
                  <a:pt x="615" y="36"/>
                  <a:pt x="616" y="38"/>
                </a:cubicBezTo>
                <a:cubicBezTo>
                  <a:pt x="617" y="40"/>
                  <a:pt x="623" y="41"/>
                  <a:pt x="623" y="41"/>
                </a:cubicBezTo>
                <a:close/>
                <a:moveTo>
                  <a:pt x="616" y="47"/>
                </a:moveTo>
                <a:cubicBezTo>
                  <a:pt x="612" y="51"/>
                  <a:pt x="621" y="51"/>
                  <a:pt x="623" y="49"/>
                </a:cubicBezTo>
                <a:cubicBezTo>
                  <a:pt x="624" y="47"/>
                  <a:pt x="617" y="46"/>
                  <a:pt x="616" y="47"/>
                </a:cubicBezTo>
                <a:close/>
                <a:moveTo>
                  <a:pt x="661" y="44"/>
                </a:moveTo>
                <a:cubicBezTo>
                  <a:pt x="665" y="42"/>
                  <a:pt x="650" y="42"/>
                  <a:pt x="650" y="42"/>
                </a:cubicBezTo>
                <a:cubicBezTo>
                  <a:pt x="650" y="42"/>
                  <a:pt x="647" y="39"/>
                  <a:pt x="645" y="39"/>
                </a:cubicBezTo>
                <a:cubicBezTo>
                  <a:pt x="644" y="39"/>
                  <a:pt x="640" y="40"/>
                  <a:pt x="640" y="40"/>
                </a:cubicBezTo>
                <a:cubicBezTo>
                  <a:pt x="636" y="39"/>
                  <a:pt x="636" y="39"/>
                  <a:pt x="636" y="39"/>
                </a:cubicBezTo>
                <a:cubicBezTo>
                  <a:pt x="640" y="42"/>
                  <a:pt x="640" y="42"/>
                  <a:pt x="640" y="42"/>
                </a:cubicBezTo>
                <a:cubicBezTo>
                  <a:pt x="640" y="42"/>
                  <a:pt x="656" y="47"/>
                  <a:pt x="661" y="44"/>
                </a:cubicBezTo>
                <a:close/>
                <a:moveTo>
                  <a:pt x="819" y="80"/>
                </a:moveTo>
                <a:cubicBezTo>
                  <a:pt x="820" y="79"/>
                  <a:pt x="808" y="77"/>
                  <a:pt x="808" y="77"/>
                </a:cubicBezTo>
                <a:cubicBezTo>
                  <a:pt x="808" y="78"/>
                  <a:pt x="817" y="82"/>
                  <a:pt x="819" y="80"/>
                </a:cubicBezTo>
                <a:close/>
                <a:moveTo>
                  <a:pt x="606" y="45"/>
                </a:moveTo>
                <a:cubicBezTo>
                  <a:pt x="607" y="42"/>
                  <a:pt x="607" y="42"/>
                  <a:pt x="607" y="42"/>
                </a:cubicBezTo>
                <a:cubicBezTo>
                  <a:pt x="607" y="42"/>
                  <a:pt x="612" y="42"/>
                  <a:pt x="613" y="42"/>
                </a:cubicBezTo>
                <a:cubicBezTo>
                  <a:pt x="615" y="42"/>
                  <a:pt x="620" y="42"/>
                  <a:pt x="620" y="42"/>
                </a:cubicBezTo>
                <a:cubicBezTo>
                  <a:pt x="613" y="39"/>
                  <a:pt x="613" y="39"/>
                  <a:pt x="613" y="39"/>
                </a:cubicBezTo>
                <a:cubicBezTo>
                  <a:pt x="614" y="37"/>
                  <a:pt x="614" y="37"/>
                  <a:pt x="614" y="37"/>
                </a:cubicBezTo>
                <a:cubicBezTo>
                  <a:pt x="604" y="35"/>
                  <a:pt x="604" y="35"/>
                  <a:pt x="604" y="35"/>
                </a:cubicBezTo>
                <a:cubicBezTo>
                  <a:pt x="606" y="38"/>
                  <a:pt x="606" y="38"/>
                  <a:pt x="606" y="38"/>
                </a:cubicBezTo>
                <a:cubicBezTo>
                  <a:pt x="606" y="38"/>
                  <a:pt x="586" y="31"/>
                  <a:pt x="587" y="36"/>
                </a:cubicBezTo>
                <a:cubicBezTo>
                  <a:pt x="587" y="41"/>
                  <a:pt x="606" y="45"/>
                  <a:pt x="606" y="45"/>
                </a:cubicBezTo>
                <a:close/>
                <a:moveTo>
                  <a:pt x="465" y="47"/>
                </a:moveTo>
                <a:cubicBezTo>
                  <a:pt x="470" y="48"/>
                  <a:pt x="470" y="48"/>
                  <a:pt x="470" y="48"/>
                </a:cubicBezTo>
                <a:cubicBezTo>
                  <a:pt x="474" y="48"/>
                  <a:pt x="477" y="46"/>
                  <a:pt x="472" y="45"/>
                </a:cubicBezTo>
                <a:cubicBezTo>
                  <a:pt x="467" y="44"/>
                  <a:pt x="465" y="47"/>
                  <a:pt x="465" y="47"/>
                </a:cubicBezTo>
                <a:close/>
                <a:moveTo>
                  <a:pt x="584" y="38"/>
                </a:moveTo>
                <a:cubicBezTo>
                  <a:pt x="578" y="36"/>
                  <a:pt x="578" y="36"/>
                  <a:pt x="578" y="36"/>
                </a:cubicBezTo>
                <a:cubicBezTo>
                  <a:pt x="581" y="40"/>
                  <a:pt x="581" y="40"/>
                  <a:pt x="581" y="40"/>
                </a:cubicBezTo>
                <a:lnTo>
                  <a:pt x="584" y="38"/>
                </a:lnTo>
                <a:close/>
                <a:moveTo>
                  <a:pt x="860" y="72"/>
                </a:moveTo>
                <a:cubicBezTo>
                  <a:pt x="862" y="71"/>
                  <a:pt x="865" y="71"/>
                  <a:pt x="869" y="71"/>
                </a:cubicBezTo>
                <a:cubicBezTo>
                  <a:pt x="874" y="71"/>
                  <a:pt x="874" y="68"/>
                  <a:pt x="871" y="68"/>
                </a:cubicBezTo>
                <a:cubicBezTo>
                  <a:pt x="868" y="68"/>
                  <a:pt x="863" y="66"/>
                  <a:pt x="861" y="66"/>
                </a:cubicBezTo>
                <a:cubicBezTo>
                  <a:pt x="859" y="66"/>
                  <a:pt x="855" y="66"/>
                  <a:pt x="855" y="69"/>
                </a:cubicBezTo>
                <a:cubicBezTo>
                  <a:pt x="855" y="73"/>
                  <a:pt x="858" y="72"/>
                  <a:pt x="860" y="72"/>
                </a:cubicBezTo>
                <a:close/>
                <a:moveTo>
                  <a:pt x="257" y="55"/>
                </a:moveTo>
                <a:cubicBezTo>
                  <a:pt x="262" y="54"/>
                  <a:pt x="260" y="52"/>
                  <a:pt x="259" y="52"/>
                </a:cubicBezTo>
                <a:cubicBezTo>
                  <a:pt x="258" y="51"/>
                  <a:pt x="253" y="52"/>
                  <a:pt x="253" y="52"/>
                </a:cubicBezTo>
                <a:cubicBezTo>
                  <a:pt x="253" y="52"/>
                  <a:pt x="254" y="56"/>
                  <a:pt x="257" y="55"/>
                </a:cubicBezTo>
                <a:close/>
                <a:moveTo>
                  <a:pt x="204" y="75"/>
                </a:moveTo>
                <a:cubicBezTo>
                  <a:pt x="203" y="77"/>
                  <a:pt x="214" y="82"/>
                  <a:pt x="215" y="80"/>
                </a:cubicBezTo>
                <a:cubicBezTo>
                  <a:pt x="216" y="77"/>
                  <a:pt x="205" y="74"/>
                  <a:pt x="204" y="75"/>
                </a:cubicBezTo>
                <a:close/>
                <a:moveTo>
                  <a:pt x="336" y="12"/>
                </a:moveTo>
                <a:cubicBezTo>
                  <a:pt x="327" y="12"/>
                  <a:pt x="327" y="12"/>
                  <a:pt x="327" y="12"/>
                </a:cubicBezTo>
                <a:cubicBezTo>
                  <a:pt x="335" y="14"/>
                  <a:pt x="335" y="14"/>
                  <a:pt x="335" y="14"/>
                </a:cubicBezTo>
                <a:cubicBezTo>
                  <a:pt x="336" y="12"/>
                  <a:pt x="336" y="12"/>
                  <a:pt x="336" y="12"/>
                </a:cubicBezTo>
                <a:close/>
                <a:moveTo>
                  <a:pt x="166" y="57"/>
                </a:moveTo>
                <a:cubicBezTo>
                  <a:pt x="162" y="57"/>
                  <a:pt x="162" y="57"/>
                  <a:pt x="162" y="57"/>
                </a:cubicBezTo>
                <a:cubicBezTo>
                  <a:pt x="163" y="59"/>
                  <a:pt x="163" y="59"/>
                  <a:pt x="163" y="59"/>
                </a:cubicBezTo>
                <a:cubicBezTo>
                  <a:pt x="166" y="58"/>
                  <a:pt x="166" y="58"/>
                  <a:pt x="166" y="58"/>
                </a:cubicBezTo>
                <a:cubicBezTo>
                  <a:pt x="164" y="60"/>
                  <a:pt x="164" y="60"/>
                  <a:pt x="164" y="60"/>
                </a:cubicBezTo>
                <a:cubicBezTo>
                  <a:pt x="164" y="60"/>
                  <a:pt x="160" y="61"/>
                  <a:pt x="160" y="63"/>
                </a:cubicBezTo>
                <a:cubicBezTo>
                  <a:pt x="161" y="65"/>
                  <a:pt x="165" y="66"/>
                  <a:pt x="167" y="66"/>
                </a:cubicBezTo>
                <a:cubicBezTo>
                  <a:pt x="169" y="66"/>
                  <a:pt x="172" y="66"/>
                  <a:pt x="174" y="67"/>
                </a:cubicBezTo>
                <a:cubicBezTo>
                  <a:pt x="175" y="68"/>
                  <a:pt x="175" y="71"/>
                  <a:pt x="176" y="71"/>
                </a:cubicBezTo>
                <a:cubicBezTo>
                  <a:pt x="176" y="71"/>
                  <a:pt x="184" y="72"/>
                  <a:pt x="184" y="72"/>
                </a:cubicBezTo>
                <a:cubicBezTo>
                  <a:pt x="196" y="72"/>
                  <a:pt x="196" y="72"/>
                  <a:pt x="196" y="72"/>
                </a:cubicBezTo>
                <a:cubicBezTo>
                  <a:pt x="196" y="72"/>
                  <a:pt x="186" y="71"/>
                  <a:pt x="184" y="67"/>
                </a:cubicBezTo>
                <a:cubicBezTo>
                  <a:pt x="181" y="62"/>
                  <a:pt x="178" y="62"/>
                  <a:pt x="181" y="59"/>
                </a:cubicBezTo>
                <a:cubicBezTo>
                  <a:pt x="184" y="55"/>
                  <a:pt x="181" y="54"/>
                  <a:pt x="181" y="54"/>
                </a:cubicBezTo>
                <a:cubicBezTo>
                  <a:pt x="185" y="54"/>
                  <a:pt x="185" y="54"/>
                  <a:pt x="185" y="54"/>
                </a:cubicBezTo>
                <a:cubicBezTo>
                  <a:pt x="183" y="52"/>
                  <a:pt x="183" y="52"/>
                  <a:pt x="183" y="52"/>
                </a:cubicBezTo>
                <a:cubicBezTo>
                  <a:pt x="187" y="52"/>
                  <a:pt x="187" y="52"/>
                  <a:pt x="187" y="52"/>
                </a:cubicBezTo>
                <a:cubicBezTo>
                  <a:pt x="185" y="51"/>
                  <a:pt x="185" y="51"/>
                  <a:pt x="185" y="51"/>
                </a:cubicBezTo>
                <a:cubicBezTo>
                  <a:pt x="187" y="51"/>
                  <a:pt x="187" y="51"/>
                  <a:pt x="187" y="51"/>
                </a:cubicBezTo>
                <a:cubicBezTo>
                  <a:pt x="188" y="50"/>
                  <a:pt x="188" y="50"/>
                  <a:pt x="188" y="50"/>
                </a:cubicBezTo>
                <a:cubicBezTo>
                  <a:pt x="186" y="48"/>
                  <a:pt x="186" y="48"/>
                  <a:pt x="186" y="48"/>
                </a:cubicBezTo>
                <a:cubicBezTo>
                  <a:pt x="186" y="48"/>
                  <a:pt x="190" y="49"/>
                  <a:pt x="191" y="48"/>
                </a:cubicBezTo>
                <a:cubicBezTo>
                  <a:pt x="191" y="48"/>
                  <a:pt x="189" y="46"/>
                  <a:pt x="189" y="46"/>
                </a:cubicBezTo>
                <a:cubicBezTo>
                  <a:pt x="192" y="47"/>
                  <a:pt x="192" y="47"/>
                  <a:pt x="192" y="47"/>
                </a:cubicBezTo>
                <a:cubicBezTo>
                  <a:pt x="192" y="44"/>
                  <a:pt x="192" y="44"/>
                  <a:pt x="192" y="44"/>
                </a:cubicBezTo>
                <a:cubicBezTo>
                  <a:pt x="192" y="44"/>
                  <a:pt x="194" y="45"/>
                  <a:pt x="197" y="44"/>
                </a:cubicBezTo>
                <a:cubicBezTo>
                  <a:pt x="200" y="43"/>
                  <a:pt x="202" y="41"/>
                  <a:pt x="202" y="41"/>
                </a:cubicBezTo>
                <a:cubicBezTo>
                  <a:pt x="202" y="41"/>
                  <a:pt x="226" y="37"/>
                  <a:pt x="229" y="36"/>
                </a:cubicBezTo>
                <a:cubicBezTo>
                  <a:pt x="233" y="34"/>
                  <a:pt x="236" y="32"/>
                  <a:pt x="231" y="30"/>
                </a:cubicBezTo>
                <a:cubicBezTo>
                  <a:pt x="225" y="28"/>
                  <a:pt x="220" y="31"/>
                  <a:pt x="218" y="31"/>
                </a:cubicBezTo>
                <a:cubicBezTo>
                  <a:pt x="215" y="32"/>
                  <a:pt x="208" y="35"/>
                  <a:pt x="205" y="34"/>
                </a:cubicBezTo>
                <a:cubicBezTo>
                  <a:pt x="201" y="34"/>
                  <a:pt x="197" y="33"/>
                  <a:pt x="197" y="33"/>
                </a:cubicBezTo>
                <a:cubicBezTo>
                  <a:pt x="195" y="36"/>
                  <a:pt x="195" y="36"/>
                  <a:pt x="195" y="36"/>
                </a:cubicBezTo>
                <a:cubicBezTo>
                  <a:pt x="192" y="35"/>
                  <a:pt x="192" y="35"/>
                  <a:pt x="192" y="35"/>
                </a:cubicBezTo>
                <a:cubicBezTo>
                  <a:pt x="186" y="37"/>
                  <a:pt x="186" y="37"/>
                  <a:pt x="186" y="37"/>
                </a:cubicBezTo>
                <a:cubicBezTo>
                  <a:pt x="183" y="37"/>
                  <a:pt x="183" y="37"/>
                  <a:pt x="183" y="37"/>
                </a:cubicBezTo>
                <a:cubicBezTo>
                  <a:pt x="180" y="39"/>
                  <a:pt x="180" y="39"/>
                  <a:pt x="180" y="39"/>
                </a:cubicBezTo>
                <a:cubicBezTo>
                  <a:pt x="182" y="40"/>
                  <a:pt x="182" y="40"/>
                  <a:pt x="182" y="40"/>
                </a:cubicBezTo>
                <a:cubicBezTo>
                  <a:pt x="177" y="40"/>
                  <a:pt x="177" y="40"/>
                  <a:pt x="177" y="40"/>
                </a:cubicBezTo>
                <a:cubicBezTo>
                  <a:pt x="174" y="41"/>
                  <a:pt x="174" y="41"/>
                  <a:pt x="174" y="41"/>
                </a:cubicBezTo>
                <a:cubicBezTo>
                  <a:pt x="174" y="43"/>
                  <a:pt x="174" y="43"/>
                  <a:pt x="174" y="43"/>
                </a:cubicBezTo>
                <a:cubicBezTo>
                  <a:pt x="177" y="41"/>
                  <a:pt x="177" y="41"/>
                  <a:pt x="177" y="41"/>
                </a:cubicBezTo>
                <a:cubicBezTo>
                  <a:pt x="177" y="43"/>
                  <a:pt x="177" y="43"/>
                  <a:pt x="177" y="43"/>
                </a:cubicBezTo>
                <a:cubicBezTo>
                  <a:pt x="180" y="43"/>
                  <a:pt x="180" y="43"/>
                  <a:pt x="180" y="43"/>
                </a:cubicBezTo>
                <a:cubicBezTo>
                  <a:pt x="179" y="44"/>
                  <a:pt x="179" y="44"/>
                  <a:pt x="179" y="44"/>
                </a:cubicBezTo>
                <a:cubicBezTo>
                  <a:pt x="175" y="44"/>
                  <a:pt x="175" y="44"/>
                  <a:pt x="175" y="44"/>
                </a:cubicBezTo>
                <a:cubicBezTo>
                  <a:pt x="174" y="46"/>
                  <a:pt x="174" y="46"/>
                  <a:pt x="174" y="46"/>
                </a:cubicBezTo>
                <a:cubicBezTo>
                  <a:pt x="177" y="46"/>
                  <a:pt x="177" y="46"/>
                  <a:pt x="177" y="46"/>
                </a:cubicBezTo>
                <a:cubicBezTo>
                  <a:pt x="172" y="47"/>
                  <a:pt x="172" y="47"/>
                  <a:pt x="172" y="47"/>
                </a:cubicBezTo>
                <a:cubicBezTo>
                  <a:pt x="176" y="47"/>
                  <a:pt x="176" y="47"/>
                  <a:pt x="176" y="47"/>
                </a:cubicBezTo>
                <a:cubicBezTo>
                  <a:pt x="171" y="48"/>
                  <a:pt x="171" y="48"/>
                  <a:pt x="171" y="48"/>
                </a:cubicBezTo>
                <a:cubicBezTo>
                  <a:pt x="171" y="50"/>
                  <a:pt x="171" y="50"/>
                  <a:pt x="171" y="50"/>
                </a:cubicBezTo>
                <a:cubicBezTo>
                  <a:pt x="168" y="51"/>
                  <a:pt x="168" y="51"/>
                  <a:pt x="168" y="51"/>
                </a:cubicBezTo>
                <a:cubicBezTo>
                  <a:pt x="169" y="53"/>
                  <a:pt x="169" y="53"/>
                  <a:pt x="169" y="53"/>
                </a:cubicBezTo>
                <a:cubicBezTo>
                  <a:pt x="173" y="51"/>
                  <a:pt x="173" y="51"/>
                  <a:pt x="173" y="51"/>
                </a:cubicBezTo>
                <a:cubicBezTo>
                  <a:pt x="171" y="54"/>
                  <a:pt x="171" y="54"/>
                  <a:pt x="171" y="54"/>
                </a:cubicBezTo>
                <a:cubicBezTo>
                  <a:pt x="171" y="54"/>
                  <a:pt x="168" y="53"/>
                  <a:pt x="167" y="54"/>
                </a:cubicBezTo>
                <a:cubicBezTo>
                  <a:pt x="165" y="55"/>
                  <a:pt x="166" y="57"/>
                  <a:pt x="166" y="57"/>
                </a:cubicBezTo>
                <a:close/>
                <a:moveTo>
                  <a:pt x="331" y="11"/>
                </a:moveTo>
                <a:cubicBezTo>
                  <a:pt x="331" y="11"/>
                  <a:pt x="340" y="11"/>
                  <a:pt x="342" y="11"/>
                </a:cubicBezTo>
                <a:cubicBezTo>
                  <a:pt x="344" y="10"/>
                  <a:pt x="351" y="11"/>
                  <a:pt x="349" y="8"/>
                </a:cubicBezTo>
                <a:cubicBezTo>
                  <a:pt x="348" y="5"/>
                  <a:pt x="336" y="2"/>
                  <a:pt x="336" y="2"/>
                </a:cubicBezTo>
                <a:cubicBezTo>
                  <a:pt x="336" y="2"/>
                  <a:pt x="327" y="0"/>
                  <a:pt x="327" y="3"/>
                </a:cubicBezTo>
                <a:cubicBezTo>
                  <a:pt x="326" y="7"/>
                  <a:pt x="331" y="11"/>
                  <a:pt x="331" y="11"/>
                </a:cubicBezTo>
                <a:close/>
                <a:moveTo>
                  <a:pt x="341" y="13"/>
                </a:moveTo>
                <a:cubicBezTo>
                  <a:pt x="341" y="15"/>
                  <a:pt x="351" y="16"/>
                  <a:pt x="351" y="16"/>
                </a:cubicBezTo>
                <a:cubicBezTo>
                  <a:pt x="357" y="15"/>
                  <a:pt x="357" y="15"/>
                  <a:pt x="357" y="15"/>
                </a:cubicBezTo>
                <a:cubicBezTo>
                  <a:pt x="363" y="17"/>
                  <a:pt x="363" y="17"/>
                  <a:pt x="363" y="17"/>
                </a:cubicBezTo>
                <a:cubicBezTo>
                  <a:pt x="370" y="17"/>
                  <a:pt x="370" y="17"/>
                  <a:pt x="370" y="17"/>
                </a:cubicBezTo>
                <a:cubicBezTo>
                  <a:pt x="369" y="14"/>
                  <a:pt x="366" y="10"/>
                  <a:pt x="363" y="10"/>
                </a:cubicBezTo>
                <a:cubicBezTo>
                  <a:pt x="360" y="10"/>
                  <a:pt x="357" y="12"/>
                  <a:pt x="357" y="12"/>
                </a:cubicBezTo>
                <a:cubicBezTo>
                  <a:pt x="355" y="10"/>
                  <a:pt x="355" y="10"/>
                  <a:pt x="355" y="10"/>
                </a:cubicBezTo>
                <a:cubicBezTo>
                  <a:pt x="355" y="10"/>
                  <a:pt x="341" y="12"/>
                  <a:pt x="341" y="13"/>
                </a:cubicBezTo>
                <a:close/>
                <a:moveTo>
                  <a:pt x="386" y="22"/>
                </a:moveTo>
                <a:cubicBezTo>
                  <a:pt x="403" y="21"/>
                  <a:pt x="403" y="21"/>
                  <a:pt x="403" y="21"/>
                </a:cubicBezTo>
                <a:cubicBezTo>
                  <a:pt x="399" y="18"/>
                  <a:pt x="399" y="18"/>
                  <a:pt x="399" y="18"/>
                </a:cubicBezTo>
                <a:cubicBezTo>
                  <a:pt x="399" y="18"/>
                  <a:pt x="393" y="15"/>
                  <a:pt x="391" y="15"/>
                </a:cubicBezTo>
                <a:cubicBezTo>
                  <a:pt x="389" y="15"/>
                  <a:pt x="386" y="17"/>
                  <a:pt x="386" y="17"/>
                </a:cubicBezTo>
                <a:cubicBezTo>
                  <a:pt x="386" y="17"/>
                  <a:pt x="385" y="12"/>
                  <a:pt x="382" y="12"/>
                </a:cubicBezTo>
                <a:cubicBezTo>
                  <a:pt x="378" y="12"/>
                  <a:pt x="376" y="23"/>
                  <a:pt x="376" y="23"/>
                </a:cubicBezTo>
                <a:cubicBezTo>
                  <a:pt x="379" y="24"/>
                  <a:pt x="379" y="24"/>
                  <a:pt x="379" y="24"/>
                </a:cubicBezTo>
                <a:cubicBezTo>
                  <a:pt x="382" y="24"/>
                  <a:pt x="386" y="22"/>
                  <a:pt x="386" y="22"/>
                </a:cubicBezTo>
                <a:close/>
                <a:moveTo>
                  <a:pt x="152" y="87"/>
                </a:moveTo>
                <a:cubicBezTo>
                  <a:pt x="156" y="88"/>
                  <a:pt x="157" y="87"/>
                  <a:pt x="158" y="86"/>
                </a:cubicBezTo>
                <a:cubicBezTo>
                  <a:pt x="159" y="85"/>
                  <a:pt x="160" y="84"/>
                  <a:pt x="160" y="84"/>
                </a:cubicBezTo>
                <a:cubicBezTo>
                  <a:pt x="162" y="84"/>
                  <a:pt x="162" y="84"/>
                  <a:pt x="162" y="84"/>
                </a:cubicBezTo>
                <a:cubicBezTo>
                  <a:pt x="162" y="84"/>
                  <a:pt x="160" y="82"/>
                  <a:pt x="156" y="81"/>
                </a:cubicBezTo>
                <a:cubicBezTo>
                  <a:pt x="152" y="80"/>
                  <a:pt x="149" y="84"/>
                  <a:pt x="149" y="84"/>
                </a:cubicBezTo>
                <a:cubicBezTo>
                  <a:pt x="149" y="84"/>
                  <a:pt x="149" y="86"/>
                  <a:pt x="152" y="87"/>
                </a:cubicBezTo>
                <a:close/>
                <a:moveTo>
                  <a:pt x="974" y="107"/>
                </a:moveTo>
                <a:cubicBezTo>
                  <a:pt x="973" y="105"/>
                  <a:pt x="968" y="104"/>
                  <a:pt x="968" y="104"/>
                </a:cubicBezTo>
                <a:cubicBezTo>
                  <a:pt x="963" y="102"/>
                  <a:pt x="963" y="102"/>
                  <a:pt x="963" y="102"/>
                </a:cubicBezTo>
                <a:cubicBezTo>
                  <a:pt x="958" y="102"/>
                  <a:pt x="958" y="102"/>
                  <a:pt x="958" y="102"/>
                </a:cubicBezTo>
                <a:cubicBezTo>
                  <a:pt x="955" y="100"/>
                  <a:pt x="955" y="100"/>
                  <a:pt x="955" y="100"/>
                </a:cubicBezTo>
                <a:cubicBezTo>
                  <a:pt x="945" y="100"/>
                  <a:pt x="945" y="100"/>
                  <a:pt x="945" y="100"/>
                </a:cubicBezTo>
                <a:cubicBezTo>
                  <a:pt x="941" y="98"/>
                  <a:pt x="941" y="98"/>
                  <a:pt x="941" y="98"/>
                </a:cubicBezTo>
                <a:cubicBezTo>
                  <a:pt x="937" y="98"/>
                  <a:pt x="937" y="98"/>
                  <a:pt x="937" y="98"/>
                </a:cubicBezTo>
                <a:cubicBezTo>
                  <a:pt x="943" y="102"/>
                  <a:pt x="943" y="102"/>
                  <a:pt x="943" y="102"/>
                </a:cubicBezTo>
                <a:cubicBezTo>
                  <a:pt x="948" y="105"/>
                  <a:pt x="948" y="105"/>
                  <a:pt x="948" y="105"/>
                </a:cubicBezTo>
                <a:cubicBezTo>
                  <a:pt x="948" y="105"/>
                  <a:pt x="942" y="106"/>
                  <a:pt x="940" y="104"/>
                </a:cubicBezTo>
                <a:cubicBezTo>
                  <a:pt x="938" y="102"/>
                  <a:pt x="938" y="99"/>
                  <a:pt x="929" y="96"/>
                </a:cubicBezTo>
                <a:cubicBezTo>
                  <a:pt x="921" y="93"/>
                  <a:pt x="918" y="92"/>
                  <a:pt x="910" y="90"/>
                </a:cubicBezTo>
                <a:cubicBezTo>
                  <a:pt x="901" y="89"/>
                  <a:pt x="883" y="85"/>
                  <a:pt x="874" y="83"/>
                </a:cubicBezTo>
                <a:cubicBezTo>
                  <a:pt x="865" y="81"/>
                  <a:pt x="855" y="79"/>
                  <a:pt x="855" y="79"/>
                </a:cubicBezTo>
                <a:cubicBezTo>
                  <a:pt x="836" y="79"/>
                  <a:pt x="836" y="79"/>
                  <a:pt x="836" y="79"/>
                </a:cubicBezTo>
                <a:cubicBezTo>
                  <a:pt x="834" y="77"/>
                  <a:pt x="834" y="77"/>
                  <a:pt x="834" y="77"/>
                </a:cubicBezTo>
                <a:cubicBezTo>
                  <a:pt x="829" y="78"/>
                  <a:pt x="829" y="78"/>
                  <a:pt x="829" y="78"/>
                </a:cubicBezTo>
                <a:cubicBezTo>
                  <a:pt x="827" y="76"/>
                  <a:pt x="827" y="76"/>
                  <a:pt x="827" y="76"/>
                </a:cubicBezTo>
                <a:cubicBezTo>
                  <a:pt x="822" y="76"/>
                  <a:pt x="822" y="76"/>
                  <a:pt x="822" y="76"/>
                </a:cubicBezTo>
                <a:cubicBezTo>
                  <a:pt x="824" y="78"/>
                  <a:pt x="824" y="78"/>
                  <a:pt x="824" y="78"/>
                </a:cubicBezTo>
                <a:cubicBezTo>
                  <a:pt x="823" y="81"/>
                  <a:pt x="823" y="81"/>
                  <a:pt x="823" y="81"/>
                </a:cubicBezTo>
                <a:cubicBezTo>
                  <a:pt x="823" y="81"/>
                  <a:pt x="839" y="84"/>
                  <a:pt x="835" y="86"/>
                </a:cubicBezTo>
                <a:cubicBezTo>
                  <a:pt x="830" y="88"/>
                  <a:pt x="827" y="86"/>
                  <a:pt x="827" y="86"/>
                </a:cubicBezTo>
                <a:cubicBezTo>
                  <a:pt x="824" y="83"/>
                  <a:pt x="824" y="83"/>
                  <a:pt x="824" y="83"/>
                </a:cubicBezTo>
                <a:cubicBezTo>
                  <a:pt x="817" y="83"/>
                  <a:pt x="817" y="83"/>
                  <a:pt x="817" y="83"/>
                </a:cubicBezTo>
                <a:cubicBezTo>
                  <a:pt x="811" y="80"/>
                  <a:pt x="811" y="80"/>
                  <a:pt x="811" y="80"/>
                </a:cubicBezTo>
                <a:cubicBezTo>
                  <a:pt x="811" y="80"/>
                  <a:pt x="808" y="80"/>
                  <a:pt x="808" y="81"/>
                </a:cubicBezTo>
                <a:cubicBezTo>
                  <a:pt x="807" y="81"/>
                  <a:pt x="802" y="81"/>
                  <a:pt x="802" y="81"/>
                </a:cubicBezTo>
                <a:cubicBezTo>
                  <a:pt x="801" y="80"/>
                  <a:pt x="801" y="80"/>
                  <a:pt x="801" y="80"/>
                </a:cubicBezTo>
                <a:cubicBezTo>
                  <a:pt x="791" y="80"/>
                  <a:pt x="791" y="80"/>
                  <a:pt x="791" y="80"/>
                </a:cubicBezTo>
                <a:cubicBezTo>
                  <a:pt x="789" y="78"/>
                  <a:pt x="789" y="78"/>
                  <a:pt x="789" y="78"/>
                </a:cubicBezTo>
                <a:cubicBezTo>
                  <a:pt x="788" y="79"/>
                  <a:pt x="788" y="79"/>
                  <a:pt x="788" y="79"/>
                </a:cubicBezTo>
                <a:cubicBezTo>
                  <a:pt x="788" y="79"/>
                  <a:pt x="775" y="78"/>
                  <a:pt x="776" y="80"/>
                </a:cubicBezTo>
                <a:cubicBezTo>
                  <a:pt x="777" y="81"/>
                  <a:pt x="781" y="85"/>
                  <a:pt x="781" y="85"/>
                </a:cubicBezTo>
                <a:cubicBezTo>
                  <a:pt x="781" y="85"/>
                  <a:pt x="776" y="82"/>
                  <a:pt x="775" y="81"/>
                </a:cubicBezTo>
                <a:cubicBezTo>
                  <a:pt x="774" y="80"/>
                  <a:pt x="763" y="79"/>
                  <a:pt x="763" y="79"/>
                </a:cubicBezTo>
                <a:cubicBezTo>
                  <a:pt x="763" y="79"/>
                  <a:pt x="762" y="76"/>
                  <a:pt x="758" y="74"/>
                </a:cubicBezTo>
                <a:cubicBezTo>
                  <a:pt x="754" y="72"/>
                  <a:pt x="747" y="71"/>
                  <a:pt x="745" y="71"/>
                </a:cubicBezTo>
                <a:cubicBezTo>
                  <a:pt x="742" y="71"/>
                  <a:pt x="736" y="70"/>
                  <a:pt x="736" y="70"/>
                </a:cubicBezTo>
                <a:cubicBezTo>
                  <a:pt x="731" y="69"/>
                  <a:pt x="731" y="69"/>
                  <a:pt x="731" y="69"/>
                </a:cubicBezTo>
                <a:cubicBezTo>
                  <a:pt x="729" y="69"/>
                  <a:pt x="729" y="69"/>
                  <a:pt x="729" y="69"/>
                </a:cubicBezTo>
                <a:cubicBezTo>
                  <a:pt x="723" y="69"/>
                  <a:pt x="723" y="69"/>
                  <a:pt x="723" y="69"/>
                </a:cubicBezTo>
                <a:cubicBezTo>
                  <a:pt x="723" y="69"/>
                  <a:pt x="722" y="72"/>
                  <a:pt x="719" y="72"/>
                </a:cubicBezTo>
                <a:cubicBezTo>
                  <a:pt x="715" y="71"/>
                  <a:pt x="710" y="71"/>
                  <a:pt x="710" y="71"/>
                </a:cubicBezTo>
                <a:cubicBezTo>
                  <a:pt x="710" y="71"/>
                  <a:pt x="706" y="68"/>
                  <a:pt x="703" y="68"/>
                </a:cubicBezTo>
                <a:cubicBezTo>
                  <a:pt x="700" y="68"/>
                  <a:pt x="699" y="68"/>
                  <a:pt x="699" y="68"/>
                </a:cubicBezTo>
                <a:cubicBezTo>
                  <a:pt x="698" y="66"/>
                  <a:pt x="698" y="66"/>
                  <a:pt x="698" y="66"/>
                </a:cubicBezTo>
                <a:cubicBezTo>
                  <a:pt x="694" y="66"/>
                  <a:pt x="694" y="66"/>
                  <a:pt x="694" y="66"/>
                </a:cubicBezTo>
                <a:cubicBezTo>
                  <a:pt x="687" y="65"/>
                  <a:pt x="687" y="65"/>
                  <a:pt x="687" y="65"/>
                </a:cubicBezTo>
                <a:cubicBezTo>
                  <a:pt x="691" y="64"/>
                  <a:pt x="691" y="64"/>
                  <a:pt x="691" y="64"/>
                </a:cubicBezTo>
                <a:cubicBezTo>
                  <a:pt x="686" y="62"/>
                  <a:pt x="686" y="62"/>
                  <a:pt x="686" y="62"/>
                </a:cubicBezTo>
                <a:cubicBezTo>
                  <a:pt x="686" y="62"/>
                  <a:pt x="671" y="60"/>
                  <a:pt x="671" y="61"/>
                </a:cubicBezTo>
                <a:cubicBezTo>
                  <a:pt x="670" y="62"/>
                  <a:pt x="672" y="65"/>
                  <a:pt x="670" y="65"/>
                </a:cubicBezTo>
                <a:cubicBezTo>
                  <a:pt x="667" y="65"/>
                  <a:pt x="664" y="64"/>
                  <a:pt x="664" y="64"/>
                </a:cubicBezTo>
                <a:cubicBezTo>
                  <a:pt x="666" y="63"/>
                  <a:pt x="666" y="63"/>
                  <a:pt x="666" y="63"/>
                </a:cubicBezTo>
                <a:cubicBezTo>
                  <a:pt x="665" y="62"/>
                  <a:pt x="665" y="62"/>
                  <a:pt x="665" y="62"/>
                </a:cubicBezTo>
                <a:cubicBezTo>
                  <a:pt x="665" y="62"/>
                  <a:pt x="664" y="62"/>
                  <a:pt x="661" y="62"/>
                </a:cubicBezTo>
                <a:cubicBezTo>
                  <a:pt x="659" y="62"/>
                  <a:pt x="657" y="61"/>
                  <a:pt x="657" y="61"/>
                </a:cubicBezTo>
                <a:cubicBezTo>
                  <a:pt x="659" y="61"/>
                  <a:pt x="659" y="61"/>
                  <a:pt x="659" y="61"/>
                </a:cubicBezTo>
                <a:cubicBezTo>
                  <a:pt x="663" y="60"/>
                  <a:pt x="663" y="60"/>
                  <a:pt x="663" y="60"/>
                </a:cubicBezTo>
                <a:cubicBezTo>
                  <a:pt x="670" y="64"/>
                  <a:pt x="670" y="64"/>
                  <a:pt x="670" y="64"/>
                </a:cubicBezTo>
                <a:cubicBezTo>
                  <a:pt x="670" y="61"/>
                  <a:pt x="670" y="61"/>
                  <a:pt x="670" y="61"/>
                </a:cubicBezTo>
                <a:cubicBezTo>
                  <a:pt x="664" y="59"/>
                  <a:pt x="664" y="59"/>
                  <a:pt x="664" y="59"/>
                </a:cubicBezTo>
                <a:cubicBezTo>
                  <a:pt x="652" y="59"/>
                  <a:pt x="652" y="59"/>
                  <a:pt x="652" y="59"/>
                </a:cubicBezTo>
                <a:cubicBezTo>
                  <a:pt x="652" y="58"/>
                  <a:pt x="652" y="58"/>
                  <a:pt x="652" y="58"/>
                </a:cubicBezTo>
                <a:cubicBezTo>
                  <a:pt x="638" y="59"/>
                  <a:pt x="638" y="59"/>
                  <a:pt x="638" y="59"/>
                </a:cubicBezTo>
                <a:cubicBezTo>
                  <a:pt x="634" y="57"/>
                  <a:pt x="634" y="57"/>
                  <a:pt x="634" y="57"/>
                </a:cubicBezTo>
                <a:cubicBezTo>
                  <a:pt x="631" y="57"/>
                  <a:pt x="631" y="57"/>
                  <a:pt x="631" y="57"/>
                </a:cubicBezTo>
                <a:cubicBezTo>
                  <a:pt x="635" y="59"/>
                  <a:pt x="635" y="59"/>
                  <a:pt x="635" y="59"/>
                </a:cubicBezTo>
                <a:cubicBezTo>
                  <a:pt x="635" y="59"/>
                  <a:pt x="627" y="59"/>
                  <a:pt x="628" y="60"/>
                </a:cubicBezTo>
                <a:cubicBezTo>
                  <a:pt x="630" y="62"/>
                  <a:pt x="631" y="62"/>
                  <a:pt x="631" y="62"/>
                </a:cubicBezTo>
                <a:cubicBezTo>
                  <a:pt x="635" y="62"/>
                  <a:pt x="635" y="62"/>
                  <a:pt x="635" y="62"/>
                </a:cubicBezTo>
                <a:cubicBezTo>
                  <a:pt x="635" y="63"/>
                  <a:pt x="635" y="63"/>
                  <a:pt x="635" y="63"/>
                </a:cubicBezTo>
                <a:cubicBezTo>
                  <a:pt x="641" y="67"/>
                  <a:pt x="641" y="67"/>
                  <a:pt x="641" y="67"/>
                </a:cubicBezTo>
                <a:cubicBezTo>
                  <a:pt x="641" y="67"/>
                  <a:pt x="640" y="67"/>
                  <a:pt x="638" y="67"/>
                </a:cubicBezTo>
                <a:cubicBezTo>
                  <a:pt x="635" y="67"/>
                  <a:pt x="632" y="64"/>
                  <a:pt x="631" y="65"/>
                </a:cubicBezTo>
                <a:cubicBezTo>
                  <a:pt x="630" y="66"/>
                  <a:pt x="630" y="67"/>
                  <a:pt x="630" y="67"/>
                </a:cubicBezTo>
                <a:cubicBezTo>
                  <a:pt x="632" y="69"/>
                  <a:pt x="632" y="69"/>
                  <a:pt x="632" y="69"/>
                </a:cubicBezTo>
                <a:cubicBezTo>
                  <a:pt x="627" y="68"/>
                  <a:pt x="627" y="68"/>
                  <a:pt x="627" y="68"/>
                </a:cubicBezTo>
                <a:cubicBezTo>
                  <a:pt x="627" y="68"/>
                  <a:pt x="619" y="66"/>
                  <a:pt x="617" y="66"/>
                </a:cubicBezTo>
                <a:cubicBezTo>
                  <a:pt x="616" y="66"/>
                  <a:pt x="612" y="68"/>
                  <a:pt x="612" y="68"/>
                </a:cubicBezTo>
                <a:cubicBezTo>
                  <a:pt x="604" y="67"/>
                  <a:pt x="604" y="67"/>
                  <a:pt x="604" y="67"/>
                </a:cubicBezTo>
                <a:cubicBezTo>
                  <a:pt x="604" y="67"/>
                  <a:pt x="598" y="64"/>
                  <a:pt x="598" y="63"/>
                </a:cubicBezTo>
                <a:cubicBezTo>
                  <a:pt x="597" y="63"/>
                  <a:pt x="596" y="64"/>
                  <a:pt x="596" y="66"/>
                </a:cubicBezTo>
                <a:cubicBezTo>
                  <a:pt x="597" y="67"/>
                  <a:pt x="601" y="72"/>
                  <a:pt x="599" y="72"/>
                </a:cubicBezTo>
                <a:cubicBezTo>
                  <a:pt x="596" y="72"/>
                  <a:pt x="583" y="67"/>
                  <a:pt x="583" y="67"/>
                </a:cubicBezTo>
                <a:cubicBezTo>
                  <a:pt x="582" y="67"/>
                  <a:pt x="579" y="64"/>
                  <a:pt x="579" y="64"/>
                </a:cubicBezTo>
                <a:cubicBezTo>
                  <a:pt x="579" y="66"/>
                  <a:pt x="579" y="66"/>
                  <a:pt x="579" y="66"/>
                </a:cubicBezTo>
                <a:cubicBezTo>
                  <a:pt x="573" y="64"/>
                  <a:pt x="573" y="64"/>
                  <a:pt x="573" y="64"/>
                </a:cubicBezTo>
                <a:cubicBezTo>
                  <a:pt x="570" y="62"/>
                  <a:pt x="570" y="62"/>
                  <a:pt x="570" y="62"/>
                </a:cubicBezTo>
                <a:cubicBezTo>
                  <a:pt x="570" y="62"/>
                  <a:pt x="577" y="63"/>
                  <a:pt x="578" y="63"/>
                </a:cubicBezTo>
                <a:cubicBezTo>
                  <a:pt x="578" y="62"/>
                  <a:pt x="574" y="59"/>
                  <a:pt x="574" y="59"/>
                </a:cubicBezTo>
                <a:cubicBezTo>
                  <a:pt x="570" y="59"/>
                  <a:pt x="570" y="59"/>
                  <a:pt x="570" y="59"/>
                </a:cubicBezTo>
                <a:cubicBezTo>
                  <a:pt x="570" y="59"/>
                  <a:pt x="572" y="59"/>
                  <a:pt x="571" y="58"/>
                </a:cubicBezTo>
                <a:cubicBezTo>
                  <a:pt x="570" y="57"/>
                  <a:pt x="566" y="57"/>
                  <a:pt x="566" y="57"/>
                </a:cubicBezTo>
                <a:cubicBezTo>
                  <a:pt x="568" y="55"/>
                  <a:pt x="568" y="55"/>
                  <a:pt x="568" y="55"/>
                </a:cubicBezTo>
                <a:cubicBezTo>
                  <a:pt x="568" y="55"/>
                  <a:pt x="563" y="54"/>
                  <a:pt x="562" y="54"/>
                </a:cubicBezTo>
                <a:cubicBezTo>
                  <a:pt x="561" y="54"/>
                  <a:pt x="559" y="52"/>
                  <a:pt x="559" y="52"/>
                </a:cubicBezTo>
                <a:cubicBezTo>
                  <a:pt x="554" y="52"/>
                  <a:pt x="554" y="52"/>
                  <a:pt x="554" y="52"/>
                </a:cubicBezTo>
                <a:cubicBezTo>
                  <a:pt x="554" y="52"/>
                  <a:pt x="555" y="53"/>
                  <a:pt x="551" y="53"/>
                </a:cubicBezTo>
                <a:cubicBezTo>
                  <a:pt x="548" y="53"/>
                  <a:pt x="545" y="52"/>
                  <a:pt x="545" y="52"/>
                </a:cubicBezTo>
                <a:cubicBezTo>
                  <a:pt x="543" y="53"/>
                  <a:pt x="543" y="53"/>
                  <a:pt x="543" y="53"/>
                </a:cubicBezTo>
                <a:cubicBezTo>
                  <a:pt x="543" y="51"/>
                  <a:pt x="543" y="51"/>
                  <a:pt x="543" y="51"/>
                </a:cubicBezTo>
                <a:cubicBezTo>
                  <a:pt x="538" y="50"/>
                  <a:pt x="538" y="50"/>
                  <a:pt x="538" y="50"/>
                </a:cubicBezTo>
                <a:cubicBezTo>
                  <a:pt x="536" y="49"/>
                  <a:pt x="536" y="49"/>
                  <a:pt x="536" y="49"/>
                </a:cubicBezTo>
                <a:cubicBezTo>
                  <a:pt x="536" y="52"/>
                  <a:pt x="536" y="52"/>
                  <a:pt x="536" y="52"/>
                </a:cubicBezTo>
                <a:cubicBezTo>
                  <a:pt x="534" y="52"/>
                  <a:pt x="534" y="52"/>
                  <a:pt x="534" y="52"/>
                </a:cubicBezTo>
                <a:cubicBezTo>
                  <a:pt x="537" y="54"/>
                  <a:pt x="537" y="54"/>
                  <a:pt x="537" y="54"/>
                </a:cubicBezTo>
                <a:cubicBezTo>
                  <a:pt x="540" y="57"/>
                  <a:pt x="540" y="57"/>
                  <a:pt x="540" y="57"/>
                </a:cubicBezTo>
                <a:cubicBezTo>
                  <a:pt x="534" y="57"/>
                  <a:pt x="534" y="57"/>
                  <a:pt x="534" y="57"/>
                </a:cubicBezTo>
                <a:cubicBezTo>
                  <a:pt x="534" y="56"/>
                  <a:pt x="534" y="56"/>
                  <a:pt x="534" y="56"/>
                </a:cubicBezTo>
                <a:cubicBezTo>
                  <a:pt x="527" y="56"/>
                  <a:pt x="527" y="56"/>
                  <a:pt x="527" y="56"/>
                </a:cubicBezTo>
                <a:cubicBezTo>
                  <a:pt x="525" y="57"/>
                  <a:pt x="525" y="57"/>
                  <a:pt x="525" y="57"/>
                </a:cubicBezTo>
                <a:cubicBezTo>
                  <a:pt x="525" y="56"/>
                  <a:pt x="525" y="56"/>
                  <a:pt x="525" y="56"/>
                </a:cubicBezTo>
                <a:cubicBezTo>
                  <a:pt x="520" y="57"/>
                  <a:pt x="520" y="57"/>
                  <a:pt x="520" y="57"/>
                </a:cubicBezTo>
                <a:cubicBezTo>
                  <a:pt x="519" y="55"/>
                  <a:pt x="519" y="55"/>
                  <a:pt x="519" y="55"/>
                </a:cubicBezTo>
                <a:cubicBezTo>
                  <a:pt x="513" y="55"/>
                  <a:pt x="513" y="55"/>
                  <a:pt x="513" y="55"/>
                </a:cubicBezTo>
                <a:cubicBezTo>
                  <a:pt x="509" y="54"/>
                  <a:pt x="509" y="54"/>
                  <a:pt x="509" y="54"/>
                </a:cubicBezTo>
                <a:cubicBezTo>
                  <a:pt x="511" y="52"/>
                  <a:pt x="511" y="52"/>
                  <a:pt x="511" y="52"/>
                </a:cubicBezTo>
                <a:cubicBezTo>
                  <a:pt x="498" y="52"/>
                  <a:pt x="498" y="52"/>
                  <a:pt x="498" y="52"/>
                </a:cubicBezTo>
                <a:cubicBezTo>
                  <a:pt x="497" y="51"/>
                  <a:pt x="497" y="51"/>
                  <a:pt x="497" y="51"/>
                </a:cubicBezTo>
                <a:cubicBezTo>
                  <a:pt x="496" y="51"/>
                  <a:pt x="496" y="51"/>
                  <a:pt x="496" y="51"/>
                </a:cubicBezTo>
                <a:cubicBezTo>
                  <a:pt x="495" y="51"/>
                  <a:pt x="495" y="51"/>
                  <a:pt x="495" y="51"/>
                </a:cubicBezTo>
                <a:cubicBezTo>
                  <a:pt x="489" y="51"/>
                  <a:pt x="489" y="51"/>
                  <a:pt x="489" y="51"/>
                </a:cubicBezTo>
                <a:cubicBezTo>
                  <a:pt x="490" y="52"/>
                  <a:pt x="490" y="52"/>
                  <a:pt x="490" y="52"/>
                </a:cubicBezTo>
                <a:cubicBezTo>
                  <a:pt x="484" y="52"/>
                  <a:pt x="484" y="52"/>
                  <a:pt x="484" y="52"/>
                </a:cubicBezTo>
                <a:cubicBezTo>
                  <a:pt x="482" y="53"/>
                  <a:pt x="482" y="53"/>
                  <a:pt x="482" y="53"/>
                </a:cubicBezTo>
                <a:cubicBezTo>
                  <a:pt x="486" y="54"/>
                  <a:pt x="486" y="54"/>
                  <a:pt x="486" y="54"/>
                </a:cubicBezTo>
                <a:cubicBezTo>
                  <a:pt x="481" y="53"/>
                  <a:pt x="481" y="53"/>
                  <a:pt x="481" y="53"/>
                </a:cubicBezTo>
                <a:cubicBezTo>
                  <a:pt x="481" y="52"/>
                  <a:pt x="481" y="52"/>
                  <a:pt x="481" y="52"/>
                </a:cubicBezTo>
                <a:cubicBezTo>
                  <a:pt x="478" y="49"/>
                  <a:pt x="478" y="49"/>
                  <a:pt x="478" y="49"/>
                </a:cubicBezTo>
                <a:cubicBezTo>
                  <a:pt x="476" y="49"/>
                  <a:pt x="476" y="49"/>
                  <a:pt x="476" y="49"/>
                </a:cubicBezTo>
                <a:cubicBezTo>
                  <a:pt x="477" y="52"/>
                  <a:pt x="477" y="52"/>
                  <a:pt x="477" y="52"/>
                </a:cubicBezTo>
                <a:cubicBezTo>
                  <a:pt x="471" y="52"/>
                  <a:pt x="471" y="52"/>
                  <a:pt x="471" y="52"/>
                </a:cubicBezTo>
                <a:cubicBezTo>
                  <a:pt x="471" y="51"/>
                  <a:pt x="471" y="51"/>
                  <a:pt x="471" y="51"/>
                </a:cubicBezTo>
                <a:cubicBezTo>
                  <a:pt x="469" y="51"/>
                  <a:pt x="469" y="51"/>
                  <a:pt x="469" y="51"/>
                </a:cubicBezTo>
                <a:cubicBezTo>
                  <a:pt x="469" y="49"/>
                  <a:pt x="469" y="49"/>
                  <a:pt x="469" y="49"/>
                </a:cubicBezTo>
                <a:cubicBezTo>
                  <a:pt x="467" y="49"/>
                  <a:pt x="467" y="49"/>
                  <a:pt x="467" y="49"/>
                </a:cubicBezTo>
                <a:cubicBezTo>
                  <a:pt x="465" y="50"/>
                  <a:pt x="465" y="50"/>
                  <a:pt x="465" y="50"/>
                </a:cubicBezTo>
                <a:cubicBezTo>
                  <a:pt x="463" y="48"/>
                  <a:pt x="463" y="48"/>
                  <a:pt x="463" y="48"/>
                </a:cubicBezTo>
                <a:cubicBezTo>
                  <a:pt x="459" y="51"/>
                  <a:pt x="459" y="51"/>
                  <a:pt x="459" y="51"/>
                </a:cubicBezTo>
                <a:cubicBezTo>
                  <a:pt x="465" y="51"/>
                  <a:pt x="465" y="51"/>
                  <a:pt x="465" y="51"/>
                </a:cubicBezTo>
                <a:cubicBezTo>
                  <a:pt x="466" y="51"/>
                  <a:pt x="466" y="51"/>
                  <a:pt x="466" y="51"/>
                </a:cubicBezTo>
                <a:cubicBezTo>
                  <a:pt x="466" y="51"/>
                  <a:pt x="464" y="53"/>
                  <a:pt x="463" y="53"/>
                </a:cubicBezTo>
                <a:cubicBezTo>
                  <a:pt x="462" y="53"/>
                  <a:pt x="461" y="53"/>
                  <a:pt x="460" y="53"/>
                </a:cubicBezTo>
                <a:cubicBezTo>
                  <a:pt x="459" y="54"/>
                  <a:pt x="459" y="55"/>
                  <a:pt x="458" y="55"/>
                </a:cubicBezTo>
                <a:cubicBezTo>
                  <a:pt x="457" y="55"/>
                  <a:pt x="450" y="55"/>
                  <a:pt x="450" y="55"/>
                </a:cubicBezTo>
                <a:cubicBezTo>
                  <a:pt x="447" y="55"/>
                  <a:pt x="447" y="55"/>
                  <a:pt x="447" y="55"/>
                </a:cubicBezTo>
                <a:cubicBezTo>
                  <a:pt x="445" y="58"/>
                  <a:pt x="445" y="58"/>
                  <a:pt x="445" y="58"/>
                </a:cubicBezTo>
                <a:cubicBezTo>
                  <a:pt x="443" y="57"/>
                  <a:pt x="443" y="57"/>
                  <a:pt x="443" y="57"/>
                </a:cubicBezTo>
                <a:cubicBezTo>
                  <a:pt x="443" y="57"/>
                  <a:pt x="443" y="55"/>
                  <a:pt x="444" y="54"/>
                </a:cubicBezTo>
                <a:cubicBezTo>
                  <a:pt x="446" y="53"/>
                  <a:pt x="448" y="53"/>
                  <a:pt x="448" y="53"/>
                </a:cubicBezTo>
                <a:cubicBezTo>
                  <a:pt x="448" y="52"/>
                  <a:pt x="448" y="52"/>
                  <a:pt x="448" y="52"/>
                </a:cubicBezTo>
                <a:cubicBezTo>
                  <a:pt x="453" y="51"/>
                  <a:pt x="453" y="51"/>
                  <a:pt x="453" y="51"/>
                </a:cubicBezTo>
                <a:cubicBezTo>
                  <a:pt x="458" y="48"/>
                  <a:pt x="458" y="48"/>
                  <a:pt x="458" y="48"/>
                </a:cubicBezTo>
                <a:cubicBezTo>
                  <a:pt x="458" y="48"/>
                  <a:pt x="458" y="46"/>
                  <a:pt x="460" y="45"/>
                </a:cubicBezTo>
                <a:cubicBezTo>
                  <a:pt x="462" y="44"/>
                  <a:pt x="469" y="44"/>
                  <a:pt x="469" y="41"/>
                </a:cubicBezTo>
                <a:cubicBezTo>
                  <a:pt x="469" y="38"/>
                  <a:pt x="466" y="38"/>
                  <a:pt x="466" y="38"/>
                </a:cubicBezTo>
                <a:cubicBezTo>
                  <a:pt x="462" y="38"/>
                  <a:pt x="462" y="38"/>
                  <a:pt x="462" y="38"/>
                </a:cubicBezTo>
                <a:cubicBezTo>
                  <a:pt x="466" y="36"/>
                  <a:pt x="466" y="36"/>
                  <a:pt x="466" y="36"/>
                </a:cubicBezTo>
                <a:cubicBezTo>
                  <a:pt x="466" y="36"/>
                  <a:pt x="463" y="34"/>
                  <a:pt x="462" y="34"/>
                </a:cubicBezTo>
                <a:cubicBezTo>
                  <a:pt x="461" y="34"/>
                  <a:pt x="458" y="34"/>
                  <a:pt x="458" y="34"/>
                </a:cubicBezTo>
                <a:cubicBezTo>
                  <a:pt x="458" y="34"/>
                  <a:pt x="457" y="32"/>
                  <a:pt x="455" y="32"/>
                </a:cubicBezTo>
                <a:cubicBezTo>
                  <a:pt x="453" y="32"/>
                  <a:pt x="451" y="33"/>
                  <a:pt x="451" y="33"/>
                </a:cubicBezTo>
                <a:cubicBezTo>
                  <a:pt x="445" y="31"/>
                  <a:pt x="445" y="31"/>
                  <a:pt x="445" y="31"/>
                </a:cubicBezTo>
                <a:cubicBezTo>
                  <a:pt x="430" y="31"/>
                  <a:pt x="430" y="31"/>
                  <a:pt x="430" y="31"/>
                </a:cubicBezTo>
                <a:cubicBezTo>
                  <a:pt x="430" y="33"/>
                  <a:pt x="430" y="33"/>
                  <a:pt x="430" y="33"/>
                </a:cubicBezTo>
                <a:cubicBezTo>
                  <a:pt x="423" y="33"/>
                  <a:pt x="423" y="33"/>
                  <a:pt x="423" y="33"/>
                </a:cubicBezTo>
                <a:cubicBezTo>
                  <a:pt x="423" y="33"/>
                  <a:pt x="426" y="30"/>
                  <a:pt x="424" y="29"/>
                </a:cubicBezTo>
                <a:cubicBezTo>
                  <a:pt x="422" y="28"/>
                  <a:pt x="414" y="29"/>
                  <a:pt x="414" y="29"/>
                </a:cubicBezTo>
                <a:cubicBezTo>
                  <a:pt x="407" y="29"/>
                  <a:pt x="407" y="29"/>
                  <a:pt x="407" y="29"/>
                </a:cubicBezTo>
                <a:cubicBezTo>
                  <a:pt x="407" y="29"/>
                  <a:pt x="415" y="28"/>
                  <a:pt x="414" y="27"/>
                </a:cubicBezTo>
                <a:cubicBezTo>
                  <a:pt x="413" y="25"/>
                  <a:pt x="405" y="25"/>
                  <a:pt x="405" y="25"/>
                </a:cubicBezTo>
                <a:cubicBezTo>
                  <a:pt x="401" y="25"/>
                  <a:pt x="401" y="25"/>
                  <a:pt x="401" y="25"/>
                </a:cubicBezTo>
                <a:cubicBezTo>
                  <a:pt x="400" y="26"/>
                  <a:pt x="400" y="26"/>
                  <a:pt x="400" y="26"/>
                </a:cubicBezTo>
                <a:cubicBezTo>
                  <a:pt x="400" y="26"/>
                  <a:pt x="392" y="26"/>
                  <a:pt x="393" y="28"/>
                </a:cubicBezTo>
                <a:cubicBezTo>
                  <a:pt x="394" y="30"/>
                  <a:pt x="401" y="33"/>
                  <a:pt x="401" y="33"/>
                </a:cubicBezTo>
                <a:cubicBezTo>
                  <a:pt x="386" y="32"/>
                  <a:pt x="386" y="32"/>
                  <a:pt x="386" y="32"/>
                </a:cubicBezTo>
                <a:cubicBezTo>
                  <a:pt x="391" y="34"/>
                  <a:pt x="391" y="34"/>
                  <a:pt x="391" y="34"/>
                </a:cubicBezTo>
                <a:cubicBezTo>
                  <a:pt x="385" y="35"/>
                  <a:pt x="385" y="35"/>
                  <a:pt x="385" y="35"/>
                </a:cubicBezTo>
                <a:cubicBezTo>
                  <a:pt x="385" y="35"/>
                  <a:pt x="376" y="38"/>
                  <a:pt x="375" y="37"/>
                </a:cubicBezTo>
                <a:cubicBezTo>
                  <a:pt x="373" y="36"/>
                  <a:pt x="376" y="34"/>
                  <a:pt x="376" y="34"/>
                </a:cubicBezTo>
                <a:cubicBezTo>
                  <a:pt x="376" y="34"/>
                  <a:pt x="368" y="34"/>
                  <a:pt x="366" y="34"/>
                </a:cubicBezTo>
                <a:cubicBezTo>
                  <a:pt x="365" y="35"/>
                  <a:pt x="363" y="37"/>
                  <a:pt x="363" y="37"/>
                </a:cubicBezTo>
                <a:cubicBezTo>
                  <a:pt x="363" y="37"/>
                  <a:pt x="352" y="37"/>
                  <a:pt x="350" y="38"/>
                </a:cubicBezTo>
                <a:cubicBezTo>
                  <a:pt x="348" y="38"/>
                  <a:pt x="342" y="39"/>
                  <a:pt x="342" y="39"/>
                </a:cubicBezTo>
                <a:cubicBezTo>
                  <a:pt x="337" y="43"/>
                  <a:pt x="337" y="43"/>
                  <a:pt x="337" y="43"/>
                </a:cubicBezTo>
                <a:cubicBezTo>
                  <a:pt x="337" y="43"/>
                  <a:pt x="332" y="43"/>
                  <a:pt x="335" y="45"/>
                </a:cubicBezTo>
                <a:cubicBezTo>
                  <a:pt x="337" y="47"/>
                  <a:pt x="341" y="49"/>
                  <a:pt x="341" y="49"/>
                </a:cubicBezTo>
                <a:cubicBezTo>
                  <a:pt x="336" y="50"/>
                  <a:pt x="336" y="50"/>
                  <a:pt x="336" y="50"/>
                </a:cubicBezTo>
                <a:cubicBezTo>
                  <a:pt x="334" y="51"/>
                  <a:pt x="334" y="51"/>
                  <a:pt x="334" y="51"/>
                </a:cubicBezTo>
                <a:cubicBezTo>
                  <a:pt x="323" y="51"/>
                  <a:pt x="323" y="51"/>
                  <a:pt x="323" y="51"/>
                </a:cubicBezTo>
                <a:cubicBezTo>
                  <a:pt x="322" y="52"/>
                  <a:pt x="322" y="52"/>
                  <a:pt x="322" y="52"/>
                </a:cubicBezTo>
                <a:cubicBezTo>
                  <a:pt x="318" y="50"/>
                  <a:pt x="318" y="50"/>
                  <a:pt x="318" y="50"/>
                </a:cubicBezTo>
                <a:cubicBezTo>
                  <a:pt x="316" y="52"/>
                  <a:pt x="316" y="52"/>
                  <a:pt x="316" y="52"/>
                </a:cubicBezTo>
                <a:cubicBezTo>
                  <a:pt x="316" y="52"/>
                  <a:pt x="310" y="51"/>
                  <a:pt x="310" y="52"/>
                </a:cubicBezTo>
                <a:cubicBezTo>
                  <a:pt x="310" y="53"/>
                  <a:pt x="310" y="56"/>
                  <a:pt x="312" y="56"/>
                </a:cubicBezTo>
                <a:cubicBezTo>
                  <a:pt x="313" y="57"/>
                  <a:pt x="314" y="59"/>
                  <a:pt x="314" y="59"/>
                </a:cubicBezTo>
                <a:cubicBezTo>
                  <a:pt x="314" y="59"/>
                  <a:pt x="320" y="61"/>
                  <a:pt x="321" y="61"/>
                </a:cubicBezTo>
                <a:cubicBezTo>
                  <a:pt x="323" y="61"/>
                  <a:pt x="326" y="62"/>
                  <a:pt x="327" y="62"/>
                </a:cubicBezTo>
                <a:cubicBezTo>
                  <a:pt x="328" y="63"/>
                  <a:pt x="331" y="65"/>
                  <a:pt x="329" y="65"/>
                </a:cubicBezTo>
                <a:cubicBezTo>
                  <a:pt x="327" y="65"/>
                  <a:pt x="323" y="66"/>
                  <a:pt x="323" y="66"/>
                </a:cubicBezTo>
                <a:cubicBezTo>
                  <a:pt x="323" y="66"/>
                  <a:pt x="316" y="62"/>
                  <a:pt x="313" y="62"/>
                </a:cubicBezTo>
                <a:cubicBezTo>
                  <a:pt x="311" y="61"/>
                  <a:pt x="307" y="60"/>
                  <a:pt x="306" y="60"/>
                </a:cubicBezTo>
                <a:cubicBezTo>
                  <a:pt x="304" y="60"/>
                  <a:pt x="301" y="60"/>
                  <a:pt x="301" y="61"/>
                </a:cubicBezTo>
                <a:cubicBezTo>
                  <a:pt x="301" y="63"/>
                  <a:pt x="306" y="64"/>
                  <a:pt x="303" y="64"/>
                </a:cubicBezTo>
                <a:cubicBezTo>
                  <a:pt x="300" y="65"/>
                  <a:pt x="299" y="63"/>
                  <a:pt x="298" y="63"/>
                </a:cubicBezTo>
                <a:cubicBezTo>
                  <a:pt x="296" y="63"/>
                  <a:pt x="294" y="61"/>
                  <a:pt x="294" y="63"/>
                </a:cubicBezTo>
                <a:cubicBezTo>
                  <a:pt x="293" y="65"/>
                  <a:pt x="296" y="67"/>
                  <a:pt x="298" y="67"/>
                </a:cubicBezTo>
                <a:cubicBezTo>
                  <a:pt x="300" y="67"/>
                  <a:pt x="304" y="68"/>
                  <a:pt x="306" y="68"/>
                </a:cubicBezTo>
                <a:cubicBezTo>
                  <a:pt x="307" y="68"/>
                  <a:pt x="310" y="71"/>
                  <a:pt x="310" y="71"/>
                </a:cubicBezTo>
                <a:cubicBezTo>
                  <a:pt x="307" y="71"/>
                  <a:pt x="307" y="71"/>
                  <a:pt x="307" y="71"/>
                </a:cubicBezTo>
                <a:cubicBezTo>
                  <a:pt x="307" y="71"/>
                  <a:pt x="306" y="69"/>
                  <a:pt x="303" y="69"/>
                </a:cubicBezTo>
                <a:cubicBezTo>
                  <a:pt x="301" y="69"/>
                  <a:pt x="294" y="69"/>
                  <a:pt x="294" y="69"/>
                </a:cubicBezTo>
                <a:cubicBezTo>
                  <a:pt x="294" y="68"/>
                  <a:pt x="294" y="68"/>
                  <a:pt x="294" y="68"/>
                </a:cubicBezTo>
                <a:cubicBezTo>
                  <a:pt x="291" y="68"/>
                  <a:pt x="291" y="68"/>
                  <a:pt x="291" y="68"/>
                </a:cubicBezTo>
                <a:cubicBezTo>
                  <a:pt x="291" y="66"/>
                  <a:pt x="291" y="66"/>
                  <a:pt x="291" y="66"/>
                </a:cubicBezTo>
                <a:cubicBezTo>
                  <a:pt x="287" y="64"/>
                  <a:pt x="287" y="64"/>
                  <a:pt x="287" y="64"/>
                </a:cubicBezTo>
                <a:cubicBezTo>
                  <a:pt x="287" y="64"/>
                  <a:pt x="291" y="62"/>
                  <a:pt x="289" y="61"/>
                </a:cubicBezTo>
                <a:cubicBezTo>
                  <a:pt x="288" y="59"/>
                  <a:pt x="285" y="57"/>
                  <a:pt x="285" y="57"/>
                </a:cubicBezTo>
                <a:cubicBezTo>
                  <a:pt x="282" y="57"/>
                  <a:pt x="282" y="57"/>
                  <a:pt x="282" y="57"/>
                </a:cubicBezTo>
                <a:cubicBezTo>
                  <a:pt x="282" y="57"/>
                  <a:pt x="287" y="60"/>
                  <a:pt x="285" y="61"/>
                </a:cubicBezTo>
                <a:cubicBezTo>
                  <a:pt x="284" y="63"/>
                  <a:pt x="281" y="63"/>
                  <a:pt x="281" y="63"/>
                </a:cubicBezTo>
                <a:cubicBezTo>
                  <a:pt x="279" y="67"/>
                  <a:pt x="279" y="67"/>
                  <a:pt x="279" y="67"/>
                </a:cubicBezTo>
                <a:cubicBezTo>
                  <a:pt x="287" y="71"/>
                  <a:pt x="287" y="71"/>
                  <a:pt x="287" y="71"/>
                </a:cubicBezTo>
                <a:cubicBezTo>
                  <a:pt x="287" y="71"/>
                  <a:pt x="289" y="71"/>
                  <a:pt x="289" y="72"/>
                </a:cubicBezTo>
                <a:cubicBezTo>
                  <a:pt x="289" y="73"/>
                  <a:pt x="288" y="78"/>
                  <a:pt x="288" y="78"/>
                </a:cubicBezTo>
                <a:cubicBezTo>
                  <a:pt x="289" y="80"/>
                  <a:pt x="289" y="80"/>
                  <a:pt x="289" y="80"/>
                </a:cubicBezTo>
                <a:cubicBezTo>
                  <a:pt x="293" y="80"/>
                  <a:pt x="293" y="80"/>
                  <a:pt x="293" y="80"/>
                </a:cubicBezTo>
                <a:cubicBezTo>
                  <a:pt x="292" y="83"/>
                  <a:pt x="292" y="83"/>
                  <a:pt x="292" y="83"/>
                </a:cubicBezTo>
                <a:cubicBezTo>
                  <a:pt x="299" y="85"/>
                  <a:pt x="299" y="85"/>
                  <a:pt x="299" y="85"/>
                </a:cubicBezTo>
                <a:cubicBezTo>
                  <a:pt x="299" y="85"/>
                  <a:pt x="304" y="83"/>
                  <a:pt x="306" y="83"/>
                </a:cubicBezTo>
                <a:cubicBezTo>
                  <a:pt x="308" y="83"/>
                  <a:pt x="311" y="85"/>
                  <a:pt x="311" y="85"/>
                </a:cubicBezTo>
                <a:cubicBezTo>
                  <a:pt x="311" y="85"/>
                  <a:pt x="316" y="85"/>
                  <a:pt x="318" y="87"/>
                </a:cubicBezTo>
                <a:cubicBezTo>
                  <a:pt x="320" y="88"/>
                  <a:pt x="321" y="90"/>
                  <a:pt x="321" y="90"/>
                </a:cubicBezTo>
                <a:cubicBezTo>
                  <a:pt x="321" y="90"/>
                  <a:pt x="315" y="91"/>
                  <a:pt x="317" y="92"/>
                </a:cubicBezTo>
                <a:cubicBezTo>
                  <a:pt x="319" y="93"/>
                  <a:pt x="322" y="95"/>
                  <a:pt x="322" y="95"/>
                </a:cubicBezTo>
                <a:cubicBezTo>
                  <a:pt x="326" y="94"/>
                  <a:pt x="326" y="94"/>
                  <a:pt x="326" y="94"/>
                </a:cubicBezTo>
                <a:cubicBezTo>
                  <a:pt x="326" y="94"/>
                  <a:pt x="324" y="96"/>
                  <a:pt x="321" y="96"/>
                </a:cubicBezTo>
                <a:cubicBezTo>
                  <a:pt x="319" y="96"/>
                  <a:pt x="317" y="94"/>
                  <a:pt x="317" y="94"/>
                </a:cubicBezTo>
                <a:cubicBezTo>
                  <a:pt x="317" y="94"/>
                  <a:pt x="317" y="91"/>
                  <a:pt x="315" y="89"/>
                </a:cubicBezTo>
                <a:cubicBezTo>
                  <a:pt x="312" y="88"/>
                  <a:pt x="310" y="87"/>
                  <a:pt x="310" y="87"/>
                </a:cubicBezTo>
                <a:cubicBezTo>
                  <a:pt x="310" y="87"/>
                  <a:pt x="310" y="84"/>
                  <a:pt x="308" y="85"/>
                </a:cubicBezTo>
                <a:cubicBezTo>
                  <a:pt x="306" y="85"/>
                  <a:pt x="300" y="86"/>
                  <a:pt x="300" y="86"/>
                </a:cubicBezTo>
                <a:cubicBezTo>
                  <a:pt x="300" y="86"/>
                  <a:pt x="298" y="86"/>
                  <a:pt x="298" y="88"/>
                </a:cubicBezTo>
                <a:cubicBezTo>
                  <a:pt x="298" y="90"/>
                  <a:pt x="303" y="92"/>
                  <a:pt x="303" y="93"/>
                </a:cubicBezTo>
                <a:cubicBezTo>
                  <a:pt x="303" y="94"/>
                  <a:pt x="300" y="96"/>
                  <a:pt x="300" y="96"/>
                </a:cubicBezTo>
                <a:cubicBezTo>
                  <a:pt x="300" y="100"/>
                  <a:pt x="300" y="100"/>
                  <a:pt x="300" y="100"/>
                </a:cubicBezTo>
                <a:cubicBezTo>
                  <a:pt x="295" y="103"/>
                  <a:pt x="295" y="103"/>
                  <a:pt x="295" y="103"/>
                </a:cubicBezTo>
                <a:cubicBezTo>
                  <a:pt x="295" y="103"/>
                  <a:pt x="294" y="106"/>
                  <a:pt x="292" y="105"/>
                </a:cubicBezTo>
                <a:cubicBezTo>
                  <a:pt x="290" y="104"/>
                  <a:pt x="286" y="104"/>
                  <a:pt x="286" y="104"/>
                </a:cubicBezTo>
                <a:cubicBezTo>
                  <a:pt x="280" y="104"/>
                  <a:pt x="280" y="104"/>
                  <a:pt x="280" y="104"/>
                </a:cubicBezTo>
                <a:cubicBezTo>
                  <a:pt x="280" y="104"/>
                  <a:pt x="273" y="101"/>
                  <a:pt x="275" y="101"/>
                </a:cubicBezTo>
                <a:cubicBezTo>
                  <a:pt x="276" y="101"/>
                  <a:pt x="280" y="101"/>
                  <a:pt x="280" y="101"/>
                </a:cubicBezTo>
                <a:cubicBezTo>
                  <a:pt x="282" y="102"/>
                  <a:pt x="282" y="102"/>
                  <a:pt x="282" y="102"/>
                </a:cubicBezTo>
                <a:cubicBezTo>
                  <a:pt x="285" y="100"/>
                  <a:pt x="285" y="100"/>
                  <a:pt x="285" y="100"/>
                </a:cubicBezTo>
                <a:cubicBezTo>
                  <a:pt x="285" y="100"/>
                  <a:pt x="291" y="101"/>
                  <a:pt x="291" y="99"/>
                </a:cubicBezTo>
                <a:cubicBezTo>
                  <a:pt x="291" y="98"/>
                  <a:pt x="291" y="95"/>
                  <a:pt x="291" y="95"/>
                </a:cubicBezTo>
                <a:cubicBezTo>
                  <a:pt x="294" y="94"/>
                  <a:pt x="294" y="94"/>
                  <a:pt x="294" y="94"/>
                </a:cubicBezTo>
                <a:cubicBezTo>
                  <a:pt x="294" y="92"/>
                  <a:pt x="294" y="92"/>
                  <a:pt x="294" y="92"/>
                </a:cubicBezTo>
                <a:cubicBezTo>
                  <a:pt x="292" y="92"/>
                  <a:pt x="292" y="92"/>
                  <a:pt x="292" y="92"/>
                </a:cubicBezTo>
                <a:cubicBezTo>
                  <a:pt x="292" y="92"/>
                  <a:pt x="295" y="89"/>
                  <a:pt x="293" y="88"/>
                </a:cubicBezTo>
                <a:cubicBezTo>
                  <a:pt x="291" y="87"/>
                  <a:pt x="285" y="88"/>
                  <a:pt x="284" y="85"/>
                </a:cubicBezTo>
                <a:cubicBezTo>
                  <a:pt x="284" y="82"/>
                  <a:pt x="284" y="79"/>
                  <a:pt x="283" y="79"/>
                </a:cubicBezTo>
                <a:cubicBezTo>
                  <a:pt x="281" y="78"/>
                  <a:pt x="279" y="75"/>
                  <a:pt x="279" y="75"/>
                </a:cubicBezTo>
                <a:cubicBezTo>
                  <a:pt x="279" y="71"/>
                  <a:pt x="279" y="71"/>
                  <a:pt x="279" y="71"/>
                </a:cubicBezTo>
                <a:cubicBezTo>
                  <a:pt x="272" y="68"/>
                  <a:pt x="272" y="68"/>
                  <a:pt x="272" y="68"/>
                </a:cubicBezTo>
                <a:cubicBezTo>
                  <a:pt x="272" y="68"/>
                  <a:pt x="276" y="64"/>
                  <a:pt x="274" y="61"/>
                </a:cubicBezTo>
                <a:cubicBezTo>
                  <a:pt x="272" y="58"/>
                  <a:pt x="266" y="58"/>
                  <a:pt x="266" y="58"/>
                </a:cubicBezTo>
                <a:cubicBezTo>
                  <a:pt x="252" y="56"/>
                  <a:pt x="252" y="56"/>
                  <a:pt x="252" y="56"/>
                </a:cubicBezTo>
                <a:cubicBezTo>
                  <a:pt x="251" y="60"/>
                  <a:pt x="251" y="60"/>
                  <a:pt x="251" y="60"/>
                </a:cubicBezTo>
                <a:cubicBezTo>
                  <a:pt x="253" y="61"/>
                  <a:pt x="253" y="61"/>
                  <a:pt x="253" y="61"/>
                </a:cubicBezTo>
                <a:cubicBezTo>
                  <a:pt x="252" y="65"/>
                  <a:pt x="252" y="65"/>
                  <a:pt x="252" y="65"/>
                </a:cubicBezTo>
                <a:cubicBezTo>
                  <a:pt x="246" y="68"/>
                  <a:pt x="246" y="68"/>
                  <a:pt x="246" y="68"/>
                </a:cubicBezTo>
                <a:cubicBezTo>
                  <a:pt x="245" y="71"/>
                  <a:pt x="245" y="71"/>
                  <a:pt x="245" y="71"/>
                </a:cubicBezTo>
                <a:cubicBezTo>
                  <a:pt x="248" y="71"/>
                  <a:pt x="248" y="71"/>
                  <a:pt x="248" y="71"/>
                </a:cubicBezTo>
                <a:cubicBezTo>
                  <a:pt x="252" y="77"/>
                  <a:pt x="252" y="77"/>
                  <a:pt x="252" y="77"/>
                </a:cubicBezTo>
                <a:cubicBezTo>
                  <a:pt x="250" y="79"/>
                  <a:pt x="250" y="79"/>
                  <a:pt x="250" y="79"/>
                </a:cubicBezTo>
                <a:cubicBezTo>
                  <a:pt x="254" y="81"/>
                  <a:pt x="254" y="81"/>
                  <a:pt x="254" y="81"/>
                </a:cubicBezTo>
                <a:cubicBezTo>
                  <a:pt x="257" y="80"/>
                  <a:pt x="257" y="80"/>
                  <a:pt x="257" y="80"/>
                </a:cubicBezTo>
                <a:cubicBezTo>
                  <a:pt x="257" y="80"/>
                  <a:pt x="260" y="84"/>
                  <a:pt x="262" y="84"/>
                </a:cubicBezTo>
                <a:cubicBezTo>
                  <a:pt x="264" y="85"/>
                  <a:pt x="266" y="85"/>
                  <a:pt x="266" y="85"/>
                </a:cubicBezTo>
                <a:cubicBezTo>
                  <a:pt x="266" y="91"/>
                  <a:pt x="266" y="91"/>
                  <a:pt x="266" y="91"/>
                </a:cubicBezTo>
                <a:cubicBezTo>
                  <a:pt x="264" y="88"/>
                  <a:pt x="264" y="88"/>
                  <a:pt x="264" y="88"/>
                </a:cubicBezTo>
                <a:cubicBezTo>
                  <a:pt x="262" y="89"/>
                  <a:pt x="262" y="89"/>
                  <a:pt x="262" y="89"/>
                </a:cubicBezTo>
                <a:cubicBezTo>
                  <a:pt x="262" y="89"/>
                  <a:pt x="254" y="85"/>
                  <a:pt x="251" y="84"/>
                </a:cubicBezTo>
                <a:cubicBezTo>
                  <a:pt x="249" y="84"/>
                  <a:pt x="245" y="84"/>
                  <a:pt x="245" y="84"/>
                </a:cubicBezTo>
                <a:cubicBezTo>
                  <a:pt x="243" y="82"/>
                  <a:pt x="243" y="82"/>
                  <a:pt x="243" y="82"/>
                </a:cubicBezTo>
                <a:cubicBezTo>
                  <a:pt x="242" y="85"/>
                  <a:pt x="242" y="85"/>
                  <a:pt x="242" y="85"/>
                </a:cubicBezTo>
                <a:cubicBezTo>
                  <a:pt x="239" y="82"/>
                  <a:pt x="239" y="82"/>
                  <a:pt x="239" y="82"/>
                </a:cubicBezTo>
                <a:cubicBezTo>
                  <a:pt x="239" y="82"/>
                  <a:pt x="233" y="79"/>
                  <a:pt x="231" y="79"/>
                </a:cubicBezTo>
                <a:cubicBezTo>
                  <a:pt x="230" y="79"/>
                  <a:pt x="227" y="80"/>
                  <a:pt x="227" y="80"/>
                </a:cubicBezTo>
                <a:cubicBezTo>
                  <a:pt x="227" y="80"/>
                  <a:pt x="219" y="79"/>
                  <a:pt x="218" y="79"/>
                </a:cubicBezTo>
                <a:cubicBezTo>
                  <a:pt x="218" y="80"/>
                  <a:pt x="216" y="80"/>
                  <a:pt x="216" y="81"/>
                </a:cubicBezTo>
                <a:cubicBezTo>
                  <a:pt x="216" y="82"/>
                  <a:pt x="220" y="84"/>
                  <a:pt x="220" y="84"/>
                </a:cubicBezTo>
                <a:cubicBezTo>
                  <a:pt x="218" y="88"/>
                  <a:pt x="218" y="88"/>
                  <a:pt x="218" y="88"/>
                </a:cubicBezTo>
                <a:cubicBezTo>
                  <a:pt x="217" y="86"/>
                  <a:pt x="217" y="86"/>
                  <a:pt x="217" y="86"/>
                </a:cubicBezTo>
                <a:cubicBezTo>
                  <a:pt x="217" y="89"/>
                  <a:pt x="217" y="89"/>
                  <a:pt x="217" y="89"/>
                </a:cubicBezTo>
                <a:cubicBezTo>
                  <a:pt x="217" y="89"/>
                  <a:pt x="213" y="89"/>
                  <a:pt x="213" y="88"/>
                </a:cubicBezTo>
                <a:cubicBezTo>
                  <a:pt x="213" y="88"/>
                  <a:pt x="214" y="84"/>
                  <a:pt x="212" y="84"/>
                </a:cubicBezTo>
                <a:cubicBezTo>
                  <a:pt x="209" y="84"/>
                  <a:pt x="204" y="88"/>
                  <a:pt x="203" y="88"/>
                </a:cubicBezTo>
                <a:cubicBezTo>
                  <a:pt x="202" y="89"/>
                  <a:pt x="200" y="87"/>
                  <a:pt x="197" y="87"/>
                </a:cubicBezTo>
                <a:cubicBezTo>
                  <a:pt x="193" y="87"/>
                  <a:pt x="189" y="89"/>
                  <a:pt x="189" y="90"/>
                </a:cubicBezTo>
                <a:cubicBezTo>
                  <a:pt x="189" y="92"/>
                  <a:pt x="181" y="91"/>
                  <a:pt x="181" y="91"/>
                </a:cubicBezTo>
                <a:cubicBezTo>
                  <a:pt x="182" y="88"/>
                  <a:pt x="182" y="88"/>
                  <a:pt x="182" y="88"/>
                </a:cubicBezTo>
                <a:cubicBezTo>
                  <a:pt x="182" y="84"/>
                  <a:pt x="182" y="84"/>
                  <a:pt x="182" y="84"/>
                </a:cubicBezTo>
                <a:cubicBezTo>
                  <a:pt x="182" y="84"/>
                  <a:pt x="175" y="86"/>
                  <a:pt x="175" y="87"/>
                </a:cubicBezTo>
                <a:cubicBezTo>
                  <a:pt x="175" y="89"/>
                  <a:pt x="176" y="90"/>
                  <a:pt x="176" y="90"/>
                </a:cubicBezTo>
                <a:cubicBezTo>
                  <a:pt x="173" y="90"/>
                  <a:pt x="173" y="90"/>
                  <a:pt x="173" y="90"/>
                </a:cubicBezTo>
                <a:cubicBezTo>
                  <a:pt x="173" y="88"/>
                  <a:pt x="173" y="88"/>
                  <a:pt x="173" y="88"/>
                </a:cubicBezTo>
                <a:cubicBezTo>
                  <a:pt x="171" y="88"/>
                  <a:pt x="171" y="88"/>
                  <a:pt x="171" y="88"/>
                </a:cubicBezTo>
                <a:cubicBezTo>
                  <a:pt x="165" y="89"/>
                  <a:pt x="165" y="89"/>
                  <a:pt x="165" y="89"/>
                </a:cubicBezTo>
                <a:cubicBezTo>
                  <a:pt x="161" y="92"/>
                  <a:pt x="161" y="92"/>
                  <a:pt x="161" y="92"/>
                </a:cubicBezTo>
                <a:cubicBezTo>
                  <a:pt x="155" y="92"/>
                  <a:pt x="155" y="92"/>
                  <a:pt x="155" y="92"/>
                </a:cubicBezTo>
                <a:cubicBezTo>
                  <a:pt x="156" y="95"/>
                  <a:pt x="156" y="95"/>
                  <a:pt x="156" y="95"/>
                </a:cubicBezTo>
                <a:cubicBezTo>
                  <a:pt x="156" y="95"/>
                  <a:pt x="152" y="94"/>
                  <a:pt x="152" y="95"/>
                </a:cubicBezTo>
                <a:cubicBezTo>
                  <a:pt x="151" y="97"/>
                  <a:pt x="152" y="100"/>
                  <a:pt x="152" y="100"/>
                </a:cubicBezTo>
                <a:cubicBezTo>
                  <a:pt x="143" y="101"/>
                  <a:pt x="143" y="101"/>
                  <a:pt x="143" y="101"/>
                </a:cubicBezTo>
                <a:cubicBezTo>
                  <a:pt x="143" y="101"/>
                  <a:pt x="141" y="99"/>
                  <a:pt x="140" y="99"/>
                </a:cubicBezTo>
                <a:cubicBezTo>
                  <a:pt x="140" y="98"/>
                  <a:pt x="136" y="99"/>
                  <a:pt x="136" y="97"/>
                </a:cubicBezTo>
                <a:cubicBezTo>
                  <a:pt x="136" y="95"/>
                  <a:pt x="136" y="92"/>
                  <a:pt x="139" y="93"/>
                </a:cubicBezTo>
                <a:cubicBezTo>
                  <a:pt x="141" y="94"/>
                  <a:pt x="145" y="93"/>
                  <a:pt x="145" y="93"/>
                </a:cubicBezTo>
                <a:cubicBezTo>
                  <a:pt x="145" y="93"/>
                  <a:pt x="139" y="88"/>
                  <a:pt x="138" y="88"/>
                </a:cubicBezTo>
                <a:cubicBezTo>
                  <a:pt x="137" y="87"/>
                  <a:pt x="125" y="87"/>
                  <a:pt x="125" y="87"/>
                </a:cubicBezTo>
                <a:cubicBezTo>
                  <a:pt x="126" y="89"/>
                  <a:pt x="126" y="89"/>
                  <a:pt x="126" y="89"/>
                </a:cubicBezTo>
                <a:cubicBezTo>
                  <a:pt x="126" y="89"/>
                  <a:pt x="131" y="88"/>
                  <a:pt x="130" y="91"/>
                </a:cubicBezTo>
                <a:cubicBezTo>
                  <a:pt x="129" y="94"/>
                  <a:pt x="127" y="99"/>
                  <a:pt x="128" y="99"/>
                </a:cubicBezTo>
                <a:cubicBezTo>
                  <a:pt x="130" y="99"/>
                  <a:pt x="134" y="100"/>
                  <a:pt x="134" y="100"/>
                </a:cubicBezTo>
                <a:cubicBezTo>
                  <a:pt x="134" y="104"/>
                  <a:pt x="134" y="104"/>
                  <a:pt x="134" y="104"/>
                </a:cubicBezTo>
                <a:cubicBezTo>
                  <a:pt x="134" y="107"/>
                  <a:pt x="134" y="107"/>
                  <a:pt x="134" y="107"/>
                </a:cubicBezTo>
                <a:cubicBezTo>
                  <a:pt x="131" y="105"/>
                  <a:pt x="131" y="105"/>
                  <a:pt x="131" y="105"/>
                </a:cubicBezTo>
                <a:cubicBezTo>
                  <a:pt x="129" y="108"/>
                  <a:pt x="129" y="108"/>
                  <a:pt x="129" y="108"/>
                </a:cubicBezTo>
                <a:cubicBezTo>
                  <a:pt x="128" y="104"/>
                  <a:pt x="128" y="104"/>
                  <a:pt x="128" y="104"/>
                </a:cubicBezTo>
                <a:cubicBezTo>
                  <a:pt x="121" y="102"/>
                  <a:pt x="121" y="102"/>
                  <a:pt x="121" y="102"/>
                </a:cubicBezTo>
                <a:cubicBezTo>
                  <a:pt x="118" y="106"/>
                  <a:pt x="118" y="106"/>
                  <a:pt x="118" y="106"/>
                </a:cubicBezTo>
                <a:cubicBezTo>
                  <a:pt x="115" y="107"/>
                  <a:pt x="115" y="107"/>
                  <a:pt x="115" y="107"/>
                </a:cubicBezTo>
                <a:cubicBezTo>
                  <a:pt x="115" y="107"/>
                  <a:pt x="114" y="108"/>
                  <a:pt x="112" y="109"/>
                </a:cubicBezTo>
                <a:cubicBezTo>
                  <a:pt x="110" y="110"/>
                  <a:pt x="107" y="110"/>
                  <a:pt x="108" y="111"/>
                </a:cubicBezTo>
                <a:cubicBezTo>
                  <a:pt x="110" y="113"/>
                  <a:pt x="115" y="116"/>
                  <a:pt x="115" y="116"/>
                </a:cubicBezTo>
                <a:cubicBezTo>
                  <a:pt x="117" y="119"/>
                  <a:pt x="117" y="119"/>
                  <a:pt x="117" y="119"/>
                </a:cubicBezTo>
                <a:cubicBezTo>
                  <a:pt x="114" y="118"/>
                  <a:pt x="114" y="118"/>
                  <a:pt x="114" y="118"/>
                </a:cubicBezTo>
                <a:cubicBezTo>
                  <a:pt x="114" y="118"/>
                  <a:pt x="111" y="119"/>
                  <a:pt x="109" y="118"/>
                </a:cubicBezTo>
                <a:cubicBezTo>
                  <a:pt x="107" y="117"/>
                  <a:pt x="100" y="116"/>
                  <a:pt x="100" y="116"/>
                </a:cubicBezTo>
                <a:cubicBezTo>
                  <a:pt x="100" y="116"/>
                  <a:pt x="99" y="112"/>
                  <a:pt x="96" y="113"/>
                </a:cubicBezTo>
                <a:cubicBezTo>
                  <a:pt x="94" y="114"/>
                  <a:pt x="92" y="115"/>
                  <a:pt x="92" y="115"/>
                </a:cubicBezTo>
                <a:cubicBezTo>
                  <a:pt x="91" y="115"/>
                  <a:pt x="91" y="115"/>
                  <a:pt x="91" y="115"/>
                </a:cubicBezTo>
                <a:cubicBezTo>
                  <a:pt x="95" y="119"/>
                  <a:pt x="95" y="119"/>
                  <a:pt x="95" y="119"/>
                </a:cubicBezTo>
                <a:cubicBezTo>
                  <a:pt x="95" y="119"/>
                  <a:pt x="102" y="120"/>
                  <a:pt x="102" y="121"/>
                </a:cubicBezTo>
                <a:cubicBezTo>
                  <a:pt x="102" y="122"/>
                  <a:pt x="99" y="124"/>
                  <a:pt x="99" y="124"/>
                </a:cubicBezTo>
                <a:cubicBezTo>
                  <a:pt x="92" y="122"/>
                  <a:pt x="92" y="122"/>
                  <a:pt x="92" y="122"/>
                </a:cubicBezTo>
                <a:cubicBezTo>
                  <a:pt x="92" y="122"/>
                  <a:pt x="90" y="120"/>
                  <a:pt x="88" y="120"/>
                </a:cubicBezTo>
                <a:cubicBezTo>
                  <a:pt x="86" y="119"/>
                  <a:pt x="82" y="121"/>
                  <a:pt x="82" y="119"/>
                </a:cubicBezTo>
                <a:cubicBezTo>
                  <a:pt x="82" y="117"/>
                  <a:pt x="82" y="114"/>
                  <a:pt x="82" y="114"/>
                </a:cubicBezTo>
                <a:cubicBezTo>
                  <a:pt x="80" y="113"/>
                  <a:pt x="80" y="113"/>
                  <a:pt x="80" y="113"/>
                </a:cubicBezTo>
                <a:cubicBezTo>
                  <a:pt x="80" y="113"/>
                  <a:pt x="83" y="110"/>
                  <a:pt x="82" y="108"/>
                </a:cubicBezTo>
                <a:cubicBezTo>
                  <a:pt x="81" y="107"/>
                  <a:pt x="71" y="105"/>
                  <a:pt x="71" y="105"/>
                </a:cubicBezTo>
                <a:cubicBezTo>
                  <a:pt x="68" y="102"/>
                  <a:pt x="68" y="102"/>
                  <a:pt x="68" y="102"/>
                </a:cubicBezTo>
                <a:cubicBezTo>
                  <a:pt x="66" y="100"/>
                  <a:pt x="66" y="100"/>
                  <a:pt x="66" y="100"/>
                </a:cubicBezTo>
                <a:cubicBezTo>
                  <a:pt x="64" y="99"/>
                  <a:pt x="64" y="99"/>
                  <a:pt x="64" y="99"/>
                </a:cubicBezTo>
                <a:cubicBezTo>
                  <a:pt x="68" y="99"/>
                  <a:pt x="68" y="99"/>
                  <a:pt x="68" y="99"/>
                </a:cubicBezTo>
                <a:cubicBezTo>
                  <a:pt x="68" y="99"/>
                  <a:pt x="68" y="100"/>
                  <a:pt x="71" y="101"/>
                </a:cubicBezTo>
                <a:cubicBezTo>
                  <a:pt x="74" y="101"/>
                  <a:pt x="78" y="101"/>
                  <a:pt x="78" y="101"/>
                </a:cubicBezTo>
                <a:cubicBezTo>
                  <a:pt x="78" y="101"/>
                  <a:pt x="80" y="104"/>
                  <a:pt x="82" y="104"/>
                </a:cubicBezTo>
                <a:cubicBezTo>
                  <a:pt x="84" y="104"/>
                  <a:pt x="93" y="105"/>
                  <a:pt x="93" y="105"/>
                </a:cubicBezTo>
                <a:cubicBezTo>
                  <a:pt x="93" y="105"/>
                  <a:pt x="99" y="108"/>
                  <a:pt x="106" y="106"/>
                </a:cubicBezTo>
                <a:cubicBezTo>
                  <a:pt x="113" y="104"/>
                  <a:pt x="119" y="102"/>
                  <a:pt x="116" y="99"/>
                </a:cubicBezTo>
                <a:cubicBezTo>
                  <a:pt x="112" y="95"/>
                  <a:pt x="112" y="93"/>
                  <a:pt x="107" y="92"/>
                </a:cubicBezTo>
                <a:cubicBezTo>
                  <a:pt x="103" y="91"/>
                  <a:pt x="96" y="89"/>
                  <a:pt x="93" y="88"/>
                </a:cubicBezTo>
                <a:cubicBezTo>
                  <a:pt x="90" y="87"/>
                  <a:pt x="85" y="84"/>
                  <a:pt x="82" y="84"/>
                </a:cubicBezTo>
                <a:cubicBezTo>
                  <a:pt x="78" y="84"/>
                  <a:pt x="75" y="84"/>
                  <a:pt x="73" y="84"/>
                </a:cubicBezTo>
                <a:cubicBezTo>
                  <a:pt x="71" y="84"/>
                  <a:pt x="68" y="84"/>
                  <a:pt x="68" y="84"/>
                </a:cubicBezTo>
                <a:cubicBezTo>
                  <a:pt x="67" y="82"/>
                  <a:pt x="67" y="82"/>
                  <a:pt x="67" y="82"/>
                </a:cubicBezTo>
                <a:cubicBezTo>
                  <a:pt x="63" y="82"/>
                  <a:pt x="63" y="82"/>
                  <a:pt x="63" y="82"/>
                </a:cubicBezTo>
                <a:cubicBezTo>
                  <a:pt x="60" y="81"/>
                  <a:pt x="60" y="81"/>
                  <a:pt x="60" y="81"/>
                </a:cubicBezTo>
                <a:cubicBezTo>
                  <a:pt x="63" y="80"/>
                  <a:pt x="63" y="80"/>
                  <a:pt x="63" y="80"/>
                </a:cubicBezTo>
                <a:cubicBezTo>
                  <a:pt x="65" y="79"/>
                  <a:pt x="65" y="79"/>
                  <a:pt x="65" y="79"/>
                </a:cubicBezTo>
                <a:cubicBezTo>
                  <a:pt x="65" y="79"/>
                  <a:pt x="58" y="76"/>
                  <a:pt x="57" y="77"/>
                </a:cubicBezTo>
                <a:cubicBezTo>
                  <a:pt x="56" y="78"/>
                  <a:pt x="56" y="79"/>
                  <a:pt x="56" y="79"/>
                </a:cubicBezTo>
                <a:cubicBezTo>
                  <a:pt x="54" y="79"/>
                  <a:pt x="54" y="79"/>
                  <a:pt x="54" y="79"/>
                </a:cubicBezTo>
                <a:cubicBezTo>
                  <a:pt x="54" y="80"/>
                  <a:pt x="53" y="81"/>
                  <a:pt x="52" y="81"/>
                </a:cubicBezTo>
                <a:cubicBezTo>
                  <a:pt x="49" y="81"/>
                  <a:pt x="49" y="81"/>
                  <a:pt x="49" y="81"/>
                </a:cubicBezTo>
                <a:cubicBezTo>
                  <a:pt x="48" y="82"/>
                  <a:pt x="48" y="82"/>
                  <a:pt x="48" y="82"/>
                </a:cubicBezTo>
                <a:cubicBezTo>
                  <a:pt x="46" y="82"/>
                  <a:pt x="46" y="82"/>
                  <a:pt x="46" y="82"/>
                </a:cubicBezTo>
                <a:cubicBezTo>
                  <a:pt x="46" y="82"/>
                  <a:pt x="46" y="84"/>
                  <a:pt x="44" y="85"/>
                </a:cubicBezTo>
                <a:cubicBezTo>
                  <a:pt x="43" y="85"/>
                  <a:pt x="43" y="84"/>
                  <a:pt x="42" y="84"/>
                </a:cubicBezTo>
                <a:cubicBezTo>
                  <a:pt x="42" y="85"/>
                  <a:pt x="42" y="85"/>
                  <a:pt x="42" y="85"/>
                </a:cubicBezTo>
                <a:cubicBezTo>
                  <a:pt x="42" y="85"/>
                  <a:pt x="43" y="86"/>
                  <a:pt x="43" y="87"/>
                </a:cubicBezTo>
                <a:cubicBezTo>
                  <a:pt x="43" y="88"/>
                  <a:pt x="41" y="88"/>
                  <a:pt x="41" y="88"/>
                </a:cubicBezTo>
                <a:cubicBezTo>
                  <a:pt x="41" y="88"/>
                  <a:pt x="41" y="88"/>
                  <a:pt x="42" y="90"/>
                </a:cubicBezTo>
                <a:cubicBezTo>
                  <a:pt x="42" y="92"/>
                  <a:pt x="44" y="91"/>
                  <a:pt x="45" y="91"/>
                </a:cubicBezTo>
                <a:cubicBezTo>
                  <a:pt x="46" y="91"/>
                  <a:pt x="47" y="92"/>
                  <a:pt x="48" y="93"/>
                </a:cubicBezTo>
                <a:cubicBezTo>
                  <a:pt x="48" y="94"/>
                  <a:pt x="49" y="94"/>
                  <a:pt x="51" y="96"/>
                </a:cubicBezTo>
                <a:cubicBezTo>
                  <a:pt x="52" y="97"/>
                  <a:pt x="48" y="98"/>
                  <a:pt x="48" y="98"/>
                </a:cubicBezTo>
                <a:cubicBezTo>
                  <a:pt x="48" y="99"/>
                  <a:pt x="46" y="100"/>
                  <a:pt x="46" y="100"/>
                </a:cubicBezTo>
                <a:cubicBezTo>
                  <a:pt x="48" y="102"/>
                  <a:pt x="48" y="102"/>
                  <a:pt x="48" y="102"/>
                </a:cubicBezTo>
                <a:cubicBezTo>
                  <a:pt x="48" y="102"/>
                  <a:pt x="54" y="107"/>
                  <a:pt x="55" y="109"/>
                </a:cubicBezTo>
                <a:cubicBezTo>
                  <a:pt x="56" y="111"/>
                  <a:pt x="52" y="110"/>
                  <a:pt x="52" y="110"/>
                </a:cubicBezTo>
                <a:cubicBezTo>
                  <a:pt x="51" y="113"/>
                  <a:pt x="51" y="113"/>
                  <a:pt x="51" y="113"/>
                </a:cubicBezTo>
                <a:cubicBezTo>
                  <a:pt x="52" y="114"/>
                  <a:pt x="52" y="114"/>
                  <a:pt x="52" y="114"/>
                </a:cubicBezTo>
                <a:cubicBezTo>
                  <a:pt x="52" y="115"/>
                  <a:pt x="52" y="115"/>
                  <a:pt x="52" y="115"/>
                </a:cubicBezTo>
                <a:cubicBezTo>
                  <a:pt x="52" y="115"/>
                  <a:pt x="55" y="116"/>
                  <a:pt x="55" y="117"/>
                </a:cubicBezTo>
                <a:cubicBezTo>
                  <a:pt x="55" y="118"/>
                  <a:pt x="54" y="119"/>
                  <a:pt x="54" y="119"/>
                </a:cubicBezTo>
                <a:cubicBezTo>
                  <a:pt x="57" y="120"/>
                  <a:pt x="57" y="120"/>
                  <a:pt x="57" y="120"/>
                </a:cubicBezTo>
                <a:cubicBezTo>
                  <a:pt x="57" y="120"/>
                  <a:pt x="58" y="121"/>
                  <a:pt x="59" y="122"/>
                </a:cubicBezTo>
                <a:cubicBezTo>
                  <a:pt x="59" y="122"/>
                  <a:pt x="55" y="125"/>
                  <a:pt x="55" y="125"/>
                </a:cubicBezTo>
                <a:cubicBezTo>
                  <a:pt x="62" y="128"/>
                  <a:pt x="62" y="128"/>
                  <a:pt x="62" y="128"/>
                </a:cubicBezTo>
                <a:cubicBezTo>
                  <a:pt x="62" y="128"/>
                  <a:pt x="65" y="131"/>
                  <a:pt x="65" y="132"/>
                </a:cubicBezTo>
                <a:cubicBezTo>
                  <a:pt x="65" y="133"/>
                  <a:pt x="64" y="134"/>
                  <a:pt x="63" y="135"/>
                </a:cubicBezTo>
                <a:cubicBezTo>
                  <a:pt x="62" y="137"/>
                  <a:pt x="59" y="139"/>
                  <a:pt x="59" y="139"/>
                </a:cubicBezTo>
                <a:cubicBezTo>
                  <a:pt x="59" y="139"/>
                  <a:pt x="54" y="143"/>
                  <a:pt x="54" y="144"/>
                </a:cubicBezTo>
                <a:cubicBezTo>
                  <a:pt x="53" y="144"/>
                  <a:pt x="47" y="148"/>
                  <a:pt x="47" y="148"/>
                </a:cubicBezTo>
                <a:cubicBezTo>
                  <a:pt x="47" y="149"/>
                  <a:pt x="47" y="149"/>
                  <a:pt x="47" y="149"/>
                </a:cubicBezTo>
                <a:cubicBezTo>
                  <a:pt x="50" y="148"/>
                  <a:pt x="50" y="148"/>
                  <a:pt x="50" y="148"/>
                </a:cubicBezTo>
                <a:cubicBezTo>
                  <a:pt x="51" y="149"/>
                  <a:pt x="51" y="149"/>
                  <a:pt x="51" y="149"/>
                </a:cubicBezTo>
                <a:cubicBezTo>
                  <a:pt x="51" y="149"/>
                  <a:pt x="53" y="151"/>
                  <a:pt x="54" y="152"/>
                </a:cubicBezTo>
                <a:cubicBezTo>
                  <a:pt x="55" y="152"/>
                  <a:pt x="59" y="152"/>
                  <a:pt x="59" y="152"/>
                </a:cubicBezTo>
                <a:cubicBezTo>
                  <a:pt x="61" y="154"/>
                  <a:pt x="61" y="154"/>
                  <a:pt x="61" y="154"/>
                </a:cubicBezTo>
                <a:cubicBezTo>
                  <a:pt x="61" y="154"/>
                  <a:pt x="54" y="153"/>
                  <a:pt x="54" y="154"/>
                </a:cubicBezTo>
                <a:cubicBezTo>
                  <a:pt x="54" y="155"/>
                  <a:pt x="54" y="156"/>
                  <a:pt x="54" y="156"/>
                </a:cubicBezTo>
                <a:cubicBezTo>
                  <a:pt x="49" y="156"/>
                  <a:pt x="49" y="156"/>
                  <a:pt x="49" y="156"/>
                </a:cubicBezTo>
                <a:cubicBezTo>
                  <a:pt x="49" y="159"/>
                  <a:pt x="49" y="159"/>
                  <a:pt x="49" y="159"/>
                </a:cubicBezTo>
                <a:cubicBezTo>
                  <a:pt x="49" y="159"/>
                  <a:pt x="48" y="158"/>
                  <a:pt x="47" y="158"/>
                </a:cubicBezTo>
                <a:cubicBezTo>
                  <a:pt x="47" y="160"/>
                  <a:pt x="47" y="160"/>
                  <a:pt x="47" y="160"/>
                </a:cubicBezTo>
                <a:cubicBezTo>
                  <a:pt x="47" y="161"/>
                  <a:pt x="47" y="161"/>
                  <a:pt x="47" y="161"/>
                </a:cubicBezTo>
                <a:cubicBezTo>
                  <a:pt x="47" y="161"/>
                  <a:pt x="46" y="162"/>
                  <a:pt x="46" y="162"/>
                </a:cubicBezTo>
                <a:cubicBezTo>
                  <a:pt x="45" y="163"/>
                  <a:pt x="45" y="165"/>
                  <a:pt x="45" y="165"/>
                </a:cubicBezTo>
                <a:cubicBezTo>
                  <a:pt x="47" y="166"/>
                  <a:pt x="47" y="166"/>
                  <a:pt x="47" y="166"/>
                </a:cubicBezTo>
                <a:cubicBezTo>
                  <a:pt x="46" y="169"/>
                  <a:pt x="46" y="169"/>
                  <a:pt x="46" y="169"/>
                </a:cubicBezTo>
                <a:cubicBezTo>
                  <a:pt x="47" y="169"/>
                  <a:pt x="47" y="169"/>
                  <a:pt x="47" y="169"/>
                </a:cubicBezTo>
                <a:cubicBezTo>
                  <a:pt x="48" y="171"/>
                  <a:pt x="48" y="171"/>
                  <a:pt x="48" y="171"/>
                </a:cubicBezTo>
                <a:cubicBezTo>
                  <a:pt x="46" y="172"/>
                  <a:pt x="46" y="172"/>
                  <a:pt x="46" y="172"/>
                </a:cubicBezTo>
                <a:cubicBezTo>
                  <a:pt x="46" y="173"/>
                  <a:pt x="46" y="173"/>
                  <a:pt x="46" y="173"/>
                </a:cubicBezTo>
                <a:cubicBezTo>
                  <a:pt x="46" y="173"/>
                  <a:pt x="50" y="175"/>
                  <a:pt x="50" y="176"/>
                </a:cubicBezTo>
                <a:cubicBezTo>
                  <a:pt x="50" y="177"/>
                  <a:pt x="48" y="177"/>
                  <a:pt x="48" y="177"/>
                </a:cubicBezTo>
                <a:cubicBezTo>
                  <a:pt x="48" y="179"/>
                  <a:pt x="48" y="179"/>
                  <a:pt x="48" y="179"/>
                </a:cubicBezTo>
                <a:cubicBezTo>
                  <a:pt x="50" y="179"/>
                  <a:pt x="50" y="179"/>
                  <a:pt x="50" y="179"/>
                </a:cubicBezTo>
                <a:cubicBezTo>
                  <a:pt x="50" y="179"/>
                  <a:pt x="51" y="181"/>
                  <a:pt x="52" y="182"/>
                </a:cubicBezTo>
                <a:cubicBezTo>
                  <a:pt x="53" y="183"/>
                  <a:pt x="53" y="184"/>
                  <a:pt x="53" y="185"/>
                </a:cubicBezTo>
                <a:cubicBezTo>
                  <a:pt x="53" y="185"/>
                  <a:pt x="54" y="185"/>
                  <a:pt x="55" y="185"/>
                </a:cubicBezTo>
                <a:cubicBezTo>
                  <a:pt x="56" y="185"/>
                  <a:pt x="56" y="187"/>
                  <a:pt x="56" y="187"/>
                </a:cubicBezTo>
                <a:cubicBezTo>
                  <a:pt x="57" y="186"/>
                  <a:pt x="57" y="186"/>
                  <a:pt x="57" y="186"/>
                </a:cubicBezTo>
                <a:cubicBezTo>
                  <a:pt x="61" y="187"/>
                  <a:pt x="61" y="187"/>
                  <a:pt x="61" y="187"/>
                </a:cubicBezTo>
                <a:cubicBezTo>
                  <a:pt x="62" y="188"/>
                  <a:pt x="62" y="188"/>
                  <a:pt x="62" y="188"/>
                </a:cubicBezTo>
                <a:cubicBezTo>
                  <a:pt x="65" y="186"/>
                  <a:pt x="65" y="186"/>
                  <a:pt x="65" y="186"/>
                </a:cubicBezTo>
                <a:cubicBezTo>
                  <a:pt x="65" y="186"/>
                  <a:pt x="69" y="188"/>
                  <a:pt x="70" y="189"/>
                </a:cubicBezTo>
                <a:cubicBezTo>
                  <a:pt x="72" y="190"/>
                  <a:pt x="70" y="192"/>
                  <a:pt x="70" y="192"/>
                </a:cubicBezTo>
                <a:cubicBezTo>
                  <a:pt x="71" y="194"/>
                  <a:pt x="71" y="194"/>
                  <a:pt x="71" y="194"/>
                </a:cubicBezTo>
                <a:cubicBezTo>
                  <a:pt x="71" y="195"/>
                  <a:pt x="71" y="195"/>
                  <a:pt x="71" y="195"/>
                </a:cubicBezTo>
                <a:cubicBezTo>
                  <a:pt x="71" y="195"/>
                  <a:pt x="71" y="196"/>
                  <a:pt x="73" y="197"/>
                </a:cubicBezTo>
                <a:cubicBezTo>
                  <a:pt x="74" y="197"/>
                  <a:pt x="74" y="200"/>
                  <a:pt x="74" y="200"/>
                </a:cubicBezTo>
                <a:cubicBezTo>
                  <a:pt x="78" y="201"/>
                  <a:pt x="78" y="201"/>
                  <a:pt x="78" y="201"/>
                </a:cubicBezTo>
                <a:cubicBezTo>
                  <a:pt x="78" y="204"/>
                  <a:pt x="78" y="204"/>
                  <a:pt x="78" y="204"/>
                </a:cubicBezTo>
                <a:cubicBezTo>
                  <a:pt x="78" y="204"/>
                  <a:pt x="80" y="204"/>
                  <a:pt x="82" y="204"/>
                </a:cubicBezTo>
                <a:cubicBezTo>
                  <a:pt x="84" y="205"/>
                  <a:pt x="83" y="206"/>
                  <a:pt x="83" y="206"/>
                </a:cubicBezTo>
                <a:cubicBezTo>
                  <a:pt x="85" y="207"/>
                  <a:pt x="85" y="207"/>
                  <a:pt x="85" y="207"/>
                </a:cubicBezTo>
                <a:cubicBezTo>
                  <a:pt x="85" y="207"/>
                  <a:pt x="83" y="209"/>
                  <a:pt x="82" y="210"/>
                </a:cubicBezTo>
                <a:cubicBezTo>
                  <a:pt x="81" y="211"/>
                  <a:pt x="79" y="210"/>
                  <a:pt x="79" y="210"/>
                </a:cubicBezTo>
                <a:cubicBezTo>
                  <a:pt x="79" y="210"/>
                  <a:pt x="78" y="209"/>
                  <a:pt x="76" y="209"/>
                </a:cubicBezTo>
                <a:cubicBezTo>
                  <a:pt x="74" y="210"/>
                  <a:pt x="78" y="213"/>
                  <a:pt x="78" y="213"/>
                </a:cubicBezTo>
                <a:cubicBezTo>
                  <a:pt x="78" y="213"/>
                  <a:pt x="78" y="216"/>
                  <a:pt x="79" y="216"/>
                </a:cubicBezTo>
                <a:cubicBezTo>
                  <a:pt x="79" y="216"/>
                  <a:pt x="79" y="217"/>
                  <a:pt x="79" y="219"/>
                </a:cubicBezTo>
                <a:cubicBezTo>
                  <a:pt x="79" y="219"/>
                  <a:pt x="82" y="219"/>
                  <a:pt x="83" y="219"/>
                </a:cubicBezTo>
                <a:cubicBezTo>
                  <a:pt x="84" y="218"/>
                  <a:pt x="84" y="217"/>
                  <a:pt x="84" y="217"/>
                </a:cubicBezTo>
                <a:cubicBezTo>
                  <a:pt x="87" y="217"/>
                  <a:pt x="87" y="217"/>
                  <a:pt x="87" y="217"/>
                </a:cubicBezTo>
                <a:cubicBezTo>
                  <a:pt x="89" y="216"/>
                  <a:pt x="89" y="216"/>
                  <a:pt x="89" y="216"/>
                </a:cubicBezTo>
                <a:cubicBezTo>
                  <a:pt x="93" y="216"/>
                  <a:pt x="93" y="216"/>
                  <a:pt x="93" y="216"/>
                </a:cubicBezTo>
                <a:cubicBezTo>
                  <a:pt x="94" y="218"/>
                  <a:pt x="94" y="218"/>
                  <a:pt x="94" y="218"/>
                </a:cubicBezTo>
                <a:cubicBezTo>
                  <a:pt x="94" y="218"/>
                  <a:pt x="98" y="219"/>
                  <a:pt x="97" y="220"/>
                </a:cubicBezTo>
                <a:cubicBezTo>
                  <a:pt x="97" y="221"/>
                  <a:pt x="96" y="222"/>
                  <a:pt x="96" y="222"/>
                </a:cubicBezTo>
                <a:cubicBezTo>
                  <a:pt x="97" y="223"/>
                  <a:pt x="97" y="223"/>
                  <a:pt x="97" y="223"/>
                </a:cubicBezTo>
                <a:cubicBezTo>
                  <a:pt x="97" y="225"/>
                  <a:pt x="97" y="225"/>
                  <a:pt x="97" y="225"/>
                </a:cubicBezTo>
                <a:cubicBezTo>
                  <a:pt x="100" y="226"/>
                  <a:pt x="100" y="226"/>
                  <a:pt x="100" y="226"/>
                </a:cubicBezTo>
                <a:cubicBezTo>
                  <a:pt x="105" y="228"/>
                  <a:pt x="105" y="228"/>
                  <a:pt x="105" y="228"/>
                </a:cubicBezTo>
                <a:cubicBezTo>
                  <a:pt x="106" y="232"/>
                  <a:pt x="106" y="232"/>
                  <a:pt x="106" y="232"/>
                </a:cubicBezTo>
                <a:cubicBezTo>
                  <a:pt x="107" y="233"/>
                  <a:pt x="107" y="233"/>
                  <a:pt x="107" y="233"/>
                </a:cubicBezTo>
                <a:cubicBezTo>
                  <a:pt x="110" y="232"/>
                  <a:pt x="110" y="232"/>
                  <a:pt x="110" y="232"/>
                </a:cubicBezTo>
                <a:cubicBezTo>
                  <a:pt x="110" y="232"/>
                  <a:pt x="111" y="233"/>
                  <a:pt x="112" y="233"/>
                </a:cubicBezTo>
                <a:cubicBezTo>
                  <a:pt x="113" y="234"/>
                  <a:pt x="113" y="233"/>
                  <a:pt x="115" y="233"/>
                </a:cubicBezTo>
                <a:cubicBezTo>
                  <a:pt x="117" y="233"/>
                  <a:pt x="118" y="234"/>
                  <a:pt x="118" y="234"/>
                </a:cubicBezTo>
                <a:cubicBezTo>
                  <a:pt x="118" y="234"/>
                  <a:pt x="118" y="232"/>
                  <a:pt x="119" y="232"/>
                </a:cubicBezTo>
                <a:cubicBezTo>
                  <a:pt x="120" y="233"/>
                  <a:pt x="121" y="234"/>
                  <a:pt x="122" y="235"/>
                </a:cubicBezTo>
                <a:cubicBezTo>
                  <a:pt x="123" y="236"/>
                  <a:pt x="123" y="236"/>
                  <a:pt x="123" y="236"/>
                </a:cubicBezTo>
                <a:cubicBezTo>
                  <a:pt x="123" y="236"/>
                  <a:pt x="125" y="235"/>
                  <a:pt x="126" y="235"/>
                </a:cubicBezTo>
                <a:cubicBezTo>
                  <a:pt x="126" y="235"/>
                  <a:pt x="128" y="237"/>
                  <a:pt x="128" y="237"/>
                </a:cubicBezTo>
                <a:cubicBezTo>
                  <a:pt x="128" y="237"/>
                  <a:pt x="131" y="237"/>
                  <a:pt x="132" y="237"/>
                </a:cubicBezTo>
                <a:cubicBezTo>
                  <a:pt x="133" y="237"/>
                  <a:pt x="133" y="238"/>
                  <a:pt x="133" y="238"/>
                </a:cubicBezTo>
                <a:cubicBezTo>
                  <a:pt x="135" y="240"/>
                  <a:pt x="135" y="240"/>
                  <a:pt x="135" y="240"/>
                </a:cubicBezTo>
                <a:cubicBezTo>
                  <a:pt x="135" y="240"/>
                  <a:pt x="138" y="239"/>
                  <a:pt x="138" y="240"/>
                </a:cubicBezTo>
                <a:cubicBezTo>
                  <a:pt x="139" y="242"/>
                  <a:pt x="139" y="243"/>
                  <a:pt x="139" y="243"/>
                </a:cubicBezTo>
                <a:cubicBezTo>
                  <a:pt x="136" y="244"/>
                  <a:pt x="136" y="244"/>
                  <a:pt x="136" y="244"/>
                </a:cubicBezTo>
                <a:cubicBezTo>
                  <a:pt x="136" y="244"/>
                  <a:pt x="139" y="245"/>
                  <a:pt x="139" y="246"/>
                </a:cubicBezTo>
                <a:cubicBezTo>
                  <a:pt x="139" y="247"/>
                  <a:pt x="136" y="246"/>
                  <a:pt x="136" y="247"/>
                </a:cubicBezTo>
                <a:cubicBezTo>
                  <a:pt x="136" y="247"/>
                  <a:pt x="138" y="249"/>
                  <a:pt x="139" y="250"/>
                </a:cubicBezTo>
                <a:cubicBezTo>
                  <a:pt x="139" y="251"/>
                  <a:pt x="140" y="253"/>
                  <a:pt x="138" y="253"/>
                </a:cubicBezTo>
                <a:cubicBezTo>
                  <a:pt x="136" y="254"/>
                  <a:pt x="132" y="254"/>
                  <a:pt x="132" y="254"/>
                </a:cubicBezTo>
                <a:cubicBezTo>
                  <a:pt x="132" y="254"/>
                  <a:pt x="131" y="255"/>
                  <a:pt x="131" y="256"/>
                </a:cubicBezTo>
                <a:cubicBezTo>
                  <a:pt x="130" y="256"/>
                  <a:pt x="128" y="256"/>
                  <a:pt x="128" y="256"/>
                </a:cubicBezTo>
                <a:cubicBezTo>
                  <a:pt x="128" y="260"/>
                  <a:pt x="128" y="260"/>
                  <a:pt x="128" y="260"/>
                </a:cubicBezTo>
                <a:cubicBezTo>
                  <a:pt x="129" y="260"/>
                  <a:pt x="129" y="260"/>
                  <a:pt x="129" y="260"/>
                </a:cubicBezTo>
                <a:cubicBezTo>
                  <a:pt x="131" y="259"/>
                  <a:pt x="135" y="258"/>
                  <a:pt x="135" y="259"/>
                </a:cubicBezTo>
                <a:cubicBezTo>
                  <a:pt x="136" y="261"/>
                  <a:pt x="132" y="263"/>
                  <a:pt x="132" y="263"/>
                </a:cubicBezTo>
                <a:cubicBezTo>
                  <a:pt x="127" y="265"/>
                  <a:pt x="127" y="265"/>
                  <a:pt x="127" y="265"/>
                </a:cubicBezTo>
                <a:cubicBezTo>
                  <a:pt x="132" y="269"/>
                  <a:pt x="132" y="269"/>
                  <a:pt x="132" y="269"/>
                </a:cubicBezTo>
                <a:cubicBezTo>
                  <a:pt x="132" y="269"/>
                  <a:pt x="128" y="269"/>
                  <a:pt x="128" y="271"/>
                </a:cubicBezTo>
                <a:cubicBezTo>
                  <a:pt x="127" y="273"/>
                  <a:pt x="127" y="274"/>
                  <a:pt x="127" y="274"/>
                </a:cubicBezTo>
                <a:cubicBezTo>
                  <a:pt x="127" y="274"/>
                  <a:pt x="125" y="276"/>
                  <a:pt x="125" y="276"/>
                </a:cubicBezTo>
                <a:cubicBezTo>
                  <a:pt x="124" y="276"/>
                  <a:pt x="121" y="274"/>
                  <a:pt x="121" y="274"/>
                </a:cubicBezTo>
                <a:cubicBezTo>
                  <a:pt x="121" y="276"/>
                  <a:pt x="121" y="276"/>
                  <a:pt x="121" y="276"/>
                </a:cubicBezTo>
                <a:cubicBezTo>
                  <a:pt x="121" y="276"/>
                  <a:pt x="123" y="278"/>
                  <a:pt x="123" y="278"/>
                </a:cubicBezTo>
                <a:cubicBezTo>
                  <a:pt x="124" y="278"/>
                  <a:pt x="125" y="281"/>
                  <a:pt x="125" y="281"/>
                </a:cubicBezTo>
                <a:cubicBezTo>
                  <a:pt x="129" y="281"/>
                  <a:pt x="129" y="281"/>
                  <a:pt x="129" y="281"/>
                </a:cubicBezTo>
                <a:cubicBezTo>
                  <a:pt x="129" y="281"/>
                  <a:pt x="132" y="284"/>
                  <a:pt x="133" y="284"/>
                </a:cubicBezTo>
                <a:cubicBezTo>
                  <a:pt x="134" y="284"/>
                  <a:pt x="136" y="284"/>
                  <a:pt x="136" y="284"/>
                </a:cubicBezTo>
                <a:cubicBezTo>
                  <a:pt x="136" y="284"/>
                  <a:pt x="141" y="290"/>
                  <a:pt x="142" y="290"/>
                </a:cubicBezTo>
                <a:cubicBezTo>
                  <a:pt x="143" y="291"/>
                  <a:pt x="144" y="291"/>
                  <a:pt x="145" y="292"/>
                </a:cubicBezTo>
                <a:cubicBezTo>
                  <a:pt x="147" y="290"/>
                  <a:pt x="147" y="290"/>
                  <a:pt x="147" y="290"/>
                </a:cubicBezTo>
                <a:cubicBezTo>
                  <a:pt x="147" y="290"/>
                  <a:pt x="151" y="291"/>
                  <a:pt x="154" y="292"/>
                </a:cubicBezTo>
                <a:cubicBezTo>
                  <a:pt x="157" y="293"/>
                  <a:pt x="159" y="293"/>
                  <a:pt x="161" y="293"/>
                </a:cubicBezTo>
                <a:cubicBezTo>
                  <a:pt x="163" y="293"/>
                  <a:pt x="166" y="294"/>
                  <a:pt x="166" y="294"/>
                </a:cubicBezTo>
                <a:cubicBezTo>
                  <a:pt x="171" y="297"/>
                  <a:pt x="171" y="297"/>
                  <a:pt x="171" y="297"/>
                </a:cubicBezTo>
                <a:cubicBezTo>
                  <a:pt x="171" y="297"/>
                  <a:pt x="171" y="299"/>
                  <a:pt x="174" y="299"/>
                </a:cubicBezTo>
                <a:cubicBezTo>
                  <a:pt x="177" y="299"/>
                  <a:pt x="176" y="297"/>
                  <a:pt x="179" y="297"/>
                </a:cubicBezTo>
                <a:cubicBezTo>
                  <a:pt x="182" y="297"/>
                  <a:pt x="183" y="299"/>
                  <a:pt x="183" y="299"/>
                </a:cubicBezTo>
                <a:cubicBezTo>
                  <a:pt x="187" y="300"/>
                  <a:pt x="187" y="300"/>
                  <a:pt x="187" y="300"/>
                </a:cubicBezTo>
                <a:cubicBezTo>
                  <a:pt x="187" y="300"/>
                  <a:pt x="186" y="302"/>
                  <a:pt x="186" y="302"/>
                </a:cubicBezTo>
                <a:cubicBezTo>
                  <a:pt x="189" y="302"/>
                  <a:pt x="190" y="304"/>
                  <a:pt x="191" y="305"/>
                </a:cubicBezTo>
                <a:cubicBezTo>
                  <a:pt x="193" y="305"/>
                  <a:pt x="194" y="305"/>
                  <a:pt x="196" y="306"/>
                </a:cubicBezTo>
                <a:cubicBezTo>
                  <a:pt x="198" y="308"/>
                  <a:pt x="199" y="311"/>
                  <a:pt x="202" y="311"/>
                </a:cubicBezTo>
                <a:cubicBezTo>
                  <a:pt x="205" y="310"/>
                  <a:pt x="204" y="309"/>
                  <a:pt x="204" y="309"/>
                </a:cubicBezTo>
                <a:cubicBezTo>
                  <a:pt x="204" y="309"/>
                  <a:pt x="206" y="309"/>
                  <a:pt x="206" y="308"/>
                </a:cubicBezTo>
                <a:cubicBezTo>
                  <a:pt x="207" y="307"/>
                  <a:pt x="207" y="305"/>
                  <a:pt x="207" y="305"/>
                </a:cubicBezTo>
                <a:cubicBezTo>
                  <a:pt x="206" y="304"/>
                  <a:pt x="206" y="304"/>
                  <a:pt x="206" y="304"/>
                </a:cubicBezTo>
                <a:cubicBezTo>
                  <a:pt x="206" y="304"/>
                  <a:pt x="205" y="302"/>
                  <a:pt x="204" y="301"/>
                </a:cubicBezTo>
                <a:cubicBezTo>
                  <a:pt x="203" y="300"/>
                  <a:pt x="200" y="299"/>
                  <a:pt x="200" y="299"/>
                </a:cubicBezTo>
                <a:cubicBezTo>
                  <a:pt x="200" y="297"/>
                  <a:pt x="200" y="297"/>
                  <a:pt x="200" y="297"/>
                </a:cubicBezTo>
                <a:cubicBezTo>
                  <a:pt x="200" y="297"/>
                  <a:pt x="199" y="296"/>
                  <a:pt x="197" y="294"/>
                </a:cubicBezTo>
                <a:cubicBezTo>
                  <a:pt x="196" y="292"/>
                  <a:pt x="198" y="290"/>
                  <a:pt x="197" y="288"/>
                </a:cubicBezTo>
                <a:cubicBezTo>
                  <a:pt x="196" y="286"/>
                  <a:pt x="193" y="284"/>
                  <a:pt x="193" y="284"/>
                </a:cubicBezTo>
                <a:cubicBezTo>
                  <a:pt x="193" y="284"/>
                  <a:pt x="191" y="283"/>
                  <a:pt x="190" y="283"/>
                </a:cubicBezTo>
                <a:cubicBezTo>
                  <a:pt x="188" y="282"/>
                  <a:pt x="192" y="279"/>
                  <a:pt x="192" y="279"/>
                </a:cubicBezTo>
                <a:cubicBezTo>
                  <a:pt x="192" y="279"/>
                  <a:pt x="194" y="276"/>
                  <a:pt x="195" y="275"/>
                </a:cubicBezTo>
                <a:cubicBezTo>
                  <a:pt x="195" y="274"/>
                  <a:pt x="193" y="272"/>
                  <a:pt x="193" y="272"/>
                </a:cubicBezTo>
                <a:cubicBezTo>
                  <a:pt x="193" y="272"/>
                  <a:pt x="195" y="273"/>
                  <a:pt x="196" y="273"/>
                </a:cubicBezTo>
                <a:cubicBezTo>
                  <a:pt x="196" y="273"/>
                  <a:pt x="198" y="273"/>
                  <a:pt x="199" y="272"/>
                </a:cubicBezTo>
                <a:cubicBezTo>
                  <a:pt x="199" y="271"/>
                  <a:pt x="200" y="272"/>
                  <a:pt x="202" y="271"/>
                </a:cubicBezTo>
                <a:cubicBezTo>
                  <a:pt x="204" y="271"/>
                  <a:pt x="201" y="269"/>
                  <a:pt x="201" y="269"/>
                </a:cubicBezTo>
                <a:cubicBezTo>
                  <a:pt x="201" y="269"/>
                  <a:pt x="204" y="269"/>
                  <a:pt x="204" y="269"/>
                </a:cubicBezTo>
                <a:cubicBezTo>
                  <a:pt x="204" y="269"/>
                  <a:pt x="204" y="267"/>
                  <a:pt x="204" y="267"/>
                </a:cubicBezTo>
                <a:cubicBezTo>
                  <a:pt x="203" y="266"/>
                  <a:pt x="199" y="265"/>
                  <a:pt x="199" y="264"/>
                </a:cubicBezTo>
                <a:cubicBezTo>
                  <a:pt x="199" y="263"/>
                  <a:pt x="202" y="264"/>
                  <a:pt x="202" y="263"/>
                </a:cubicBezTo>
                <a:cubicBezTo>
                  <a:pt x="202" y="261"/>
                  <a:pt x="196" y="255"/>
                  <a:pt x="195" y="255"/>
                </a:cubicBezTo>
                <a:cubicBezTo>
                  <a:pt x="194" y="254"/>
                  <a:pt x="191" y="256"/>
                  <a:pt x="189" y="255"/>
                </a:cubicBezTo>
                <a:cubicBezTo>
                  <a:pt x="187" y="254"/>
                  <a:pt x="189" y="252"/>
                  <a:pt x="187" y="251"/>
                </a:cubicBezTo>
                <a:cubicBezTo>
                  <a:pt x="185" y="250"/>
                  <a:pt x="183" y="251"/>
                  <a:pt x="183" y="249"/>
                </a:cubicBezTo>
                <a:cubicBezTo>
                  <a:pt x="183" y="246"/>
                  <a:pt x="185" y="244"/>
                  <a:pt x="185" y="243"/>
                </a:cubicBezTo>
                <a:cubicBezTo>
                  <a:pt x="185" y="242"/>
                  <a:pt x="184" y="241"/>
                  <a:pt x="184" y="241"/>
                </a:cubicBezTo>
                <a:cubicBezTo>
                  <a:pt x="183" y="237"/>
                  <a:pt x="183" y="237"/>
                  <a:pt x="183" y="237"/>
                </a:cubicBezTo>
                <a:cubicBezTo>
                  <a:pt x="183" y="237"/>
                  <a:pt x="185" y="237"/>
                  <a:pt x="185" y="236"/>
                </a:cubicBezTo>
                <a:cubicBezTo>
                  <a:pt x="185" y="235"/>
                  <a:pt x="184" y="232"/>
                  <a:pt x="186" y="232"/>
                </a:cubicBezTo>
                <a:cubicBezTo>
                  <a:pt x="188" y="231"/>
                  <a:pt x="193" y="238"/>
                  <a:pt x="195" y="236"/>
                </a:cubicBezTo>
                <a:cubicBezTo>
                  <a:pt x="197" y="234"/>
                  <a:pt x="194" y="231"/>
                  <a:pt x="194" y="231"/>
                </a:cubicBezTo>
                <a:cubicBezTo>
                  <a:pt x="197" y="230"/>
                  <a:pt x="197" y="230"/>
                  <a:pt x="197" y="230"/>
                </a:cubicBezTo>
                <a:cubicBezTo>
                  <a:pt x="197" y="227"/>
                  <a:pt x="197" y="227"/>
                  <a:pt x="197" y="227"/>
                </a:cubicBezTo>
                <a:cubicBezTo>
                  <a:pt x="197" y="227"/>
                  <a:pt x="202" y="226"/>
                  <a:pt x="203" y="225"/>
                </a:cubicBezTo>
                <a:cubicBezTo>
                  <a:pt x="204" y="223"/>
                  <a:pt x="201" y="222"/>
                  <a:pt x="204" y="221"/>
                </a:cubicBezTo>
                <a:cubicBezTo>
                  <a:pt x="208" y="221"/>
                  <a:pt x="207" y="223"/>
                  <a:pt x="209" y="223"/>
                </a:cubicBezTo>
                <a:cubicBezTo>
                  <a:pt x="212" y="223"/>
                  <a:pt x="214" y="221"/>
                  <a:pt x="215" y="221"/>
                </a:cubicBezTo>
                <a:cubicBezTo>
                  <a:pt x="216" y="221"/>
                  <a:pt x="217" y="223"/>
                  <a:pt x="218" y="224"/>
                </a:cubicBezTo>
                <a:cubicBezTo>
                  <a:pt x="220" y="224"/>
                  <a:pt x="223" y="223"/>
                  <a:pt x="224" y="224"/>
                </a:cubicBezTo>
                <a:cubicBezTo>
                  <a:pt x="225" y="224"/>
                  <a:pt x="225" y="226"/>
                  <a:pt x="225" y="226"/>
                </a:cubicBezTo>
                <a:cubicBezTo>
                  <a:pt x="229" y="226"/>
                  <a:pt x="229" y="226"/>
                  <a:pt x="229" y="226"/>
                </a:cubicBezTo>
                <a:cubicBezTo>
                  <a:pt x="230" y="229"/>
                  <a:pt x="230" y="229"/>
                  <a:pt x="230" y="229"/>
                </a:cubicBezTo>
                <a:cubicBezTo>
                  <a:pt x="230" y="229"/>
                  <a:pt x="231" y="232"/>
                  <a:pt x="233" y="231"/>
                </a:cubicBezTo>
                <a:cubicBezTo>
                  <a:pt x="234" y="230"/>
                  <a:pt x="230" y="228"/>
                  <a:pt x="232" y="227"/>
                </a:cubicBezTo>
                <a:cubicBezTo>
                  <a:pt x="234" y="227"/>
                  <a:pt x="240" y="232"/>
                  <a:pt x="241" y="231"/>
                </a:cubicBezTo>
                <a:cubicBezTo>
                  <a:pt x="241" y="230"/>
                  <a:pt x="244" y="227"/>
                  <a:pt x="246" y="227"/>
                </a:cubicBezTo>
                <a:cubicBezTo>
                  <a:pt x="247" y="227"/>
                  <a:pt x="249" y="229"/>
                  <a:pt x="251" y="229"/>
                </a:cubicBezTo>
                <a:cubicBezTo>
                  <a:pt x="254" y="228"/>
                  <a:pt x="256" y="226"/>
                  <a:pt x="257" y="227"/>
                </a:cubicBezTo>
                <a:cubicBezTo>
                  <a:pt x="258" y="227"/>
                  <a:pt x="260" y="230"/>
                  <a:pt x="262" y="230"/>
                </a:cubicBezTo>
                <a:cubicBezTo>
                  <a:pt x="264" y="231"/>
                  <a:pt x="267" y="231"/>
                  <a:pt x="267" y="231"/>
                </a:cubicBezTo>
                <a:cubicBezTo>
                  <a:pt x="268" y="229"/>
                  <a:pt x="268" y="229"/>
                  <a:pt x="268" y="229"/>
                </a:cubicBezTo>
                <a:cubicBezTo>
                  <a:pt x="268" y="229"/>
                  <a:pt x="278" y="234"/>
                  <a:pt x="277" y="228"/>
                </a:cubicBezTo>
                <a:cubicBezTo>
                  <a:pt x="277" y="221"/>
                  <a:pt x="269" y="222"/>
                  <a:pt x="269" y="222"/>
                </a:cubicBezTo>
                <a:cubicBezTo>
                  <a:pt x="265" y="218"/>
                  <a:pt x="265" y="218"/>
                  <a:pt x="265" y="218"/>
                </a:cubicBezTo>
                <a:cubicBezTo>
                  <a:pt x="265" y="218"/>
                  <a:pt x="270" y="217"/>
                  <a:pt x="271" y="216"/>
                </a:cubicBezTo>
                <a:cubicBezTo>
                  <a:pt x="271" y="215"/>
                  <a:pt x="269" y="213"/>
                  <a:pt x="269" y="213"/>
                </a:cubicBezTo>
                <a:cubicBezTo>
                  <a:pt x="270" y="211"/>
                  <a:pt x="270" y="211"/>
                  <a:pt x="270" y="211"/>
                </a:cubicBezTo>
                <a:cubicBezTo>
                  <a:pt x="270" y="211"/>
                  <a:pt x="276" y="212"/>
                  <a:pt x="276" y="211"/>
                </a:cubicBezTo>
                <a:cubicBezTo>
                  <a:pt x="276" y="210"/>
                  <a:pt x="269" y="208"/>
                  <a:pt x="269" y="208"/>
                </a:cubicBezTo>
                <a:cubicBezTo>
                  <a:pt x="271" y="207"/>
                  <a:pt x="271" y="207"/>
                  <a:pt x="271" y="207"/>
                </a:cubicBezTo>
                <a:cubicBezTo>
                  <a:pt x="268" y="206"/>
                  <a:pt x="268" y="206"/>
                  <a:pt x="268" y="206"/>
                </a:cubicBezTo>
                <a:cubicBezTo>
                  <a:pt x="268" y="206"/>
                  <a:pt x="265" y="203"/>
                  <a:pt x="272" y="202"/>
                </a:cubicBezTo>
                <a:cubicBezTo>
                  <a:pt x="280" y="201"/>
                  <a:pt x="285" y="201"/>
                  <a:pt x="285" y="201"/>
                </a:cubicBezTo>
                <a:cubicBezTo>
                  <a:pt x="285" y="199"/>
                  <a:pt x="285" y="199"/>
                  <a:pt x="285" y="199"/>
                </a:cubicBezTo>
                <a:cubicBezTo>
                  <a:pt x="292" y="199"/>
                  <a:pt x="292" y="199"/>
                  <a:pt x="292" y="199"/>
                </a:cubicBezTo>
                <a:cubicBezTo>
                  <a:pt x="292" y="199"/>
                  <a:pt x="292" y="197"/>
                  <a:pt x="294" y="197"/>
                </a:cubicBezTo>
                <a:cubicBezTo>
                  <a:pt x="295" y="197"/>
                  <a:pt x="299" y="197"/>
                  <a:pt x="303" y="197"/>
                </a:cubicBezTo>
                <a:cubicBezTo>
                  <a:pt x="306" y="196"/>
                  <a:pt x="310" y="195"/>
                  <a:pt x="310" y="195"/>
                </a:cubicBezTo>
                <a:cubicBezTo>
                  <a:pt x="310" y="195"/>
                  <a:pt x="309" y="191"/>
                  <a:pt x="315" y="191"/>
                </a:cubicBezTo>
                <a:cubicBezTo>
                  <a:pt x="320" y="191"/>
                  <a:pt x="322" y="193"/>
                  <a:pt x="323" y="193"/>
                </a:cubicBezTo>
                <a:cubicBezTo>
                  <a:pt x="324" y="193"/>
                  <a:pt x="325" y="191"/>
                  <a:pt x="326" y="192"/>
                </a:cubicBezTo>
                <a:cubicBezTo>
                  <a:pt x="327" y="193"/>
                  <a:pt x="328" y="196"/>
                  <a:pt x="328" y="196"/>
                </a:cubicBezTo>
                <a:cubicBezTo>
                  <a:pt x="328" y="196"/>
                  <a:pt x="330" y="196"/>
                  <a:pt x="330" y="197"/>
                </a:cubicBezTo>
                <a:cubicBezTo>
                  <a:pt x="330" y="198"/>
                  <a:pt x="330" y="201"/>
                  <a:pt x="331" y="201"/>
                </a:cubicBezTo>
                <a:cubicBezTo>
                  <a:pt x="332" y="201"/>
                  <a:pt x="336" y="201"/>
                  <a:pt x="336" y="201"/>
                </a:cubicBezTo>
                <a:cubicBezTo>
                  <a:pt x="337" y="199"/>
                  <a:pt x="337" y="199"/>
                  <a:pt x="337" y="199"/>
                </a:cubicBezTo>
                <a:cubicBezTo>
                  <a:pt x="340" y="202"/>
                  <a:pt x="340" y="202"/>
                  <a:pt x="340" y="202"/>
                </a:cubicBezTo>
                <a:cubicBezTo>
                  <a:pt x="342" y="201"/>
                  <a:pt x="342" y="201"/>
                  <a:pt x="342" y="201"/>
                </a:cubicBezTo>
                <a:cubicBezTo>
                  <a:pt x="345" y="203"/>
                  <a:pt x="345" y="203"/>
                  <a:pt x="345" y="203"/>
                </a:cubicBezTo>
                <a:cubicBezTo>
                  <a:pt x="345" y="203"/>
                  <a:pt x="346" y="201"/>
                  <a:pt x="348" y="202"/>
                </a:cubicBezTo>
                <a:cubicBezTo>
                  <a:pt x="349" y="204"/>
                  <a:pt x="346" y="207"/>
                  <a:pt x="348" y="207"/>
                </a:cubicBezTo>
                <a:cubicBezTo>
                  <a:pt x="349" y="207"/>
                  <a:pt x="349" y="205"/>
                  <a:pt x="350" y="205"/>
                </a:cubicBezTo>
                <a:cubicBezTo>
                  <a:pt x="351" y="206"/>
                  <a:pt x="354" y="208"/>
                  <a:pt x="355" y="207"/>
                </a:cubicBezTo>
                <a:cubicBezTo>
                  <a:pt x="357" y="206"/>
                  <a:pt x="355" y="205"/>
                  <a:pt x="356" y="204"/>
                </a:cubicBezTo>
                <a:cubicBezTo>
                  <a:pt x="357" y="204"/>
                  <a:pt x="359" y="203"/>
                  <a:pt x="359" y="203"/>
                </a:cubicBezTo>
                <a:cubicBezTo>
                  <a:pt x="360" y="202"/>
                  <a:pt x="360" y="202"/>
                  <a:pt x="360" y="202"/>
                </a:cubicBezTo>
                <a:cubicBezTo>
                  <a:pt x="364" y="200"/>
                  <a:pt x="364" y="200"/>
                  <a:pt x="364" y="200"/>
                </a:cubicBezTo>
                <a:cubicBezTo>
                  <a:pt x="364" y="200"/>
                  <a:pt x="366" y="197"/>
                  <a:pt x="367" y="199"/>
                </a:cubicBezTo>
                <a:cubicBezTo>
                  <a:pt x="369" y="200"/>
                  <a:pt x="365" y="202"/>
                  <a:pt x="365" y="202"/>
                </a:cubicBezTo>
                <a:cubicBezTo>
                  <a:pt x="365" y="202"/>
                  <a:pt x="376" y="207"/>
                  <a:pt x="377" y="208"/>
                </a:cubicBezTo>
                <a:cubicBezTo>
                  <a:pt x="378" y="208"/>
                  <a:pt x="390" y="219"/>
                  <a:pt x="392" y="221"/>
                </a:cubicBezTo>
                <a:cubicBezTo>
                  <a:pt x="394" y="223"/>
                  <a:pt x="398" y="230"/>
                  <a:pt x="401" y="229"/>
                </a:cubicBezTo>
                <a:cubicBezTo>
                  <a:pt x="404" y="229"/>
                  <a:pt x="403" y="224"/>
                  <a:pt x="405" y="224"/>
                </a:cubicBezTo>
                <a:cubicBezTo>
                  <a:pt x="407" y="225"/>
                  <a:pt x="406" y="228"/>
                  <a:pt x="407" y="228"/>
                </a:cubicBezTo>
                <a:cubicBezTo>
                  <a:pt x="407" y="228"/>
                  <a:pt x="410" y="228"/>
                  <a:pt x="410" y="228"/>
                </a:cubicBezTo>
                <a:cubicBezTo>
                  <a:pt x="410" y="228"/>
                  <a:pt x="412" y="231"/>
                  <a:pt x="414" y="230"/>
                </a:cubicBezTo>
                <a:cubicBezTo>
                  <a:pt x="416" y="230"/>
                  <a:pt x="419" y="227"/>
                  <a:pt x="423" y="228"/>
                </a:cubicBezTo>
                <a:cubicBezTo>
                  <a:pt x="426" y="228"/>
                  <a:pt x="430" y="233"/>
                  <a:pt x="430" y="233"/>
                </a:cubicBezTo>
                <a:cubicBezTo>
                  <a:pt x="430" y="233"/>
                  <a:pt x="435" y="234"/>
                  <a:pt x="436" y="234"/>
                </a:cubicBezTo>
                <a:cubicBezTo>
                  <a:pt x="436" y="235"/>
                  <a:pt x="438" y="239"/>
                  <a:pt x="438" y="239"/>
                </a:cubicBezTo>
                <a:cubicBezTo>
                  <a:pt x="446" y="240"/>
                  <a:pt x="446" y="240"/>
                  <a:pt x="446" y="240"/>
                </a:cubicBezTo>
                <a:cubicBezTo>
                  <a:pt x="448" y="237"/>
                  <a:pt x="448" y="237"/>
                  <a:pt x="448" y="237"/>
                </a:cubicBezTo>
                <a:cubicBezTo>
                  <a:pt x="450" y="239"/>
                  <a:pt x="450" y="239"/>
                  <a:pt x="450" y="239"/>
                </a:cubicBezTo>
                <a:cubicBezTo>
                  <a:pt x="454" y="243"/>
                  <a:pt x="454" y="243"/>
                  <a:pt x="454" y="243"/>
                </a:cubicBezTo>
                <a:cubicBezTo>
                  <a:pt x="454" y="244"/>
                  <a:pt x="455" y="244"/>
                  <a:pt x="455" y="244"/>
                </a:cubicBezTo>
                <a:cubicBezTo>
                  <a:pt x="455" y="244"/>
                  <a:pt x="457" y="243"/>
                  <a:pt x="458" y="243"/>
                </a:cubicBezTo>
                <a:cubicBezTo>
                  <a:pt x="460" y="242"/>
                  <a:pt x="460" y="242"/>
                  <a:pt x="460" y="242"/>
                </a:cubicBezTo>
                <a:cubicBezTo>
                  <a:pt x="459" y="240"/>
                  <a:pt x="459" y="240"/>
                  <a:pt x="459" y="240"/>
                </a:cubicBezTo>
                <a:cubicBezTo>
                  <a:pt x="466" y="240"/>
                  <a:pt x="466" y="240"/>
                  <a:pt x="466" y="240"/>
                </a:cubicBezTo>
                <a:cubicBezTo>
                  <a:pt x="466" y="239"/>
                  <a:pt x="466" y="239"/>
                  <a:pt x="466" y="239"/>
                </a:cubicBezTo>
                <a:cubicBezTo>
                  <a:pt x="468" y="239"/>
                  <a:pt x="468" y="239"/>
                  <a:pt x="468" y="239"/>
                </a:cubicBezTo>
                <a:cubicBezTo>
                  <a:pt x="468" y="239"/>
                  <a:pt x="467" y="238"/>
                  <a:pt x="468" y="237"/>
                </a:cubicBezTo>
                <a:cubicBezTo>
                  <a:pt x="470" y="235"/>
                  <a:pt x="472" y="234"/>
                  <a:pt x="472" y="234"/>
                </a:cubicBezTo>
                <a:cubicBezTo>
                  <a:pt x="473" y="234"/>
                  <a:pt x="473" y="234"/>
                  <a:pt x="473" y="234"/>
                </a:cubicBezTo>
                <a:cubicBezTo>
                  <a:pt x="475" y="232"/>
                  <a:pt x="475" y="232"/>
                  <a:pt x="475" y="232"/>
                </a:cubicBezTo>
                <a:cubicBezTo>
                  <a:pt x="477" y="232"/>
                  <a:pt x="477" y="232"/>
                  <a:pt x="477" y="232"/>
                </a:cubicBezTo>
                <a:cubicBezTo>
                  <a:pt x="477" y="232"/>
                  <a:pt x="478" y="229"/>
                  <a:pt x="479" y="229"/>
                </a:cubicBezTo>
                <a:cubicBezTo>
                  <a:pt x="480" y="229"/>
                  <a:pt x="481" y="230"/>
                  <a:pt x="481" y="230"/>
                </a:cubicBezTo>
                <a:cubicBezTo>
                  <a:pt x="483" y="229"/>
                  <a:pt x="483" y="229"/>
                  <a:pt x="483" y="229"/>
                </a:cubicBezTo>
                <a:cubicBezTo>
                  <a:pt x="483" y="229"/>
                  <a:pt x="483" y="230"/>
                  <a:pt x="484" y="230"/>
                </a:cubicBezTo>
                <a:cubicBezTo>
                  <a:pt x="484" y="230"/>
                  <a:pt x="487" y="230"/>
                  <a:pt x="487" y="230"/>
                </a:cubicBezTo>
                <a:cubicBezTo>
                  <a:pt x="487" y="232"/>
                  <a:pt x="487" y="232"/>
                  <a:pt x="487" y="232"/>
                </a:cubicBezTo>
                <a:cubicBezTo>
                  <a:pt x="487" y="232"/>
                  <a:pt x="495" y="231"/>
                  <a:pt x="496" y="231"/>
                </a:cubicBezTo>
                <a:cubicBezTo>
                  <a:pt x="497" y="231"/>
                  <a:pt x="497" y="233"/>
                  <a:pt x="498" y="234"/>
                </a:cubicBezTo>
                <a:cubicBezTo>
                  <a:pt x="499" y="235"/>
                  <a:pt x="503" y="235"/>
                  <a:pt x="503" y="235"/>
                </a:cubicBezTo>
                <a:cubicBezTo>
                  <a:pt x="503" y="236"/>
                  <a:pt x="503" y="236"/>
                  <a:pt x="503" y="236"/>
                </a:cubicBezTo>
                <a:cubicBezTo>
                  <a:pt x="506" y="236"/>
                  <a:pt x="506" y="236"/>
                  <a:pt x="506" y="236"/>
                </a:cubicBezTo>
                <a:cubicBezTo>
                  <a:pt x="507" y="237"/>
                  <a:pt x="507" y="237"/>
                  <a:pt x="507" y="237"/>
                </a:cubicBezTo>
                <a:cubicBezTo>
                  <a:pt x="507" y="237"/>
                  <a:pt x="507" y="236"/>
                  <a:pt x="509" y="236"/>
                </a:cubicBezTo>
                <a:cubicBezTo>
                  <a:pt x="511" y="235"/>
                  <a:pt x="512" y="236"/>
                  <a:pt x="512" y="236"/>
                </a:cubicBezTo>
                <a:cubicBezTo>
                  <a:pt x="512" y="237"/>
                  <a:pt x="512" y="237"/>
                  <a:pt x="512" y="237"/>
                </a:cubicBezTo>
                <a:cubicBezTo>
                  <a:pt x="517" y="237"/>
                  <a:pt x="517" y="237"/>
                  <a:pt x="517" y="237"/>
                </a:cubicBezTo>
                <a:cubicBezTo>
                  <a:pt x="517" y="237"/>
                  <a:pt x="516" y="239"/>
                  <a:pt x="519" y="238"/>
                </a:cubicBezTo>
                <a:cubicBezTo>
                  <a:pt x="522" y="237"/>
                  <a:pt x="521" y="235"/>
                  <a:pt x="521" y="235"/>
                </a:cubicBezTo>
                <a:cubicBezTo>
                  <a:pt x="521" y="235"/>
                  <a:pt x="523" y="237"/>
                  <a:pt x="523" y="234"/>
                </a:cubicBezTo>
                <a:cubicBezTo>
                  <a:pt x="523" y="231"/>
                  <a:pt x="521" y="231"/>
                  <a:pt x="521" y="231"/>
                </a:cubicBezTo>
                <a:cubicBezTo>
                  <a:pt x="518" y="227"/>
                  <a:pt x="518" y="227"/>
                  <a:pt x="518" y="227"/>
                </a:cubicBezTo>
                <a:cubicBezTo>
                  <a:pt x="518" y="225"/>
                  <a:pt x="518" y="225"/>
                  <a:pt x="518" y="225"/>
                </a:cubicBezTo>
                <a:cubicBezTo>
                  <a:pt x="518" y="225"/>
                  <a:pt x="517" y="225"/>
                  <a:pt x="517" y="224"/>
                </a:cubicBezTo>
                <a:cubicBezTo>
                  <a:pt x="517" y="223"/>
                  <a:pt x="518" y="223"/>
                  <a:pt x="518" y="223"/>
                </a:cubicBezTo>
                <a:cubicBezTo>
                  <a:pt x="518" y="221"/>
                  <a:pt x="518" y="221"/>
                  <a:pt x="518" y="221"/>
                </a:cubicBezTo>
                <a:cubicBezTo>
                  <a:pt x="518" y="221"/>
                  <a:pt x="519" y="222"/>
                  <a:pt x="520" y="221"/>
                </a:cubicBezTo>
                <a:cubicBezTo>
                  <a:pt x="520" y="220"/>
                  <a:pt x="520" y="218"/>
                  <a:pt x="520" y="218"/>
                </a:cubicBezTo>
                <a:cubicBezTo>
                  <a:pt x="522" y="218"/>
                  <a:pt x="522" y="218"/>
                  <a:pt x="522" y="218"/>
                </a:cubicBezTo>
                <a:cubicBezTo>
                  <a:pt x="522" y="218"/>
                  <a:pt x="525" y="221"/>
                  <a:pt x="528" y="221"/>
                </a:cubicBezTo>
                <a:cubicBezTo>
                  <a:pt x="531" y="221"/>
                  <a:pt x="534" y="221"/>
                  <a:pt x="534" y="221"/>
                </a:cubicBezTo>
                <a:cubicBezTo>
                  <a:pt x="534" y="221"/>
                  <a:pt x="537" y="223"/>
                  <a:pt x="539" y="224"/>
                </a:cubicBezTo>
                <a:cubicBezTo>
                  <a:pt x="541" y="224"/>
                  <a:pt x="543" y="222"/>
                  <a:pt x="544" y="224"/>
                </a:cubicBezTo>
                <a:cubicBezTo>
                  <a:pt x="545" y="226"/>
                  <a:pt x="549" y="231"/>
                  <a:pt x="549" y="231"/>
                </a:cubicBezTo>
                <a:cubicBezTo>
                  <a:pt x="551" y="231"/>
                  <a:pt x="551" y="231"/>
                  <a:pt x="551" y="231"/>
                </a:cubicBezTo>
                <a:cubicBezTo>
                  <a:pt x="551" y="231"/>
                  <a:pt x="552" y="233"/>
                  <a:pt x="553" y="233"/>
                </a:cubicBezTo>
                <a:cubicBezTo>
                  <a:pt x="555" y="233"/>
                  <a:pt x="556" y="233"/>
                  <a:pt x="556" y="233"/>
                </a:cubicBezTo>
                <a:cubicBezTo>
                  <a:pt x="556" y="233"/>
                  <a:pt x="559" y="235"/>
                  <a:pt x="561" y="235"/>
                </a:cubicBezTo>
                <a:cubicBezTo>
                  <a:pt x="563" y="234"/>
                  <a:pt x="566" y="231"/>
                  <a:pt x="571" y="232"/>
                </a:cubicBezTo>
                <a:cubicBezTo>
                  <a:pt x="575" y="232"/>
                  <a:pt x="576" y="233"/>
                  <a:pt x="576" y="233"/>
                </a:cubicBezTo>
                <a:cubicBezTo>
                  <a:pt x="580" y="233"/>
                  <a:pt x="580" y="233"/>
                  <a:pt x="580" y="233"/>
                </a:cubicBezTo>
                <a:cubicBezTo>
                  <a:pt x="580" y="233"/>
                  <a:pt x="582" y="236"/>
                  <a:pt x="584" y="236"/>
                </a:cubicBezTo>
                <a:cubicBezTo>
                  <a:pt x="586" y="236"/>
                  <a:pt x="589" y="236"/>
                  <a:pt x="589" y="236"/>
                </a:cubicBezTo>
                <a:cubicBezTo>
                  <a:pt x="590" y="236"/>
                  <a:pt x="591" y="239"/>
                  <a:pt x="592" y="239"/>
                </a:cubicBezTo>
                <a:cubicBezTo>
                  <a:pt x="592" y="239"/>
                  <a:pt x="594" y="239"/>
                  <a:pt x="594" y="239"/>
                </a:cubicBezTo>
                <a:cubicBezTo>
                  <a:pt x="594" y="239"/>
                  <a:pt x="593" y="241"/>
                  <a:pt x="596" y="242"/>
                </a:cubicBezTo>
                <a:cubicBezTo>
                  <a:pt x="599" y="242"/>
                  <a:pt x="601" y="241"/>
                  <a:pt x="601" y="241"/>
                </a:cubicBezTo>
                <a:cubicBezTo>
                  <a:pt x="601" y="241"/>
                  <a:pt x="602" y="242"/>
                  <a:pt x="603" y="242"/>
                </a:cubicBezTo>
                <a:cubicBezTo>
                  <a:pt x="603" y="243"/>
                  <a:pt x="607" y="243"/>
                  <a:pt x="607" y="243"/>
                </a:cubicBezTo>
                <a:cubicBezTo>
                  <a:pt x="607" y="243"/>
                  <a:pt x="609" y="242"/>
                  <a:pt x="610" y="242"/>
                </a:cubicBezTo>
                <a:cubicBezTo>
                  <a:pt x="610" y="242"/>
                  <a:pt x="612" y="244"/>
                  <a:pt x="612" y="243"/>
                </a:cubicBezTo>
                <a:cubicBezTo>
                  <a:pt x="613" y="242"/>
                  <a:pt x="613" y="241"/>
                  <a:pt x="614" y="241"/>
                </a:cubicBezTo>
                <a:cubicBezTo>
                  <a:pt x="616" y="240"/>
                  <a:pt x="618" y="241"/>
                  <a:pt x="618" y="241"/>
                </a:cubicBezTo>
                <a:cubicBezTo>
                  <a:pt x="620" y="240"/>
                  <a:pt x="620" y="240"/>
                  <a:pt x="620" y="240"/>
                </a:cubicBezTo>
                <a:cubicBezTo>
                  <a:pt x="620" y="240"/>
                  <a:pt x="622" y="240"/>
                  <a:pt x="624" y="240"/>
                </a:cubicBezTo>
                <a:cubicBezTo>
                  <a:pt x="625" y="239"/>
                  <a:pt x="625" y="237"/>
                  <a:pt x="625" y="237"/>
                </a:cubicBezTo>
                <a:cubicBezTo>
                  <a:pt x="629" y="234"/>
                  <a:pt x="629" y="234"/>
                  <a:pt x="629" y="234"/>
                </a:cubicBezTo>
                <a:cubicBezTo>
                  <a:pt x="629" y="234"/>
                  <a:pt x="633" y="234"/>
                  <a:pt x="634" y="234"/>
                </a:cubicBezTo>
                <a:cubicBezTo>
                  <a:pt x="636" y="234"/>
                  <a:pt x="637" y="237"/>
                  <a:pt x="640" y="237"/>
                </a:cubicBezTo>
                <a:cubicBezTo>
                  <a:pt x="642" y="237"/>
                  <a:pt x="643" y="236"/>
                  <a:pt x="643" y="236"/>
                </a:cubicBezTo>
                <a:cubicBezTo>
                  <a:pt x="646" y="236"/>
                  <a:pt x="646" y="236"/>
                  <a:pt x="646" y="236"/>
                </a:cubicBezTo>
                <a:cubicBezTo>
                  <a:pt x="648" y="237"/>
                  <a:pt x="648" y="237"/>
                  <a:pt x="648" y="237"/>
                </a:cubicBezTo>
                <a:cubicBezTo>
                  <a:pt x="651" y="239"/>
                  <a:pt x="651" y="239"/>
                  <a:pt x="651" y="239"/>
                </a:cubicBezTo>
                <a:cubicBezTo>
                  <a:pt x="655" y="239"/>
                  <a:pt x="655" y="239"/>
                  <a:pt x="655" y="239"/>
                </a:cubicBezTo>
                <a:cubicBezTo>
                  <a:pt x="655" y="239"/>
                  <a:pt x="656" y="240"/>
                  <a:pt x="657" y="240"/>
                </a:cubicBezTo>
                <a:cubicBezTo>
                  <a:pt x="659" y="240"/>
                  <a:pt x="659" y="236"/>
                  <a:pt x="659" y="236"/>
                </a:cubicBezTo>
                <a:cubicBezTo>
                  <a:pt x="659" y="236"/>
                  <a:pt x="661" y="237"/>
                  <a:pt x="663" y="236"/>
                </a:cubicBezTo>
                <a:cubicBezTo>
                  <a:pt x="665" y="235"/>
                  <a:pt x="662" y="233"/>
                  <a:pt x="662" y="233"/>
                </a:cubicBezTo>
                <a:cubicBezTo>
                  <a:pt x="661" y="229"/>
                  <a:pt x="661" y="229"/>
                  <a:pt x="661" y="229"/>
                </a:cubicBezTo>
                <a:cubicBezTo>
                  <a:pt x="661" y="226"/>
                  <a:pt x="661" y="226"/>
                  <a:pt x="661" y="226"/>
                </a:cubicBezTo>
                <a:cubicBezTo>
                  <a:pt x="661" y="226"/>
                  <a:pt x="661" y="223"/>
                  <a:pt x="661" y="221"/>
                </a:cubicBezTo>
                <a:cubicBezTo>
                  <a:pt x="661" y="220"/>
                  <a:pt x="663" y="219"/>
                  <a:pt x="663" y="218"/>
                </a:cubicBezTo>
                <a:cubicBezTo>
                  <a:pt x="664" y="217"/>
                  <a:pt x="659" y="215"/>
                  <a:pt x="659" y="215"/>
                </a:cubicBezTo>
                <a:cubicBezTo>
                  <a:pt x="659" y="215"/>
                  <a:pt x="657" y="214"/>
                  <a:pt x="655" y="214"/>
                </a:cubicBezTo>
                <a:cubicBezTo>
                  <a:pt x="652" y="213"/>
                  <a:pt x="656" y="211"/>
                  <a:pt x="656" y="211"/>
                </a:cubicBezTo>
                <a:cubicBezTo>
                  <a:pt x="659" y="208"/>
                  <a:pt x="659" y="208"/>
                  <a:pt x="659" y="208"/>
                </a:cubicBezTo>
                <a:cubicBezTo>
                  <a:pt x="663" y="207"/>
                  <a:pt x="663" y="207"/>
                  <a:pt x="663" y="207"/>
                </a:cubicBezTo>
                <a:cubicBezTo>
                  <a:pt x="664" y="206"/>
                  <a:pt x="664" y="206"/>
                  <a:pt x="664" y="206"/>
                </a:cubicBezTo>
                <a:cubicBezTo>
                  <a:pt x="668" y="206"/>
                  <a:pt x="668" y="206"/>
                  <a:pt x="668" y="206"/>
                </a:cubicBezTo>
                <a:cubicBezTo>
                  <a:pt x="674" y="205"/>
                  <a:pt x="674" y="205"/>
                  <a:pt x="674" y="205"/>
                </a:cubicBezTo>
                <a:cubicBezTo>
                  <a:pt x="678" y="207"/>
                  <a:pt x="678" y="207"/>
                  <a:pt x="678" y="207"/>
                </a:cubicBezTo>
                <a:cubicBezTo>
                  <a:pt x="682" y="210"/>
                  <a:pt x="682" y="210"/>
                  <a:pt x="682" y="210"/>
                </a:cubicBezTo>
                <a:cubicBezTo>
                  <a:pt x="685" y="210"/>
                  <a:pt x="685" y="210"/>
                  <a:pt x="685" y="210"/>
                </a:cubicBezTo>
                <a:cubicBezTo>
                  <a:pt x="685" y="210"/>
                  <a:pt x="688" y="210"/>
                  <a:pt x="689" y="210"/>
                </a:cubicBezTo>
                <a:cubicBezTo>
                  <a:pt x="690" y="210"/>
                  <a:pt x="693" y="212"/>
                  <a:pt x="693" y="212"/>
                </a:cubicBezTo>
                <a:cubicBezTo>
                  <a:pt x="694" y="214"/>
                  <a:pt x="694" y="214"/>
                  <a:pt x="694" y="214"/>
                </a:cubicBezTo>
                <a:cubicBezTo>
                  <a:pt x="694" y="214"/>
                  <a:pt x="696" y="215"/>
                  <a:pt x="697" y="216"/>
                </a:cubicBezTo>
                <a:cubicBezTo>
                  <a:pt x="698" y="217"/>
                  <a:pt x="701" y="217"/>
                  <a:pt x="701" y="217"/>
                </a:cubicBezTo>
                <a:cubicBezTo>
                  <a:pt x="701" y="221"/>
                  <a:pt x="701" y="221"/>
                  <a:pt x="701" y="221"/>
                </a:cubicBezTo>
                <a:cubicBezTo>
                  <a:pt x="706" y="223"/>
                  <a:pt x="706" y="223"/>
                  <a:pt x="706" y="223"/>
                </a:cubicBezTo>
                <a:cubicBezTo>
                  <a:pt x="708" y="227"/>
                  <a:pt x="708" y="227"/>
                  <a:pt x="708" y="227"/>
                </a:cubicBezTo>
                <a:cubicBezTo>
                  <a:pt x="708" y="227"/>
                  <a:pt x="711" y="227"/>
                  <a:pt x="713" y="229"/>
                </a:cubicBezTo>
                <a:cubicBezTo>
                  <a:pt x="715" y="230"/>
                  <a:pt x="717" y="234"/>
                  <a:pt x="717" y="234"/>
                </a:cubicBezTo>
                <a:cubicBezTo>
                  <a:pt x="719" y="234"/>
                  <a:pt x="719" y="234"/>
                  <a:pt x="719" y="234"/>
                </a:cubicBezTo>
                <a:cubicBezTo>
                  <a:pt x="719" y="237"/>
                  <a:pt x="719" y="237"/>
                  <a:pt x="719" y="237"/>
                </a:cubicBezTo>
                <a:cubicBezTo>
                  <a:pt x="719" y="237"/>
                  <a:pt x="722" y="238"/>
                  <a:pt x="724" y="239"/>
                </a:cubicBezTo>
                <a:cubicBezTo>
                  <a:pt x="725" y="240"/>
                  <a:pt x="728" y="240"/>
                  <a:pt x="729" y="239"/>
                </a:cubicBezTo>
                <a:cubicBezTo>
                  <a:pt x="731" y="239"/>
                  <a:pt x="733" y="242"/>
                  <a:pt x="733" y="242"/>
                </a:cubicBezTo>
                <a:cubicBezTo>
                  <a:pt x="733" y="242"/>
                  <a:pt x="735" y="240"/>
                  <a:pt x="735" y="240"/>
                </a:cubicBezTo>
                <a:cubicBezTo>
                  <a:pt x="736" y="240"/>
                  <a:pt x="742" y="245"/>
                  <a:pt x="742" y="245"/>
                </a:cubicBezTo>
                <a:cubicBezTo>
                  <a:pt x="746" y="245"/>
                  <a:pt x="746" y="245"/>
                  <a:pt x="746" y="245"/>
                </a:cubicBezTo>
                <a:cubicBezTo>
                  <a:pt x="747" y="248"/>
                  <a:pt x="747" y="248"/>
                  <a:pt x="747" y="248"/>
                </a:cubicBezTo>
                <a:cubicBezTo>
                  <a:pt x="747" y="248"/>
                  <a:pt x="750" y="248"/>
                  <a:pt x="751" y="249"/>
                </a:cubicBezTo>
                <a:cubicBezTo>
                  <a:pt x="751" y="251"/>
                  <a:pt x="751" y="252"/>
                  <a:pt x="751" y="252"/>
                </a:cubicBezTo>
                <a:cubicBezTo>
                  <a:pt x="755" y="255"/>
                  <a:pt x="755" y="255"/>
                  <a:pt x="755" y="255"/>
                </a:cubicBezTo>
                <a:cubicBezTo>
                  <a:pt x="758" y="254"/>
                  <a:pt x="758" y="254"/>
                  <a:pt x="758" y="254"/>
                </a:cubicBezTo>
                <a:cubicBezTo>
                  <a:pt x="759" y="256"/>
                  <a:pt x="759" y="256"/>
                  <a:pt x="759" y="256"/>
                </a:cubicBezTo>
                <a:cubicBezTo>
                  <a:pt x="761" y="256"/>
                  <a:pt x="761" y="256"/>
                  <a:pt x="761" y="256"/>
                </a:cubicBezTo>
                <a:cubicBezTo>
                  <a:pt x="761" y="255"/>
                  <a:pt x="761" y="255"/>
                  <a:pt x="761" y="255"/>
                </a:cubicBezTo>
                <a:cubicBezTo>
                  <a:pt x="765" y="255"/>
                  <a:pt x="765" y="255"/>
                  <a:pt x="765" y="255"/>
                </a:cubicBezTo>
                <a:cubicBezTo>
                  <a:pt x="765" y="255"/>
                  <a:pt x="765" y="253"/>
                  <a:pt x="765" y="252"/>
                </a:cubicBezTo>
                <a:cubicBezTo>
                  <a:pt x="766" y="252"/>
                  <a:pt x="770" y="252"/>
                  <a:pt x="770" y="252"/>
                </a:cubicBezTo>
                <a:cubicBezTo>
                  <a:pt x="771" y="250"/>
                  <a:pt x="771" y="250"/>
                  <a:pt x="771" y="250"/>
                </a:cubicBezTo>
                <a:cubicBezTo>
                  <a:pt x="771" y="250"/>
                  <a:pt x="775" y="249"/>
                  <a:pt x="777" y="250"/>
                </a:cubicBezTo>
                <a:cubicBezTo>
                  <a:pt x="778" y="251"/>
                  <a:pt x="777" y="253"/>
                  <a:pt x="777" y="253"/>
                </a:cubicBezTo>
                <a:cubicBezTo>
                  <a:pt x="780" y="255"/>
                  <a:pt x="780" y="255"/>
                  <a:pt x="780" y="255"/>
                </a:cubicBezTo>
                <a:cubicBezTo>
                  <a:pt x="780" y="258"/>
                  <a:pt x="780" y="258"/>
                  <a:pt x="780" y="258"/>
                </a:cubicBezTo>
                <a:cubicBezTo>
                  <a:pt x="778" y="259"/>
                  <a:pt x="778" y="259"/>
                  <a:pt x="778" y="259"/>
                </a:cubicBezTo>
                <a:cubicBezTo>
                  <a:pt x="780" y="260"/>
                  <a:pt x="780" y="260"/>
                  <a:pt x="780" y="260"/>
                </a:cubicBezTo>
                <a:cubicBezTo>
                  <a:pt x="780" y="262"/>
                  <a:pt x="780" y="262"/>
                  <a:pt x="780" y="262"/>
                </a:cubicBezTo>
                <a:cubicBezTo>
                  <a:pt x="781" y="264"/>
                  <a:pt x="781" y="264"/>
                  <a:pt x="781" y="264"/>
                </a:cubicBezTo>
                <a:cubicBezTo>
                  <a:pt x="781" y="266"/>
                  <a:pt x="781" y="266"/>
                  <a:pt x="781" y="266"/>
                </a:cubicBezTo>
                <a:cubicBezTo>
                  <a:pt x="782" y="267"/>
                  <a:pt x="782" y="267"/>
                  <a:pt x="782" y="267"/>
                </a:cubicBezTo>
                <a:cubicBezTo>
                  <a:pt x="782" y="270"/>
                  <a:pt x="782" y="270"/>
                  <a:pt x="782" y="270"/>
                </a:cubicBezTo>
                <a:cubicBezTo>
                  <a:pt x="782" y="273"/>
                  <a:pt x="782" y="273"/>
                  <a:pt x="782" y="273"/>
                </a:cubicBezTo>
                <a:cubicBezTo>
                  <a:pt x="782" y="273"/>
                  <a:pt x="780" y="273"/>
                  <a:pt x="781" y="275"/>
                </a:cubicBezTo>
                <a:cubicBezTo>
                  <a:pt x="782" y="277"/>
                  <a:pt x="782" y="277"/>
                  <a:pt x="781" y="278"/>
                </a:cubicBezTo>
                <a:cubicBezTo>
                  <a:pt x="780" y="279"/>
                  <a:pt x="774" y="275"/>
                  <a:pt x="773" y="276"/>
                </a:cubicBezTo>
                <a:cubicBezTo>
                  <a:pt x="771" y="277"/>
                  <a:pt x="773" y="278"/>
                  <a:pt x="772" y="279"/>
                </a:cubicBezTo>
                <a:cubicBezTo>
                  <a:pt x="772" y="280"/>
                  <a:pt x="770" y="278"/>
                  <a:pt x="769" y="280"/>
                </a:cubicBezTo>
                <a:cubicBezTo>
                  <a:pt x="769" y="281"/>
                  <a:pt x="771" y="282"/>
                  <a:pt x="774" y="284"/>
                </a:cubicBezTo>
                <a:cubicBezTo>
                  <a:pt x="776" y="286"/>
                  <a:pt x="777" y="289"/>
                  <a:pt x="777" y="290"/>
                </a:cubicBezTo>
                <a:cubicBezTo>
                  <a:pt x="777" y="291"/>
                  <a:pt x="779" y="293"/>
                  <a:pt x="779" y="293"/>
                </a:cubicBezTo>
                <a:cubicBezTo>
                  <a:pt x="779" y="296"/>
                  <a:pt x="779" y="296"/>
                  <a:pt x="779" y="296"/>
                </a:cubicBezTo>
                <a:cubicBezTo>
                  <a:pt x="776" y="296"/>
                  <a:pt x="776" y="296"/>
                  <a:pt x="776" y="296"/>
                </a:cubicBezTo>
                <a:cubicBezTo>
                  <a:pt x="775" y="299"/>
                  <a:pt x="775" y="299"/>
                  <a:pt x="775" y="299"/>
                </a:cubicBezTo>
                <a:cubicBezTo>
                  <a:pt x="778" y="300"/>
                  <a:pt x="778" y="300"/>
                  <a:pt x="778" y="300"/>
                </a:cubicBezTo>
                <a:cubicBezTo>
                  <a:pt x="782" y="300"/>
                  <a:pt x="782" y="300"/>
                  <a:pt x="782" y="300"/>
                </a:cubicBezTo>
                <a:cubicBezTo>
                  <a:pt x="782" y="300"/>
                  <a:pt x="781" y="293"/>
                  <a:pt x="783" y="292"/>
                </a:cubicBezTo>
                <a:cubicBezTo>
                  <a:pt x="784" y="292"/>
                  <a:pt x="785" y="294"/>
                  <a:pt x="785" y="294"/>
                </a:cubicBezTo>
                <a:cubicBezTo>
                  <a:pt x="787" y="293"/>
                  <a:pt x="787" y="293"/>
                  <a:pt x="787" y="293"/>
                </a:cubicBezTo>
                <a:cubicBezTo>
                  <a:pt x="787" y="293"/>
                  <a:pt x="789" y="298"/>
                  <a:pt x="790" y="297"/>
                </a:cubicBezTo>
                <a:cubicBezTo>
                  <a:pt x="792" y="297"/>
                  <a:pt x="795" y="296"/>
                  <a:pt x="795" y="296"/>
                </a:cubicBezTo>
                <a:cubicBezTo>
                  <a:pt x="795" y="298"/>
                  <a:pt x="795" y="298"/>
                  <a:pt x="795" y="298"/>
                </a:cubicBezTo>
                <a:cubicBezTo>
                  <a:pt x="795" y="298"/>
                  <a:pt x="804" y="295"/>
                  <a:pt x="804" y="292"/>
                </a:cubicBezTo>
                <a:cubicBezTo>
                  <a:pt x="804" y="288"/>
                  <a:pt x="805" y="284"/>
                  <a:pt x="805" y="284"/>
                </a:cubicBezTo>
                <a:cubicBezTo>
                  <a:pt x="807" y="283"/>
                  <a:pt x="807" y="283"/>
                  <a:pt x="807" y="283"/>
                </a:cubicBezTo>
                <a:cubicBezTo>
                  <a:pt x="807" y="283"/>
                  <a:pt x="807" y="276"/>
                  <a:pt x="808" y="275"/>
                </a:cubicBezTo>
                <a:cubicBezTo>
                  <a:pt x="810" y="273"/>
                  <a:pt x="810" y="270"/>
                  <a:pt x="810" y="267"/>
                </a:cubicBezTo>
                <a:cubicBezTo>
                  <a:pt x="811" y="264"/>
                  <a:pt x="809" y="260"/>
                  <a:pt x="809" y="260"/>
                </a:cubicBezTo>
                <a:cubicBezTo>
                  <a:pt x="809" y="260"/>
                  <a:pt x="811" y="257"/>
                  <a:pt x="811" y="256"/>
                </a:cubicBezTo>
                <a:cubicBezTo>
                  <a:pt x="811" y="255"/>
                  <a:pt x="810" y="253"/>
                  <a:pt x="810" y="253"/>
                </a:cubicBezTo>
                <a:cubicBezTo>
                  <a:pt x="810" y="253"/>
                  <a:pt x="813" y="249"/>
                  <a:pt x="812" y="248"/>
                </a:cubicBezTo>
                <a:cubicBezTo>
                  <a:pt x="811" y="246"/>
                  <a:pt x="809" y="242"/>
                  <a:pt x="809" y="242"/>
                </a:cubicBezTo>
                <a:cubicBezTo>
                  <a:pt x="809" y="242"/>
                  <a:pt x="808" y="238"/>
                  <a:pt x="807" y="237"/>
                </a:cubicBezTo>
                <a:cubicBezTo>
                  <a:pt x="806" y="237"/>
                  <a:pt x="805" y="236"/>
                  <a:pt x="805" y="236"/>
                </a:cubicBezTo>
                <a:cubicBezTo>
                  <a:pt x="806" y="235"/>
                  <a:pt x="806" y="235"/>
                  <a:pt x="806" y="235"/>
                </a:cubicBezTo>
                <a:cubicBezTo>
                  <a:pt x="806" y="235"/>
                  <a:pt x="803" y="234"/>
                  <a:pt x="802" y="231"/>
                </a:cubicBezTo>
                <a:cubicBezTo>
                  <a:pt x="801" y="229"/>
                  <a:pt x="800" y="227"/>
                  <a:pt x="800" y="227"/>
                </a:cubicBezTo>
                <a:cubicBezTo>
                  <a:pt x="799" y="226"/>
                  <a:pt x="799" y="226"/>
                  <a:pt x="799" y="226"/>
                </a:cubicBezTo>
                <a:cubicBezTo>
                  <a:pt x="799" y="226"/>
                  <a:pt x="800" y="221"/>
                  <a:pt x="799" y="219"/>
                </a:cubicBezTo>
                <a:cubicBezTo>
                  <a:pt x="798" y="218"/>
                  <a:pt x="797" y="217"/>
                  <a:pt x="797" y="217"/>
                </a:cubicBezTo>
                <a:cubicBezTo>
                  <a:pt x="795" y="216"/>
                  <a:pt x="795" y="216"/>
                  <a:pt x="795" y="216"/>
                </a:cubicBezTo>
                <a:cubicBezTo>
                  <a:pt x="795" y="216"/>
                  <a:pt x="794" y="214"/>
                  <a:pt x="793" y="213"/>
                </a:cubicBezTo>
                <a:cubicBezTo>
                  <a:pt x="792" y="212"/>
                  <a:pt x="789" y="211"/>
                  <a:pt x="789" y="211"/>
                </a:cubicBezTo>
                <a:cubicBezTo>
                  <a:pt x="787" y="210"/>
                  <a:pt x="787" y="210"/>
                  <a:pt x="787" y="210"/>
                </a:cubicBezTo>
                <a:cubicBezTo>
                  <a:pt x="787" y="209"/>
                  <a:pt x="787" y="209"/>
                  <a:pt x="787" y="209"/>
                </a:cubicBezTo>
                <a:cubicBezTo>
                  <a:pt x="787" y="209"/>
                  <a:pt x="791" y="211"/>
                  <a:pt x="792" y="210"/>
                </a:cubicBezTo>
                <a:cubicBezTo>
                  <a:pt x="792" y="209"/>
                  <a:pt x="789" y="208"/>
                  <a:pt x="789" y="208"/>
                </a:cubicBezTo>
                <a:cubicBezTo>
                  <a:pt x="780" y="204"/>
                  <a:pt x="780" y="204"/>
                  <a:pt x="780" y="204"/>
                </a:cubicBezTo>
                <a:cubicBezTo>
                  <a:pt x="780" y="204"/>
                  <a:pt x="775" y="201"/>
                  <a:pt x="774" y="200"/>
                </a:cubicBezTo>
                <a:cubicBezTo>
                  <a:pt x="773" y="200"/>
                  <a:pt x="771" y="201"/>
                  <a:pt x="771" y="201"/>
                </a:cubicBezTo>
                <a:cubicBezTo>
                  <a:pt x="766" y="200"/>
                  <a:pt x="766" y="200"/>
                  <a:pt x="766" y="200"/>
                </a:cubicBezTo>
                <a:cubicBezTo>
                  <a:pt x="770" y="205"/>
                  <a:pt x="770" y="205"/>
                  <a:pt x="770" y="205"/>
                </a:cubicBezTo>
                <a:cubicBezTo>
                  <a:pt x="770" y="207"/>
                  <a:pt x="770" y="207"/>
                  <a:pt x="770" y="207"/>
                </a:cubicBezTo>
                <a:cubicBezTo>
                  <a:pt x="768" y="207"/>
                  <a:pt x="768" y="207"/>
                  <a:pt x="768" y="207"/>
                </a:cubicBezTo>
                <a:cubicBezTo>
                  <a:pt x="768" y="204"/>
                  <a:pt x="768" y="204"/>
                  <a:pt x="768" y="204"/>
                </a:cubicBezTo>
                <a:cubicBezTo>
                  <a:pt x="767" y="203"/>
                  <a:pt x="767" y="203"/>
                  <a:pt x="767" y="203"/>
                </a:cubicBezTo>
                <a:cubicBezTo>
                  <a:pt x="766" y="206"/>
                  <a:pt x="766" y="206"/>
                  <a:pt x="766" y="206"/>
                </a:cubicBezTo>
                <a:cubicBezTo>
                  <a:pt x="762" y="206"/>
                  <a:pt x="762" y="206"/>
                  <a:pt x="762" y="206"/>
                </a:cubicBezTo>
                <a:cubicBezTo>
                  <a:pt x="762" y="206"/>
                  <a:pt x="763" y="204"/>
                  <a:pt x="762" y="203"/>
                </a:cubicBezTo>
                <a:cubicBezTo>
                  <a:pt x="761" y="202"/>
                  <a:pt x="759" y="203"/>
                  <a:pt x="759" y="203"/>
                </a:cubicBezTo>
                <a:cubicBezTo>
                  <a:pt x="758" y="204"/>
                  <a:pt x="758" y="204"/>
                  <a:pt x="758" y="204"/>
                </a:cubicBezTo>
                <a:cubicBezTo>
                  <a:pt x="756" y="204"/>
                  <a:pt x="756" y="204"/>
                  <a:pt x="756" y="204"/>
                </a:cubicBezTo>
                <a:cubicBezTo>
                  <a:pt x="754" y="200"/>
                  <a:pt x="754" y="200"/>
                  <a:pt x="754" y="200"/>
                </a:cubicBezTo>
                <a:cubicBezTo>
                  <a:pt x="754" y="200"/>
                  <a:pt x="754" y="200"/>
                  <a:pt x="754" y="200"/>
                </a:cubicBezTo>
                <a:cubicBezTo>
                  <a:pt x="752" y="198"/>
                  <a:pt x="752" y="198"/>
                  <a:pt x="752" y="198"/>
                </a:cubicBezTo>
                <a:cubicBezTo>
                  <a:pt x="745" y="198"/>
                  <a:pt x="745" y="198"/>
                  <a:pt x="745" y="198"/>
                </a:cubicBezTo>
                <a:cubicBezTo>
                  <a:pt x="744" y="197"/>
                  <a:pt x="744" y="197"/>
                  <a:pt x="744" y="197"/>
                </a:cubicBezTo>
                <a:cubicBezTo>
                  <a:pt x="744" y="197"/>
                  <a:pt x="739" y="198"/>
                  <a:pt x="739" y="195"/>
                </a:cubicBezTo>
                <a:cubicBezTo>
                  <a:pt x="739" y="192"/>
                  <a:pt x="743" y="192"/>
                  <a:pt x="743" y="192"/>
                </a:cubicBezTo>
                <a:cubicBezTo>
                  <a:pt x="743" y="189"/>
                  <a:pt x="743" y="189"/>
                  <a:pt x="743" y="189"/>
                </a:cubicBezTo>
                <a:cubicBezTo>
                  <a:pt x="743" y="189"/>
                  <a:pt x="746" y="189"/>
                  <a:pt x="746" y="187"/>
                </a:cubicBezTo>
                <a:cubicBezTo>
                  <a:pt x="746" y="186"/>
                  <a:pt x="748" y="183"/>
                  <a:pt x="748" y="183"/>
                </a:cubicBezTo>
                <a:cubicBezTo>
                  <a:pt x="746" y="182"/>
                  <a:pt x="746" y="182"/>
                  <a:pt x="746" y="182"/>
                </a:cubicBezTo>
                <a:cubicBezTo>
                  <a:pt x="747" y="180"/>
                  <a:pt x="747" y="180"/>
                  <a:pt x="747" y="180"/>
                </a:cubicBezTo>
                <a:cubicBezTo>
                  <a:pt x="746" y="178"/>
                  <a:pt x="746" y="178"/>
                  <a:pt x="746" y="178"/>
                </a:cubicBezTo>
                <a:cubicBezTo>
                  <a:pt x="749" y="176"/>
                  <a:pt x="749" y="176"/>
                  <a:pt x="749" y="176"/>
                </a:cubicBezTo>
                <a:cubicBezTo>
                  <a:pt x="751" y="176"/>
                  <a:pt x="751" y="176"/>
                  <a:pt x="751" y="176"/>
                </a:cubicBezTo>
                <a:cubicBezTo>
                  <a:pt x="750" y="172"/>
                  <a:pt x="750" y="172"/>
                  <a:pt x="750" y="172"/>
                </a:cubicBezTo>
                <a:cubicBezTo>
                  <a:pt x="752" y="171"/>
                  <a:pt x="752" y="171"/>
                  <a:pt x="752" y="171"/>
                </a:cubicBezTo>
                <a:cubicBezTo>
                  <a:pt x="750" y="168"/>
                  <a:pt x="750" y="168"/>
                  <a:pt x="750" y="168"/>
                </a:cubicBezTo>
                <a:cubicBezTo>
                  <a:pt x="753" y="166"/>
                  <a:pt x="753" y="166"/>
                  <a:pt x="753" y="166"/>
                </a:cubicBezTo>
                <a:cubicBezTo>
                  <a:pt x="753" y="166"/>
                  <a:pt x="752" y="161"/>
                  <a:pt x="754" y="160"/>
                </a:cubicBezTo>
                <a:cubicBezTo>
                  <a:pt x="757" y="158"/>
                  <a:pt x="758" y="158"/>
                  <a:pt x="758" y="158"/>
                </a:cubicBezTo>
                <a:cubicBezTo>
                  <a:pt x="758" y="158"/>
                  <a:pt x="762" y="159"/>
                  <a:pt x="764" y="158"/>
                </a:cubicBezTo>
                <a:cubicBezTo>
                  <a:pt x="766" y="158"/>
                  <a:pt x="774" y="159"/>
                  <a:pt x="774" y="159"/>
                </a:cubicBezTo>
                <a:cubicBezTo>
                  <a:pt x="776" y="161"/>
                  <a:pt x="776" y="161"/>
                  <a:pt x="776" y="161"/>
                </a:cubicBezTo>
                <a:cubicBezTo>
                  <a:pt x="778" y="160"/>
                  <a:pt x="778" y="160"/>
                  <a:pt x="778" y="160"/>
                </a:cubicBezTo>
                <a:cubicBezTo>
                  <a:pt x="777" y="158"/>
                  <a:pt x="777" y="158"/>
                  <a:pt x="777" y="158"/>
                </a:cubicBezTo>
                <a:cubicBezTo>
                  <a:pt x="786" y="160"/>
                  <a:pt x="786" y="160"/>
                  <a:pt x="786" y="160"/>
                </a:cubicBezTo>
                <a:cubicBezTo>
                  <a:pt x="789" y="158"/>
                  <a:pt x="789" y="158"/>
                  <a:pt x="789" y="158"/>
                </a:cubicBezTo>
                <a:cubicBezTo>
                  <a:pt x="792" y="161"/>
                  <a:pt x="792" y="161"/>
                  <a:pt x="792" y="161"/>
                </a:cubicBezTo>
                <a:cubicBezTo>
                  <a:pt x="793" y="157"/>
                  <a:pt x="793" y="157"/>
                  <a:pt x="793" y="157"/>
                </a:cubicBezTo>
                <a:cubicBezTo>
                  <a:pt x="793" y="157"/>
                  <a:pt x="796" y="156"/>
                  <a:pt x="799" y="157"/>
                </a:cubicBezTo>
                <a:cubicBezTo>
                  <a:pt x="801" y="157"/>
                  <a:pt x="802" y="159"/>
                  <a:pt x="803" y="159"/>
                </a:cubicBezTo>
                <a:cubicBezTo>
                  <a:pt x="804" y="158"/>
                  <a:pt x="807" y="157"/>
                  <a:pt x="807" y="157"/>
                </a:cubicBezTo>
                <a:cubicBezTo>
                  <a:pt x="810" y="159"/>
                  <a:pt x="810" y="159"/>
                  <a:pt x="810" y="159"/>
                </a:cubicBezTo>
                <a:cubicBezTo>
                  <a:pt x="814" y="160"/>
                  <a:pt x="814" y="160"/>
                  <a:pt x="814" y="160"/>
                </a:cubicBezTo>
                <a:cubicBezTo>
                  <a:pt x="809" y="161"/>
                  <a:pt x="809" y="161"/>
                  <a:pt x="809" y="161"/>
                </a:cubicBezTo>
                <a:cubicBezTo>
                  <a:pt x="809" y="161"/>
                  <a:pt x="810" y="164"/>
                  <a:pt x="812" y="163"/>
                </a:cubicBezTo>
                <a:cubicBezTo>
                  <a:pt x="814" y="163"/>
                  <a:pt x="817" y="161"/>
                  <a:pt x="817" y="161"/>
                </a:cubicBezTo>
                <a:cubicBezTo>
                  <a:pt x="820" y="163"/>
                  <a:pt x="820" y="163"/>
                  <a:pt x="820" y="163"/>
                </a:cubicBezTo>
                <a:cubicBezTo>
                  <a:pt x="822" y="161"/>
                  <a:pt x="822" y="161"/>
                  <a:pt x="822" y="161"/>
                </a:cubicBezTo>
                <a:cubicBezTo>
                  <a:pt x="822" y="161"/>
                  <a:pt x="827" y="162"/>
                  <a:pt x="828" y="162"/>
                </a:cubicBezTo>
                <a:cubicBezTo>
                  <a:pt x="829" y="161"/>
                  <a:pt x="828" y="160"/>
                  <a:pt x="828" y="160"/>
                </a:cubicBezTo>
                <a:cubicBezTo>
                  <a:pt x="832" y="160"/>
                  <a:pt x="832" y="160"/>
                  <a:pt x="832" y="160"/>
                </a:cubicBezTo>
                <a:cubicBezTo>
                  <a:pt x="827" y="157"/>
                  <a:pt x="827" y="157"/>
                  <a:pt x="827" y="157"/>
                </a:cubicBezTo>
                <a:cubicBezTo>
                  <a:pt x="824" y="158"/>
                  <a:pt x="824" y="158"/>
                  <a:pt x="824" y="158"/>
                </a:cubicBezTo>
                <a:cubicBezTo>
                  <a:pt x="823" y="156"/>
                  <a:pt x="823" y="156"/>
                  <a:pt x="823" y="156"/>
                </a:cubicBezTo>
                <a:cubicBezTo>
                  <a:pt x="823" y="156"/>
                  <a:pt x="821" y="152"/>
                  <a:pt x="821" y="152"/>
                </a:cubicBezTo>
                <a:cubicBezTo>
                  <a:pt x="822" y="151"/>
                  <a:pt x="824" y="149"/>
                  <a:pt x="824" y="149"/>
                </a:cubicBezTo>
                <a:cubicBezTo>
                  <a:pt x="824" y="145"/>
                  <a:pt x="824" y="145"/>
                  <a:pt x="824" y="145"/>
                </a:cubicBezTo>
                <a:cubicBezTo>
                  <a:pt x="825" y="144"/>
                  <a:pt x="825" y="144"/>
                  <a:pt x="825" y="144"/>
                </a:cubicBezTo>
                <a:cubicBezTo>
                  <a:pt x="825" y="144"/>
                  <a:pt x="821" y="142"/>
                  <a:pt x="824" y="140"/>
                </a:cubicBezTo>
                <a:cubicBezTo>
                  <a:pt x="826" y="138"/>
                  <a:pt x="832" y="140"/>
                  <a:pt x="832" y="140"/>
                </a:cubicBezTo>
                <a:cubicBezTo>
                  <a:pt x="834" y="138"/>
                  <a:pt x="834" y="138"/>
                  <a:pt x="834" y="138"/>
                </a:cubicBezTo>
                <a:cubicBezTo>
                  <a:pt x="838" y="141"/>
                  <a:pt x="838" y="141"/>
                  <a:pt x="838" y="141"/>
                </a:cubicBezTo>
                <a:cubicBezTo>
                  <a:pt x="841" y="139"/>
                  <a:pt x="841" y="139"/>
                  <a:pt x="841" y="139"/>
                </a:cubicBezTo>
                <a:cubicBezTo>
                  <a:pt x="841" y="139"/>
                  <a:pt x="843" y="145"/>
                  <a:pt x="844" y="145"/>
                </a:cubicBezTo>
                <a:cubicBezTo>
                  <a:pt x="845" y="146"/>
                  <a:pt x="849" y="145"/>
                  <a:pt x="849" y="145"/>
                </a:cubicBezTo>
                <a:cubicBezTo>
                  <a:pt x="849" y="145"/>
                  <a:pt x="849" y="150"/>
                  <a:pt x="851" y="149"/>
                </a:cubicBezTo>
                <a:cubicBezTo>
                  <a:pt x="852" y="149"/>
                  <a:pt x="855" y="142"/>
                  <a:pt x="855" y="142"/>
                </a:cubicBezTo>
                <a:cubicBezTo>
                  <a:pt x="857" y="141"/>
                  <a:pt x="857" y="141"/>
                  <a:pt x="857" y="141"/>
                </a:cubicBezTo>
                <a:cubicBezTo>
                  <a:pt x="861" y="142"/>
                  <a:pt x="861" y="142"/>
                  <a:pt x="861" y="142"/>
                </a:cubicBezTo>
                <a:cubicBezTo>
                  <a:pt x="860" y="140"/>
                  <a:pt x="860" y="140"/>
                  <a:pt x="860" y="140"/>
                </a:cubicBezTo>
                <a:cubicBezTo>
                  <a:pt x="857" y="139"/>
                  <a:pt x="857" y="139"/>
                  <a:pt x="857" y="139"/>
                </a:cubicBezTo>
                <a:cubicBezTo>
                  <a:pt x="857" y="139"/>
                  <a:pt x="850" y="133"/>
                  <a:pt x="852" y="133"/>
                </a:cubicBezTo>
                <a:cubicBezTo>
                  <a:pt x="853" y="133"/>
                  <a:pt x="862" y="133"/>
                  <a:pt x="862" y="133"/>
                </a:cubicBezTo>
                <a:cubicBezTo>
                  <a:pt x="868" y="133"/>
                  <a:pt x="868" y="133"/>
                  <a:pt x="868" y="133"/>
                </a:cubicBezTo>
                <a:cubicBezTo>
                  <a:pt x="868" y="133"/>
                  <a:pt x="868" y="135"/>
                  <a:pt x="867" y="135"/>
                </a:cubicBezTo>
                <a:cubicBezTo>
                  <a:pt x="867" y="135"/>
                  <a:pt x="860" y="133"/>
                  <a:pt x="861" y="135"/>
                </a:cubicBezTo>
                <a:cubicBezTo>
                  <a:pt x="861" y="138"/>
                  <a:pt x="865" y="140"/>
                  <a:pt x="865" y="140"/>
                </a:cubicBezTo>
                <a:cubicBezTo>
                  <a:pt x="865" y="143"/>
                  <a:pt x="865" y="143"/>
                  <a:pt x="865" y="143"/>
                </a:cubicBezTo>
                <a:cubicBezTo>
                  <a:pt x="868" y="143"/>
                  <a:pt x="868" y="143"/>
                  <a:pt x="868" y="143"/>
                </a:cubicBezTo>
                <a:cubicBezTo>
                  <a:pt x="868" y="145"/>
                  <a:pt x="868" y="145"/>
                  <a:pt x="868" y="145"/>
                </a:cubicBezTo>
                <a:cubicBezTo>
                  <a:pt x="870" y="147"/>
                  <a:pt x="870" y="147"/>
                  <a:pt x="870" y="147"/>
                </a:cubicBezTo>
                <a:cubicBezTo>
                  <a:pt x="867" y="147"/>
                  <a:pt x="867" y="147"/>
                  <a:pt x="867" y="147"/>
                </a:cubicBezTo>
                <a:cubicBezTo>
                  <a:pt x="866" y="149"/>
                  <a:pt x="866" y="149"/>
                  <a:pt x="866" y="149"/>
                </a:cubicBezTo>
                <a:cubicBezTo>
                  <a:pt x="864" y="150"/>
                  <a:pt x="864" y="150"/>
                  <a:pt x="864" y="150"/>
                </a:cubicBezTo>
                <a:cubicBezTo>
                  <a:pt x="864" y="150"/>
                  <a:pt x="866" y="154"/>
                  <a:pt x="865" y="155"/>
                </a:cubicBezTo>
                <a:cubicBezTo>
                  <a:pt x="864" y="157"/>
                  <a:pt x="862" y="161"/>
                  <a:pt x="862" y="162"/>
                </a:cubicBezTo>
                <a:cubicBezTo>
                  <a:pt x="862" y="163"/>
                  <a:pt x="865" y="164"/>
                  <a:pt x="863" y="167"/>
                </a:cubicBezTo>
                <a:cubicBezTo>
                  <a:pt x="861" y="169"/>
                  <a:pt x="857" y="170"/>
                  <a:pt x="857" y="170"/>
                </a:cubicBezTo>
                <a:cubicBezTo>
                  <a:pt x="858" y="172"/>
                  <a:pt x="858" y="172"/>
                  <a:pt x="858" y="172"/>
                </a:cubicBezTo>
                <a:cubicBezTo>
                  <a:pt x="856" y="172"/>
                  <a:pt x="856" y="172"/>
                  <a:pt x="856" y="172"/>
                </a:cubicBezTo>
                <a:cubicBezTo>
                  <a:pt x="856" y="172"/>
                  <a:pt x="860" y="174"/>
                  <a:pt x="859" y="176"/>
                </a:cubicBezTo>
                <a:cubicBezTo>
                  <a:pt x="859" y="179"/>
                  <a:pt x="858" y="181"/>
                  <a:pt x="859" y="184"/>
                </a:cubicBezTo>
                <a:cubicBezTo>
                  <a:pt x="860" y="186"/>
                  <a:pt x="871" y="195"/>
                  <a:pt x="871" y="195"/>
                </a:cubicBezTo>
                <a:cubicBezTo>
                  <a:pt x="877" y="202"/>
                  <a:pt x="877" y="202"/>
                  <a:pt x="877" y="202"/>
                </a:cubicBezTo>
                <a:cubicBezTo>
                  <a:pt x="879" y="201"/>
                  <a:pt x="879" y="201"/>
                  <a:pt x="879" y="201"/>
                </a:cubicBezTo>
                <a:cubicBezTo>
                  <a:pt x="887" y="212"/>
                  <a:pt x="887" y="212"/>
                  <a:pt x="887" y="212"/>
                </a:cubicBezTo>
                <a:cubicBezTo>
                  <a:pt x="893" y="213"/>
                  <a:pt x="893" y="213"/>
                  <a:pt x="893" y="213"/>
                </a:cubicBezTo>
                <a:cubicBezTo>
                  <a:pt x="895" y="216"/>
                  <a:pt x="895" y="216"/>
                  <a:pt x="895" y="216"/>
                </a:cubicBezTo>
                <a:cubicBezTo>
                  <a:pt x="895" y="216"/>
                  <a:pt x="901" y="224"/>
                  <a:pt x="903" y="225"/>
                </a:cubicBezTo>
                <a:cubicBezTo>
                  <a:pt x="904" y="225"/>
                  <a:pt x="905" y="225"/>
                  <a:pt x="905" y="225"/>
                </a:cubicBezTo>
                <a:cubicBezTo>
                  <a:pt x="905" y="225"/>
                  <a:pt x="904" y="228"/>
                  <a:pt x="907" y="227"/>
                </a:cubicBezTo>
                <a:cubicBezTo>
                  <a:pt x="909" y="226"/>
                  <a:pt x="909" y="224"/>
                  <a:pt x="909" y="224"/>
                </a:cubicBezTo>
                <a:cubicBezTo>
                  <a:pt x="908" y="223"/>
                  <a:pt x="908" y="223"/>
                  <a:pt x="908" y="223"/>
                </a:cubicBezTo>
                <a:cubicBezTo>
                  <a:pt x="908" y="223"/>
                  <a:pt x="910" y="220"/>
                  <a:pt x="910" y="218"/>
                </a:cubicBezTo>
                <a:cubicBezTo>
                  <a:pt x="909" y="217"/>
                  <a:pt x="904" y="214"/>
                  <a:pt x="905" y="212"/>
                </a:cubicBezTo>
                <a:cubicBezTo>
                  <a:pt x="907" y="210"/>
                  <a:pt x="908" y="209"/>
                  <a:pt x="909" y="208"/>
                </a:cubicBezTo>
                <a:cubicBezTo>
                  <a:pt x="909" y="208"/>
                  <a:pt x="912" y="210"/>
                  <a:pt x="912" y="210"/>
                </a:cubicBezTo>
                <a:cubicBezTo>
                  <a:pt x="912" y="210"/>
                  <a:pt x="909" y="205"/>
                  <a:pt x="908" y="205"/>
                </a:cubicBezTo>
                <a:cubicBezTo>
                  <a:pt x="907" y="204"/>
                  <a:pt x="904" y="203"/>
                  <a:pt x="905" y="201"/>
                </a:cubicBezTo>
                <a:cubicBezTo>
                  <a:pt x="905" y="198"/>
                  <a:pt x="908" y="197"/>
                  <a:pt x="908" y="197"/>
                </a:cubicBezTo>
                <a:cubicBezTo>
                  <a:pt x="908" y="197"/>
                  <a:pt x="913" y="199"/>
                  <a:pt x="913" y="197"/>
                </a:cubicBezTo>
                <a:cubicBezTo>
                  <a:pt x="912" y="194"/>
                  <a:pt x="910" y="194"/>
                  <a:pt x="908" y="193"/>
                </a:cubicBezTo>
                <a:cubicBezTo>
                  <a:pt x="905" y="191"/>
                  <a:pt x="903" y="188"/>
                  <a:pt x="903" y="186"/>
                </a:cubicBezTo>
                <a:cubicBezTo>
                  <a:pt x="902" y="185"/>
                  <a:pt x="901" y="183"/>
                  <a:pt x="901" y="183"/>
                </a:cubicBezTo>
                <a:cubicBezTo>
                  <a:pt x="903" y="182"/>
                  <a:pt x="903" y="182"/>
                  <a:pt x="903" y="182"/>
                </a:cubicBezTo>
                <a:cubicBezTo>
                  <a:pt x="903" y="182"/>
                  <a:pt x="907" y="186"/>
                  <a:pt x="908" y="185"/>
                </a:cubicBezTo>
                <a:cubicBezTo>
                  <a:pt x="909" y="185"/>
                  <a:pt x="905" y="180"/>
                  <a:pt x="905" y="180"/>
                </a:cubicBezTo>
                <a:cubicBezTo>
                  <a:pt x="901" y="180"/>
                  <a:pt x="901" y="180"/>
                  <a:pt x="901" y="180"/>
                </a:cubicBezTo>
                <a:cubicBezTo>
                  <a:pt x="896" y="175"/>
                  <a:pt x="896" y="175"/>
                  <a:pt x="896" y="175"/>
                </a:cubicBezTo>
                <a:cubicBezTo>
                  <a:pt x="896" y="175"/>
                  <a:pt x="896" y="172"/>
                  <a:pt x="894" y="171"/>
                </a:cubicBezTo>
                <a:cubicBezTo>
                  <a:pt x="891" y="170"/>
                  <a:pt x="889" y="170"/>
                  <a:pt x="889" y="170"/>
                </a:cubicBezTo>
                <a:cubicBezTo>
                  <a:pt x="889" y="172"/>
                  <a:pt x="889" y="172"/>
                  <a:pt x="889" y="172"/>
                </a:cubicBezTo>
                <a:cubicBezTo>
                  <a:pt x="889" y="172"/>
                  <a:pt x="882" y="170"/>
                  <a:pt x="882" y="167"/>
                </a:cubicBezTo>
                <a:cubicBezTo>
                  <a:pt x="882" y="165"/>
                  <a:pt x="883" y="163"/>
                  <a:pt x="882" y="161"/>
                </a:cubicBezTo>
                <a:cubicBezTo>
                  <a:pt x="881" y="158"/>
                  <a:pt x="878" y="157"/>
                  <a:pt x="878" y="157"/>
                </a:cubicBezTo>
                <a:cubicBezTo>
                  <a:pt x="878" y="157"/>
                  <a:pt x="879" y="154"/>
                  <a:pt x="879" y="154"/>
                </a:cubicBezTo>
                <a:cubicBezTo>
                  <a:pt x="880" y="154"/>
                  <a:pt x="881" y="155"/>
                  <a:pt x="881" y="155"/>
                </a:cubicBezTo>
                <a:cubicBezTo>
                  <a:pt x="883" y="153"/>
                  <a:pt x="883" y="153"/>
                  <a:pt x="883" y="153"/>
                </a:cubicBezTo>
                <a:cubicBezTo>
                  <a:pt x="887" y="156"/>
                  <a:pt x="887" y="156"/>
                  <a:pt x="887" y="156"/>
                </a:cubicBezTo>
                <a:cubicBezTo>
                  <a:pt x="888" y="155"/>
                  <a:pt x="888" y="155"/>
                  <a:pt x="888" y="155"/>
                </a:cubicBezTo>
                <a:cubicBezTo>
                  <a:pt x="886" y="154"/>
                  <a:pt x="886" y="154"/>
                  <a:pt x="886" y="154"/>
                </a:cubicBezTo>
                <a:cubicBezTo>
                  <a:pt x="886" y="154"/>
                  <a:pt x="887" y="149"/>
                  <a:pt x="889" y="150"/>
                </a:cubicBezTo>
                <a:cubicBezTo>
                  <a:pt x="891" y="151"/>
                  <a:pt x="895" y="156"/>
                  <a:pt x="895" y="156"/>
                </a:cubicBezTo>
                <a:cubicBezTo>
                  <a:pt x="896" y="151"/>
                  <a:pt x="896" y="151"/>
                  <a:pt x="896" y="151"/>
                </a:cubicBezTo>
                <a:cubicBezTo>
                  <a:pt x="896" y="151"/>
                  <a:pt x="905" y="150"/>
                  <a:pt x="907" y="150"/>
                </a:cubicBezTo>
                <a:cubicBezTo>
                  <a:pt x="908" y="150"/>
                  <a:pt x="914" y="153"/>
                  <a:pt x="914" y="153"/>
                </a:cubicBezTo>
                <a:cubicBezTo>
                  <a:pt x="919" y="155"/>
                  <a:pt x="919" y="155"/>
                  <a:pt x="919" y="155"/>
                </a:cubicBezTo>
                <a:cubicBezTo>
                  <a:pt x="916" y="148"/>
                  <a:pt x="916" y="148"/>
                  <a:pt x="916" y="148"/>
                </a:cubicBezTo>
                <a:cubicBezTo>
                  <a:pt x="916" y="148"/>
                  <a:pt x="921" y="148"/>
                  <a:pt x="921" y="147"/>
                </a:cubicBezTo>
                <a:cubicBezTo>
                  <a:pt x="922" y="145"/>
                  <a:pt x="920" y="142"/>
                  <a:pt x="920" y="142"/>
                </a:cubicBezTo>
                <a:cubicBezTo>
                  <a:pt x="922" y="142"/>
                  <a:pt x="922" y="142"/>
                  <a:pt x="922" y="142"/>
                </a:cubicBezTo>
                <a:cubicBezTo>
                  <a:pt x="922" y="139"/>
                  <a:pt x="922" y="139"/>
                  <a:pt x="922" y="139"/>
                </a:cubicBezTo>
                <a:cubicBezTo>
                  <a:pt x="922" y="139"/>
                  <a:pt x="929" y="141"/>
                  <a:pt x="930" y="138"/>
                </a:cubicBezTo>
                <a:cubicBezTo>
                  <a:pt x="931" y="136"/>
                  <a:pt x="934" y="134"/>
                  <a:pt x="934" y="134"/>
                </a:cubicBezTo>
                <a:cubicBezTo>
                  <a:pt x="932" y="131"/>
                  <a:pt x="932" y="131"/>
                  <a:pt x="932" y="131"/>
                </a:cubicBezTo>
                <a:cubicBezTo>
                  <a:pt x="935" y="132"/>
                  <a:pt x="935" y="132"/>
                  <a:pt x="935" y="132"/>
                </a:cubicBezTo>
                <a:cubicBezTo>
                  <a:pt x="936" y="134"/>
                  <a:pt x="936" y="134"/>
                  <a:pt x="936" y="134"/>
                </a:cubicBezTo>
                <a:cubicBezTo>
                  <a:pt x="942" y="134"/>
                  <a:pt x="942" y="134"/>
                  <a:pt x="942" y="134"/>
                </a:cubicBezTo>
                <a:cubicBezTo>
                  <a:pt x="942" y="134"/>
                  <a:pt x="949" y="136"/>
                  <a:pt x="949" y="135"/>
                </a:cubicBezTo>
                <a:cubicBezTo>
                  <a:pt x="949" y="134"/>
                  <a:pt x="948" y="132"/>
                  <a:pt x="948" y="132"/>
                </a:cubicBezTo>
                <a:cubicBezTo>
                  <a:pt x="944" y="131"/>
                  <a:pt x="944" y="131"/>
                  <a:pt x="944" y="131"/>
                </a:cubicBezTo>
                <a:cubicBezTo>
                  <a:pt x="944" y="129"/>
                  <a:pt x="944" y="129"/>
                  <a:pt x="944" y="129"/>
                </a:cubicBezTo>
                <a:cubicBezTo>
                  <a:pt x="944" y="129"/>
                  <a:pt x="938" y="127"/>
                  <a:pt x="936" y="126"/>
                </a:cubicBezTo>
                <a:cubicBezTo>
                  <a:pt x="934" y="126"/>
                  <a:pt x="932" y="127"/>
                  <a:pt x="932" y="127"/>
                </a:cubicBezTo>
                <a:cubicBezTo>
                  <a:pt x="933" y="125"/>
                  <a:pt x="933" y="125"/>
                  <a:pt x="933" y="125"/>
                </a:cubicBezTo>
                <a:cubicBezTo>
                  <a:pt x="925" y="119"/>
                  <a:pt x="925" y="119"/>
                  <a:pt x="925" y="119"/>
                </a:cubicBezTo>
                <a:cubicBezTo>
                  <a:pt x="923" y="121"/>
                  <a:pt x="923" y="121"/>
                  <a:pt x="923" y="121"/>
                </a:cubicBezTo>
                <a:cubicBezTo>
                  <a:pt x="923" y="121"/>
                  <a:pt x="920" y="120"/>
                  <a:pt x="919" y="120"/>
                </a:cubicBezTo>
                <a:cubicBezTo>
                  <a:pt x="918" y="119"/>
                  <a:pt x="916" y="118"/>
                  <a:pt x="916" y="118"/>
                </a:cubicBezTo>
                <a:cubicBezTo>
                  <a:pt x="912" y="119"/>
                  <a:pt x="912" y="119"/>
                  <a:pt x="912" y="119"/>
                </a:cubicBezTo>
                <a:cubicBezTo>
                  <a:pt x="909" y="118"/>
                  <a:pt x="909" y="118"/>
                  <a:pt x="909" y="118"/>
                </a:cubicBezTo>
                <a:cubicBezTo>
                  <a:pt x="909" y="118"/>
                  <a:pt x="904" y="115"/>
                  <a:pt x="906" y="115"/>
                </a:cubicBezTo>
                <a:cubicBezTo>
                  <a:pt x="908" y="114"/>
                  <a:pt x="910" y="115"/>
                  <a:pt x="911" y="116"/>
                </a:cubicBezTo>
                <a:cubicBezTo>
                  <a:pt x="913" y="116"/>
                  <a:pt x="920" y="117"/>
                  <a:pt x="920" y="117"/>
                </a:cubicBezTo>
                <a:cubicBezTo>
                  <a:pt x="920" y="117"/>
                  <a:pt x="928" y="115"/>
                  <a:pt x="928" y="114"/>
                </a:cubicBezTo>
                <a:cubicBezTo>
                  <a:pt x="928" y="113"/>
                  <a:pt x="923" y="110"/>
                  <a:pt x="923" y="110"/>
                </a:cubicBezTo>
                <a:cubicBezTo>
                  <a:pt x="922" y="109"/>
                  <a:pt x="915" y="107"/>
                  <a:pt x="917" y="105"/>
                </a:cubicBezTo>
                <a:cubicBezTo>
                  <a:pt x="919" y="104"/>
                  <a:pt x="923" y="107"/>
                  <a:pt x="923" y="107"/>
                </a:cubicBezTo>
                <a:cubicBezTo>
                  <a:pt x="923" y="107"/>
                  <a:pt x="931" y="112"/>
                  <a:pt x="933" y="111"/>
                </a:cubicBezTo>
                <a:cubicBezTo>
                  <a:pt x="936" y="111"/>
                  <a:pt x="936" y="109"/>
                  <a:pt x="943" y="111"/>
                </a:cubicBezTo>
                <a:cubicBezTo>
                  <a:pt x="949" y="113"/>
                  <a:pt x="954" y="115"/>
                  <a:pt x="956" y="115"/>
                </a:cubicBezTo>
                <a:cubicBezTo>
                  <a:pt x="958" y="116"/>
                  <a:pt x="965" y="118"/>
                  <a:pt x="965" y="118"/>
                </a:cubicBezTo>
                <a:cubicBezTo>
                  <a:pt x="965" y="118"/>
                  <a:pt x="974" y="123"/>
                  <a:pt x="974" y="120"/>
                </a:cubicBezTo>
                <a:cubicBezTo>
                  <a:pt x="973" y="118"/>
                  <a:pt x="970" y="116"/>
                  <a:pt x="970" y="116"/>
                </a:cubicBezTo>
                <a:cubicBezTo>
                  <a:pt x="972" y="114"/>
                  <a:pt x="972" y="114"/>
                  <a:pt x="972" y="114"/>
                </a:cubicBezTo>
                <a:cubicBezTo>
                  <a:pt x="967" y="112"/>
                  <a:pt x="967" y="112"/>
                  <a:pt x="967" y="112"/>
                </a:cubicBezTo>
                <a:cubicBezTo>
                  <a:pt x="968" y="112"/>
                  <a:pt x="968" y="112"/>
                  <a:pt x="968" y="112"/>
                </a:cubicBezTo>
                <a:cubicBezTo>
                  <a:pt x="963" y="109"/>
                  <a:pt x="963" y="109"/>
                  <a:pt x="963" y="109"/>
                </a:cubicBezTo>
                <a:cubicBezTo>
                  <a:pt x="968" y="110"/>
                  <a:pt x="968" y="110"/>
                  <a:pt x="968" y="110"/>
                </a:cubicBezTo>
                <a:cubicBezTo>
                  <a:pt x="968" y="108"/>
                  <a:pt x="968" y="108"/>
                  <a:pt x="968" y="108"/>
                </a:cubicBezTo>
                <a:cubicBezTo>
                  <a:pt x="968" y="108"/>
                  <a:pt x="976" y="110"/>
                  <a:pt x="974" y="107"/>
                </a:cubicBezTo>
                <a:close/>
                <a:moveTo>
                  <a:pt x="577" y="209"/>
                </a:moveTo>
                <a:cubicBezTo>
                  <a:pt x="577" y="209"/>
                  <a:pt x="577" y="211"/>
                  <a:pt x="576" y="211"/>
                </a:cubicBezTo>
                <a:cubicBezTo>
                  <a:pt x="576" y="212"/>
                  <a:pt x="574" y="213"/>
                  <a:pt x="574" y="213"/>
                </a:cubicBezTo>
                <a:cubicBezTo>
                  <a:pt x="574" y="213"/>
                  <a:pt x="572" y="214"/>
                  <a:pt x="572" y="214"/>
                </a:cubicBezTo>
                <a:cubicBezTo>
                  <a:pt x="571" y="214"/>
                  <a:pt x="571" y="216"/>
                  <a:pt x="571" y="216"/>
                </a:cubicBezTo>
                <a:cubicBezTo>
                  <a:pt x="571" y="216"/>
                  <a:pt x="571" y="215"/>
                  <a:pt x="567" y="216"/>
                </a:cubicBezTo>
                <a:cubicBezTo>
                  <a:pt x="564" y="217"/>
                  <a:pt x="569" y="218"/>
                  <a:pt x="569" y="218"/>
                </a:cubicBezTo>
                <a:cubicBezTo>
                  <a:pt x="569" y="218"/>
                  <a:pt x="567" y="220"/>
                  <a:pt x="567" y="221"/>
                </a:cubicBezTo>
                <a:cubicBezTo>
                  <a:pt x="566" y="223"/>
                  <a:pt x="564" y="221"/>
                  <a:pt x="564" y="221"/>
                </a:cubicBezTo>
                <a:cubicBezTo>
                  <a:pt x="564" y="221"/>
                  <a:pt x="564" y="224"/>
                  <a:pt x="560" y="224"/>
                </a:cubicBezTo>
                <a:cubicBezTo>
                  <a:pt x="557" y="224"/>
                  <a:pt x="557" y="223"/>
                  <a:pt x="557" y="223"/>
                </a:cubicBezTo>
                <a:cubicBezTo>
                  <a:pt x="553" y="222"/>
                  <a:pt x="553" y="222"/>
                  <a:pt x="553" y="222"/>
                </a:cubicBezTo>
                <a:cubicBezTo>
                  <a:pt x="555" y="221"/>
                  <a:pt x="555" y="221"/>
                  <a:pt x="555" y="221"/>
                </a:cubicBezTo>
                <a:cubicBezTo>
                  <a:pt x="559" y="221"/>
                  <a:pt x="559" y="221"/>
                  <a:pt x="559" y="221"/>
                </a:cubicBezTo>
                <a:cubicBezTo>
                  <a:pt x="559" y="220"/>
                  <a:pt x="559" y="220"/>
                  <a:pt x="559" y="220"/>
                </a:cubicBezTo>
                <a:cubicBezTo>
                  <a:pt x="559" y="220"/>
                  <a:pt x="561" y="220"/>
                  <a:pt x="563" y="219"/>
                </a:cubicBezTo>
                <a:cubicBezTo>
                  <a:pt x="564" y="218"/>
                  <a:pt x="564" y="215"/>
                  <a:pt x="564" y="215"/>
                </a:cubicBezTo>
                <a:cubicBezTo>
                  <a:pt x="564" y="215"/>
                  <a:pt x="564" y="215"/>
                  <a:pt x="566" y="214"/>
                </a:cubicBezTo>
                <a:cubicBezTo>
                  <a:pt x="567" y="214"/>
                  <a:pt x="567" y="212"/>
                  <a:pt x="567" y="212"/>
                </a:cubicBezTo>
                <a:cubicBezTo>
                  <a:pt x="567" y="212"/>
                  <a:pt x="566" y="211"/>
                  <a:pt x="566" y="210"/>
                </a:cubicBezTo>
                <a:cubicBezTo>
                  <a:pt x="566" y="209"/>
                  <a:pt x="570" y="206"/>
                  <a:pt x="570" y="206"/>
                </a:cubicBezTo>
                <a:cubicBezTo>
                  <a:pt x="570" y="205"/>
                  <a:pt x="570" y="205"/>
                  <a:pt x="570" y="205"/>
                </a:cubicBezTo>
                <a:cubicBezTo>
                  <a:pt x="572" y="202"/>
                  <a:pt x="572" y="202"/>
                  <a:pt x="572" y="202"/>
                </a:cubicBezTo>
                <a:cubicBezTo>
                  <a:pt x="571" y="201"/>
                  <a:pt x="571" y="201"/>
                  <a:pt x="571" y="201"/>
                </a:cubicBezTo>
                <a:cubicBezTo>
                  <a:pt x="570" y="192"/>
                  <a:pt x="570" y="192"/>
                  <a:pt x="570" y="192"/>
                </a:cubicBezTo>
                <a:cubicBezTo>
                  <a:pt x="570" y="192"/>
                  <a:pt x="568" y="189"/>
                  <a:pt x="571" y="188"/>
                </a:cubicBezTo>
                <a:cubicBezTo>
                  <a:pt x="574" y="187"/>
                  <a:pt x="573" y="191"/>
                  <a:pt x="573" y="191"/>
                </a:cubicBezTo>
                <a:cubicBezTo>
                  <a:pt x="573" y="191"/>
                  <a:pt x="575" y="192"/>
                  <a:pt x="575" y="195"/>
                </a:cubicBezTo>
                <a:cubicBezTo>
                  <a:pt x="576" y="197"/>
                  <a:pt x="577" y="199"/>
                  <a:pt x="577" y="199"/>
                </a:cubicBezTo>
                <a:cubicBezTo>
                  <a:pt x="579" y="202"/>
                  <a:pt x="579" y="202"/>
                  <a:pt x="579" y="202"/>
                </a:cubicBezTo>
                <a:cubicBezTo>
                  <a:pt x="578" y="204"/>
                  <a:pt x="578" y="204"/>
                  <a:pt x="578" y="204"/>
                </a:cubicBezTo>
                <a:cubicBezTo>
                  <a:pt x="578" y="204"/>
                  <a:pt x="576" y="205"/>
                  <a:pt x="576" y="206"/>
                </a:cubicBezTo>
                <a:cubicBezTo>
                  <a:pt x="576" y="207"/>
                  <a:pt x="579" y="206"/>
                  <a:pt x="579" y="206"/>
                </a:cubicBezTo>
                <a:cubicBezTo>
                  <a:pt x="579" y="207"/>
                  <a:pt x="579" y="207"/>
                  <a:pt x="579" y="207"/>
                </a:cubicBezTo>
                <a:lnTo>
                  <a:pt x="577" y="209"/>
                </a:lnTo>
                <a:close/>
                <a:moveTo>
                  <a:pt x="18" y="193"/>
                </a:moveTo>
                <a:cubicBezTo>
                  <a:pt x="16" y="193"/>
                  <a:pt x="13" y="194"/>
                  <a:pt x="13" y="194"/>
                </a:cubicBezTo>
                <a:cubicBezTo>
                  <a:pt x="12" y="193"/>
                  <a:pt x="12" y="193"/>
                  <a:pt x="12" y="193"/>
                </a:cubicBezTo>
                <a:cubicBezTo>
                  <a:pt x="11" y="193"/>
                  <a:pt x="11" y="193"/>
                  <a:pt x="11" y="193"/>
                </a:cubicBezTo>
                <a:cubicBezTo>
                  <a:pt x="10" y="192"/>
                  <a:pt x="10" y="192"/>
                  <a:pt x="10" y="192"/>
                </a:cubicBezTo>
                <a:cubicBezTo>
                  <a:pt x="10" y="192"/>
                  <a:pt x="10" y="192"/>
                  <a:pt x="10" y="192"/>
                </a:cubicBezTo>
                <a:cubicBezTo>
                  <a:pt x="10" y="193"/>
                  <a:pt x="8" y="194"/>
                  <a:pt x="8" y="194"/>
                </a:cubicBezTo>
                <a:cubicBezTo>
                  <a:pt x="8" y="194"/>
                  <a:pt x="2" y="194"/>
                  <a:pt x="1" y="195"/>
                </a:cubicBezTo>
                <a:cubicBezTo>
                  <a:pt x="0" y="196"/>
                  <a:pt x="2" y="197"/>
                  <a:pt x="2" y="197"/>
                </a:cubicBezTo>
                <a:cubicBezTo>
                  <a:pt x="1" y="198"/>
                  <a:pt x="1" y="199"/>
                  <a:pt x="1" y="199"/>
                </a:cubicBezTo>
                <a:cubicBezTo>
                  <a:pt x="2" y="199"/>
                  <a:pt x="2" y="199"/>
                  <a:pt x="2" y="199"/>
                </a:cubicBezTo>
                <a:cubicBezTo>
                  <a:pt x="2" y="199"/>
                  <a:pt x="4" y="199"/>
                  <a:pt x="5" y="199"/>
                </a:cubicBezTo>
                <a:cubicBezTo>
                  <a:pt x="7" y="199"/>
                  <a:pt x="8" y="200"/>
                  <a:pt x="8" y="200"/>
                </a:cubicBezTo>
                <a:cubicBezTo>
                  <a:pt x="8" y="200"/>
                  <a:pt x="13" y="200"/>
                  <a:pt x="14" y="200"/>
                </a:cubicBezTo>
                <a:cubicBezTo>
                  <a:pt x="16" y="200"/>
                  <a:pt x="18" y="200"/>
                  <a:pt x="18" y="200"/>
                </a:cubicBezTo>
                <a:cubicBezTo>
                  <a:pt x="18" y="200"/>
                  <a:pt x="17" y="199"/>
                  <a:pt x="19" y="199"/>
                </a:cubicBezTo>
                <a:cubicBezTo>
                  <a:pt x="18" y="198"/>
                  <a:pt x="18" y="198"/>
                  <a:pt x="18" y="198"/>
                </a:cubicBezTo>
                <a:cubicBezTo>
                  <a:pt x="18" y="198"/>
                  <a:pt x="19" y="196"/>
                  <a:pt x="19" y="196"/>
                </a:cubicBezTo>
                <a:cubicBezTo>
                  <a:pt x="19" y="195"/>
                  <a:pt x="19" y="193"/>
                  <a:pt x="18" y="193"/>
                </a:cubicBezTo>
                <a:close/>
                <a:moveTo>
                  <a:pt x="184" y="2"/>
                </a:moveTo>
                <a:cubicBezTo>
                  <a:pt x="185" y="2"/>
                  <a:pt x="187" y="0"/>
                  <a:pt x="186" y="0"/>
                </a:cubicBezTo>
                <a:cubicBezTo>
                  <a:pt x="185" y="0"/>
                  <a:pt x="177" y="0"/>
                  <a:pt x="177" y="0"/>
                </a:cubicBezTo>
                <a:cubicBezTo>
                  <a:pt x="177" y="2"/>
                  <a:pt x="177" y="2"/>
                  <a:pt x="177" y="2"/>
                </a:cubicBezTo>
                <a:cubicBezTo>
                  <a:pt x="181" y="1"/>
                  <a:pt x="181" y="1"/>
                  <a:pt x="181" y="1"/>
                </a:cubicBezTo>
                <a:cubicBezTo>
                  <a:pt x="181" y="1"/>
                  <a:pt x="182" y="2"/>
                  <a:pt x="184" y="2"/>
                </a:cubicBezTo>
                <a:close/>
                <a:moveTo>
                  <a:pt x="188" y="6"/>
                </a:moveTo>
                <a:cubicBezTo>
                  <a:pt x="188" y="6"/>
                  <a:pt x="190" y="6"/>
                  <a:pt x="190" y="6"/>
                </a:cubicBezTo>
                <a:cubicBezTo>
                  <a:pt x="190" y="6"/>
                  <a:pt x="194" y="7"/>
                  <a:pt x="195" y="6"/>
                </a:cubicBezTo>
                <a:cubicBezTo>
                  <a:pt x="196" y="5"/>
                  <a:pt x="195" y="3"/>
                  <a:pt x="192" y="3"/>
                </a:cubicBezTo>
                <a:cubicBezTo>
                  <a:pt x="188" y="3"/>
                  <a:pt x="185" y="6"/>
                  <a:pt x="185" y="6"/>
                </a:cubicBezTo>
                <a:cubicBezTo>
                  <a:pt x="185" y="6"/>
                  <a:pt x="187" y="6"/>
                  <a:pt x="188" y="6"/>
                </a:cubicBezTo>
                <a:close/>
                <a:moveTo>
                  <a:pt x="171" y="3"/>
                </a:moveTo>
                <a:cubicBezTo>
                  <a:pt x="167" y="3"/>
                  <a:pt x="167" y="3"/>
                  <a:pt x="167" y="3"/>
                </a:cubicBezTo>
                <a:cubicBezTo>
                  <a:pt x="168" y="4"/>
                  <a:pt x="168" y="4"/>
                  <a:pt x="168" y="4"/>
                </a:cubicBezTo>
                <a:lnTo>
                  <a:pt x="171" y="3"/>
                </a:lnTo>
                <a:close/>
                <a:moveTo>
                  <a:pt x="168" y="11"/>
                </a:moveTo>
                <a:cubicBezTo>
                  <a:pt x="176" y="11"/>
                  <a:pt x="176" y="11"/>
                  <a:pt x="176" y="11"/>
                </a:cubicBezTo>
                <a:cubicBezTo>
                  <a:pt x="173" y="9"/>
                  <a:pt x="173" y="9"/>
                  <a:pt x="173" y="9"/>
                </a:cubicBezTo>
                <a:lnTo>
                  <a:pt x="168" y="11"/>
                </a:lnTo>
                <a:close/>
                <a:moveTo>
                  <a:pt x="170" y="6"/>
                </a:moveTo>
                <a:cubicBezTo>
                  <a:pt x="172" y="8"/>
                  <a:pt x="172" y="9"/>
                  <a:pt x="172" y="9"/>
                </a:cubicBezTo>
                <a:cubicBezTo>
                  <a:pt x="175" y="7"/>
                  <a:pt x="175" y="7"/>
                  <a:pt x="175" y="7"/>
                </a:cubicBezTo>
                <a:cubicBezTo>
                  <a:pt x="175" y="7"/>
                  <a:pt x="174" y="8"/>
                  <a:pt x="176" y="8"/>
                </a:cubicBezTo>
                <a:cubicBezTo>
                  <a:pt x="178" y="8"/>
                  <a:pt x="182" y="6"/>
                  <a:pt x="182" y="6"/>
                </a:cubicBezTo>
                <a:cubicBezTo>
                  <a:pt x="176" y="5"/>
                  <a:pt x="176" y="5"/>
                  <a:pt x="176" y="5"/>
                </a:cubicBezTo>
                <a:cubicBezTo>
                  <a:pt x="174" y="6"/>
                  <a:pt x="174" y="6"/>
                  <a:pt x="174" y="6"/>
                </a:cubicBezTo>
                <a:cubicBezTo>
                  <a:pt x="174" y="6"/>
                  <a:pt x="172" y="5"/>
                  <a:pt x="171" y="6"/>
                </a:cubicBezTo>
                <a:cubicBezTo>
                  <a:pt x="170" y="6"/>
                  <a:pt x="170" y="6"/>
                  <a:pt x="170" y="6"/>
                </a:cubicBezTo>
                <a:close/>
                <a:moveTo>
                  <a:pt x="179" y="4"/>
                </a:moveTo>
                <a:cubicBezTo>
                  <a:pt x="173" y="4"/>
                  <a:pt x="173" y="4"/>
                  <a:pt x="173" y="4"/>
                </a:cubicBezTo>
                <a:cubicBezTo>
                  <a:pt x="178" y="5"/>
                  <a:pt x="178" y="5"/>
                  <a:pt x="178" y="5"/>
                </a:cubicBezTo>
                <a:lnTo>
                  <a:pt x="179" y="4"/>
                </a:lnTo>
                <a:close/>
                <a:moveTo>
                  <a:pt x="113" y="10"/>
                </a:moveTo>
                <a:cubicBezTo>
                  <a:pt x="115" y="8"/>
                  <a:pt x="115" y="8"/>
                  <a:pt x="115" y="8"/>
                </a:cubicBezTo>
                <a:cubicBezTo>
                  <a:pt x="115" y="8"/>
                  <a:pt x="109" y="7"/>
                  <a:pt x="113" y="10"/>
                </a:cubicBezTo>
                <a:close/>
                <a:moveTo>
                  <a:pt x="107" y="8"/>
                </a:moveTo>
                <a:cubicBezTo>
                  <a:pt x="116" y="6"/>
                  <a:pt x="116" y="6"/>
                  <a:pt x="116" y="6"/>
                </a:cubicBezTo>
                <a:cubicBezTo>
                  <a:pt x="113" y="5"/>
                  <a:pt x="113" y="5"/>
                  <a:pt x="113" y="5"/>
                </a:cubicBezTo>
                <a:cubicBezTo>
                  <a:pt x="108" y="6"/>
                  <a:pt x="108" y="6"/>
                  <a:pt x="108" y="6"/>
                </a:cubicBezTo>
                <a:cubicBezTo>
                  <a:pt x="102" y="6"/>
                  <a:pt x="102" y="6"/>
                  <a:pt x="102" y="6"/>
                </a:cubicBezTo>
                <a:cubicBezTo>
                  <a:pt x="105" y="7"/>
                  <a:pt x="105" y="7"/>
                  <a:pt x="105" y="7"/>
                </a:cubicBezTo>
                <a:lnTo>
                  <a:pt x="107" y="8"/>
                </a:lnTo>
                <a:close/>
                <a:moveTo>
                  <a:pt x="122" y="10"/>
                </a:moveTo>
                <a:cubicBezTo>
                  <a:pt x="122" y="8"/>
                  <a:pt x="122" y="8"/>
                  <a:pt x="122" y="8"/>
                </a:cubicBezTo>
                <a:cubicBezTo>
                  <a:pt x="125" y="8"/>
                  <a:pt x="125" y="8"/>
                  <a:pt x="125" y="8"/>
                </a:cubicBezTo>
                <a:cubicBezTo>
                  <a:pt x="126" y="7"/>
                  <a:pt x="126" y="7"/>
                  <a:pt x="126" y="7"/>
                </a:cubicBezTo>
                <a:cubicBezTo>
                  <a:pt x="126" y="7"/>
                  <a:pt x="130" y="8"/>
                  <a:pt x="132" y="7"/>
                </a:cubicBezTo>
                <a:cubicBezTo>
                  <a:pt x="133" y="6"/>
                  <a:pt x="128" y="6"/>
                  <a:pt x="128" y="6"/>
                </a:cubicBezTo>
                <a:cubicBezTo>
                  <a:pt x="128" y="6"/>
                  <a:pt x="128" y="4"/>
                  <a:pt x="125" y="4"/>
                </a:cubicBezTo>
                <a:cubicBezTo>
                  <a:pt x="122" y="4"/>
                  <a:pt x="122" y="7"/>
                  <a:pt x="122" y="7"/>
                </a:cubicBezTo>
                <a:cubicBezTo>
                  <a:pt x="122" y="7"/>
                  <a:pt x="116" y="8"/>
                  <a:pt x="116" y="9"/>
                </a:cubicBezTo>
                <a:cubicBezTo>
                  <a:pt x="117" y="10"/>
                  <a:pt x="122" y="10"/>
                  <a:pt x="122" y="10"/>
                </a:cubicBezTo>
                <a:close/>
                <a:moveTo>
                  <a:pt x="127" y="9"/>
                </a:moveTo>
                <a:cubicBezTo>
                  <a:pt x="125" y="10"/>
                  <a:pt x="125" y="10"/>
                  <a:pt x="125" y="10"/>
                </a:cubicBezTo>
                <a:cubicBezTo>
                  <a:pt x="127" y="11"/>
                  <a:pt x="127" y="11"/>
                  <a:pt x="127" y="11"/>
                </a:cubicBezTo>
                <a:cubicBezTo>
                  <a:pt x="129" y="12"/>
                  <a:pt x="129" y="12"/>
                  <a:pt x="129" y="12"/>
                </a:cubicBezTo>
                <a:cubicBezTo>
                  <a:pt x="134" y="11"/>
                  <a:pt x="134" y="11"/>
                  <a:pt x="134" y="11"/>
                </a:cubicBezTo>
                <a:cubicBezTo>
                  <a:pt x="134" y="10"/>
                  <a:pt x="134" y="10"/>
                  <a:pt x="134" y="10"/>
                </a:cubicBezTo>
                <a:cubicBezTo>
                  <a:pt x="131" y="10"/>
                  <a:pt x="131" y="10"/>
                  <a:pt x="131" y="10"/>
                </a:cubicBezTo>
                <a:lnTo>
                  <a:pt x="127" y="9"/>
                </a:lnTo>
                <a:close/>
                <a:moveTo>
                  <a:pt x="145" y="9"/>
                </a:moveTo>
                <a:cubicBezTo>
                  <a:pt x="146" y="8"/>
                  <a:pt x="146" y="8"/>
                  <a:pt x="146" y="8"/>
                </a:cubicBezTo>
                <a:cubicBezTo>
                  <a:pt x="141" y="7"/>
                  <a:pt x="141" y="7"/>
                  <a:pt x="141" y="7"/>
                </a:cubicBezTo>
                <a:cubicBezTo>
                  <a:pt x="139" y="9"/>
                  <a:pt x="139" y="9"/>
                  <a:pt x="139" y="9"/>
                </a:cubicBezTo>
                <a:cubicBezTo>
                  <a:pt x="139" y="10"/>
                  <a:pt x="139" y="10"/>
                  <a:pt x="139" y="10"/>
                </a:cubicBezTo>
                <a:lnTo>
                  <a:pt x="145" y="9"/>
                </a:lnTo>
                <a:close/>
                <a:moveTo>
                  <a:pt x="164" y="0"/>
                </a:moveTo>
                <a:cubicBezTo>
                  <a:pt x="159" y="0"/>
                  <a:pt x="159" y="0"/>
                  <a:pt x="159" y="0"/>
                </a:cubicBezTo>
                <a:cubicBezTo>
                  <a:pt x="159" y="2"/>
                  <a:pt x="159" y="2"/>
                  <a:pt x="159" y="2"/>
                </a:cubicBezTo>
                <a:cubicBezTo>
                  <a:pt x="162" y="2"/>
                  <a:pt x="162" y="2"/>
                  <a:pt x="162" y="2"/>
                </a:cubicBezTo>
                <a:cubicBezTo>
                  <a:pt x="165" y="2"/>
                  <a:pt x="164" y="0"/>
                  <a:pt x="164" y="0"/>
                </a:cubicBezTo>
                <a:close/>
                <a:moveTo>
                  <a:pt x="163" y="6"/>
                </a:moveTo>
                <a:cubicBezTo>
                  <a:pt x="165" y="6"/>
                  <a:pt x="167" y="4"/>
                  <a:pt x="164" y="4"/>
                </a:cubicBezTo>
                <a:cubicBezTo>
                  <a:pt x="161" y="4"/>
                  <a:pt x="162" y="6"/>
                  <a:pt x="163" y="6"/>
                </a:cubicBezTo>
                <a:close/>
                <a:moveTo>
                  <a:pt x="161" y="8"/>
                </a:moveTo>
                <a:cubicBezTo>
                  <a:pt x="162" y="10"/>
                  <a:pt x="161" y="10"/>
                  <a:pt x="165" y="9"/>
                </a:cubicBezTo>
                <a:cubicBezTo>
                  <a:pt x="169" y="8"/>
                  <a:pt x="164" y="7"/>
                  <a:pt x="164" y="7"/>
                </a:cubicBezTo>
                <a:cubicBezTo>
                  <a:pt x="163" y="7"/>
                  <a:pt x="161" y="8"/>
                  <a:pt x="161" y="8"/>
                </a:cubicBezTo>
                <a:close/>
                <a:moveTo>
                  <a:pt x="156" y="11"/>
                </a:moveTo>
                <a:cubicBezTo>
                  <a:pt x="157" y="11"/>
                  <a:pt x="163" y="10"/>
                  <a:pt x="162" y="10"/>
                </a:cubicBezTo>
                <a:cubicBezTo>
                  <a:pt x="161" y="10"/>
                  <a:pt x="159" y="9"/>
                  <a:pt x="159" y="9"/>
                </a:cubicBezTo>
                <a:cubicBezTo>
                  <a:pt x="154" y="9"/>
                  <a:pt x="154" y="9"/>
                  <a:pt x="154" y="9"/>
                </a:cubicBezTo>
                <a:cubicBezTo>
                  <a:pt x="154" y="9"/>
                  <a:pt x="154" y="11"/>
                  <a:pt x="156" y="11"/>
                </a:cubicBezTo>
                <a:close/>
                <a:moveTo>
                  <a:pt x="144" y="4"/>
                </a:moveTo>
                <a:cubicBezTo>
                  <a:pt x="141" y="4"/>
                  <a:pt x="143" y="6"/>
                  <a:pt x="143" y="6"/>
                </a:cubicBezTo>
                <a:cubicBezTo>
                  <a:pt x="147" y="5"/>
                  <a:pt x="147" y="3"/>
                  <a:pt x="144" y="4"/>
                </a:cubicBezTo>
                <a:close/>
                <a:moveTo>
                  <a:pt x="152" y="8"/>
                </a:moveTo>
                <a:cubicBezTo>
                  <a:pt x="149" y="7"/>
                  <a:pt x="149" y="7"/>
                  <a:pt x="149" y="7"/>
                </a:cubicBezTo>
                <a:cubicBezTo>
                  <a:pt x="150" y="10"/>
                  <a:pt x="150" y="10"/>
                  <a:pt x="150" y="10"/>
                </a:cubicBezTo>
                <a:lnTo>
                  <a:pt x="152" y="8"/>
                </a:lnTo>
                <a:close/>
                <a:moveTo>
                  <a:pt x="157" y="2"/>
                </a:moveTo>
                <a:cubicBezTo>
                  <a:pt x="157" y="4"/>
                  <a:pt x="157" y="4"/>
                  <a:pt x="157" y="4"/>
                </a:cubicBezTo>
                <a:cubicBezTo>
                  <a:pt x="161" y="3"/>
                  <a:pt x="161" y="3"/>
                  <a:pt x="161" y="3"/>
                </a:cubicBezTo>
                <a:lnTo>
                  <a:pt x="157" y="2"/>
                </a:lnTo>
                <a:close/>
                <a:moveTo>
                  <a:pt x="151" y="5"/>
                </a:moveTo>
                <a:cubicBezTo>
                  <a:pt x="151" y="5"/>
                  <a:pt x="150" y="4"/>
                  <a:pt x="149" y="4"/>
                </a:cubicBezTo>
                <a:cubicBezTo>
                  <a:pt x="148" y="4"/>
                  <a:pt x="148" y="6"/>
                  <a:pt x="148" y="6"/>
                </a:cubicBezTo>
                <a:lnTo>
                  <a:pt x="151" y="5"/>
                </a:lnTo>
                <a:close/>
                <a:moveTo>
                  <a:pt x="154" y="5"/>
                </a:moveTo>
                <a:cubicBezTo>
                  <a:pt x="151" y="6"/>
                  <a:pt x="151" y="6"/>
                  <a:pt x="151" y="6"/>
                </a:cubicBezTo>
                <a:cubicBezTo>
                  <a:pt x="154" y="6"/>
                  <a:pt x="154" y="6"/>
                  <a:pt x="154" y="6"/>
                </a:cubicBezTo>
                <a:lnTo>
                  <a:pt x="154" y="5"/>
                </a:lnTo>
                <a:close/>
                <a:moveTo>
                  <a:pt x="158" y="7"/>
                </a:moveTo>
                <a:cubicBezTo>
                  <a:pt x="161" y="8"/>
                  <a:pt x="163" y="5"/>
                  <a:pt x="160" y="5"/>
                </a:cubicBezTo>
                <a:cubicBezTo>
                  <a:pt x="157" y="4"/>
                  <a:pt x="155" y="6"/>
                  <a:pt x="158" y="7"/>
                </a:cubicBezTo>
                <a:close/>
                <a:moveTo>
                  <a:pt x="156" y="4"/>
                </a:moveTo>
                <a:cubicBezTo>
                  <a:pt x="156" y="1"/>
                  <a:pt x="156" y="1"/>
                  <a:pt x="156" y="1"/>
                </a:cubicBezTo>
                <a:cubicBezTo>
                  <a:pt x="151" y="2"/>
                  <a:pt x="151" y="2"/>
                  <a:pt x="151" y="2"/>
                </a:cubicBezTo>
                <a:cubicBezTo>
                  <a:pt x="152" y="4"/>
                  <a:pt x="152" y="4"/>
                  <a:pt x="152" y="4"/>
                </a:cubicBezTo>
                <a:lnTo>
                  <a:pt x="156" y="4"/>
                </a:ln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 name="Freeform 6"/>
          <p:cNvSpPr>
            <a:spLocks noEditPoints="1"/>
          </p:cNvSpPr>
          <p:nvPr/>
        </p:nvSpPr>
        <p:spPr bwMode="gray">
          <a:xfrm>
            <a:off x="7499350" y="4773613"/>
            <a:ext cx="112713" cy="57150"/>
          </a:xfrm>
          <a:custGeom>
            <a:avLst/>
            <a:gdLst>
              <a:gd name="T0" fmla="*/ 27 w 30"/>
              <a:gd name="T1" fmla="*/ 0 h 14"/>
              <a:gd name="T2" fmla="*/ 25 w 30"/>
              <a:gd name="T3" fmla="*/ 3 h 14"/>
              <a:gd name="T4" fmla="*/ 15 w 30"/>
              <a:gd name="T5" fmla="*/ 3 h 14"/>
              <a:gd name="T6" fmla="*/ 12 w 30"/>
              <a:gd name="T7" fmla="*/ 6 h 14"/>
              <a:gd name="T8" fmla="*/ 9 w 30"/>
              <a:gd name="T9" fmla="*/ 6 h 14"/>
              <a:gd name="T10" fmla="*/ 11 w 30"/>
              <a:gd name="T11" fmla="*/ 8 h 14"/>
              <a:gd name="T12" fmla="*/ 9 w 30"/>
              <a:gd name="T13" fmla="*/ 12 h 14"/>
              <a:gd name="T14" fmla="*/ 9 w 30"/>
              <a:gd name="T15" fmla="*/ 14 h 14"/>
              <a:gd name="T16" fmla="*/ 10 w 30"/>
              <a:gd name="T17" fmla="*/ 13 h 14"/>
              <a:gd name="T18" fmla="*/ 12 w 30"/>
              <a:gd name="T19" fmla="*/ 12 h 14"/>
              <a:gd name="T20" fmla="*/ 16 w 30"/>
              <a:gd name="T21" fmla="*/ 9 h 14"/>
              <a:gd name="T22" fmla="*/ 20 w 30"/>
              <a:gd name="T23" fmla="*/ 10 h 14"/>
              <a:gd name="T24" fmla="*/ 30 w 30"/>
              <a:gd name="T25" fmla="*/ 2 h 14"/>
              <a:gd name="T26" fmla="*/ 27 w 30"/>
              <a:gd name="T27" fmla="*/ 0 h 14"/>
              <a:gd name="T28" fmla="*/ 0 w 30"/>
              <a:gd name="T29" fmla="*/ 10 h 14"/>
              <a:gd name="T30" fmla="*/ 1 w 30"/>
              <a:gd name="T31" fmla="*/ 12 h 14"/>
              <a:gd name="T32" fmla="*/ 4 w 30"/>
              <a:gd name="T33" fmla="*/ 11 h 14"/>
              <a:gd name="T34" fmla="*/ 5 w 30"/>
              <a:gd name="T35" fmla="*/ 9 h 14"/>
              <a:gd name="T36" fmla="*/ 2 w 30"/>
              <a:gd name="T37" fmla="*/ 8 h 14"/>
              <a:gd name="T38" fmla="*/ 0 w 30"/>
              <a:gd name="T3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14">
                <a:moveTo>
                  <a:pt x="27" y="0"/>
                </a:moveTo>
                <a:cubicBezTo>
                  <a:pt x="25" y="3"/>
                  <a:pt x="25" y="3"/>
                  <a:pt x="25" y="3"/>
                </a:cubicBezTo>
                <a:cubicBezTo>
                  <a:pt x="25" y="3"/>
                  <a:pt x="17" y="3"/>
                  <a:pt x="15" y="3"/>
                </a:cubicBezTo>
                <a:cubicBezTo>
                  <a:pt x="13" y="3"/>
                  <a:pt x="12" y="6"/>
                  <a:pt x="12" y="6"/>
                </a:cubicBezTo>
                <a:cubicBezTo>
                  <a:pt x="12" y="6"/>
                  <a:pt x="11" y="6"/>
                  <a:pt x="9" y="6"/>
                </a:cubicBezTo>
                <a:cubicBezTo>
                  <a:pt x="11" y="8"/>
                  <a:pt x="11" y="8"/>
                  <a:pt x="11" y="8"/>
                </a:cubicBezTo>
                <a:cubicBezTo>
                  <a:pt x="11" y="8"/>
                  <a:pt x="10" y="10"/>
                  <a:pt x="9" y="12"/>
                </a:cubicBezTo>
                <a:cubicBezTo>
                  <a:pt x="8" y="13"/>
                  <a:pt x="9" y="13"/>
                  <a:pt x="9" y="14"/>
                </a:cubicBezTo>
                <a:cubicBezTo>
                  <a:pt x="10" y="13"/>
                  <a:pt x="10" y="13"/>
                  <a:pt x="10" y="13"/>
                </a:cubicBezTo>
                <a:cubicBezTo>
                  <a:pt x="12" y="12"/>
                  <a:pt x="12" y="12"/>
                  <a:pt x="12" y="12"/>
                </a:cubicBezTo>
                <a:cubicBezTo>
                  <a:pt x="16" y="9"/>
                  <a:pt x="16" y="9"/>
                  <a:pt x="16" y="9"/>
                </a:cubicBezTo>
                <a:cubicBezTo>
                  <a:pt x="16" y="9"/>
                  <a:pt x="17" y="11"/>
                  <a:pt x="20" y="10"/>
                </a:cubicBezTo>
                <a:cubicBezTo>
                  <a:pt x="22" y="10"/>
                  <a:pt x="30" y="2"/>
                  <a:pt x="30" y="2"/>
                </a:cubicBezTo>
                <a:lnTo>
                  <a:pt x="27" y="0"/>
                </a:lnTo>
                <a:close/>
                <a:moveTo>
                  <a:pt x="0" y="10"/>
                </a:moveTo>
                <a:cubicBezTo>
                  <a:pt x="1" y="12"/>
                  <a:pt x="1" y="12"/>
                  <a:pt x="1" y="12"/>
                </a:cubicBezTo>
                <a:cubicBezTo>
                  <a:pt x="2" y="10"/>
                  <a:pt x="4" y="11"/>
                  <a:pt x="4" y="11"/>
                </a:cubicBezTo>
                <a:cubicBezTo>
                  <a:pt x="4" y="11"/>
                  <a:pt x="4" y="10"/>
                  <a:pt x="5" y="9"/>
                </a:cubicBezTo>
                <a:cubicBezTo>
                  <a:pt x="2" y="8"/>
                  <a:pt x="2" y="8"/>
                  <a:pt x="2" y="8"/>
                </a:cubicBezTo>
                <a:lnTo>
                  <a:pt x="0" y="1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 name="Freeform 7"/>
          <p:cNvSpPr>
            <a:spLocks noChangeAspect="1" noEditPoints="1"/>
          </p:cNvSpPr>
          <p:nvPr/>
        </p:nvSpPr>
        <p:spPr bwMode="gray">
          <a:xfrm>
            <a:off x="7961313" y="4562475"/>
            <a:ext cx="411162" cy="296863"/>
          </a:xfrm>
          <a:custGeom>
            <a:avLst/>
            <a:gdLst>
              <a:gd name="T0" fmla="*/ 880 w 2171"/>
              <a:gd name="T1" fmla="*/ 58 h 1470"/>
              <a:gd name="T2" fmla="*/ 984 w 2171"/>
              <a:gd name="T3" fmla="*/ 20 h 1470"/>
              <a:gd name="T4" fmla="*/ 1550 w 2171"/>
              <a:gd name="T5" fmla="*/ 513 h 1470"/>
              <a:gd name="T6" fmla="*/ 1415 w 2171"/>
              <a:gd name="T7" fmla="*/ 626 h 1470"/>
              <a:gd name="T8" fmla="*/ 1202 w 2171"/>
              <a:gd name="T9" fmla="*/ 684 h 1470"/>
              <a:gd name="T10" fmla="*/ 1184 w 2171"/>
              <a:gd name="T11" fmla="*/ 770 h 1470"/>
              <a:gd name="T12" fmla="*/ 1410 w 2171"/>
              <a:gd name="T13" fmla="*/ 753 h 1470"/>
              <a:gd name="T14" fmla="*/ 1554 w 2171"/>
              <a:gd name="T15" fmla="*/ 684 h 1470"/>
              <a:gd name="T16" fmla="*/ 1594 w 2171"/>
              <a:gd name="T17" fmla="*/ 617 h 1470"/>
              <a:gd name="T18" fmla="*/ 1650 w 2171"/>
              <a:gd name="T19" fmla="*/ 420 h 1470"/>
              <a:gd name="T20" fmla="*/ 1676 w 2171"/>
              <a:gd name="T21" fmla="*/ 282 h 1470"/>
              <a:gd name="T22" fmla="*/ 1545 w 2171"/>
              <a:gd name="T23" fmla="*/ 173 h 1470"/>
              <a:gd name="T24" fmla="*/ 1468 w 2171"/>
              <a:gd name="T25" fmla="*/ 93 h 1470"/>
              <a:gd name="T26" fmla="*/ 1534 w 2171"/>
              <a:gd name="T27" fmla="*/ 206 h 1470"/>
              <a:gd name="T28" fmla="*/ 1712 w 2171"/>
              <a:gd name="T29" fmla="*/ 366 h 1470"/>
              <a:gd name="T30" fmla="*/ 1780 w 2171"/>
              <a:gd name="T31" fmla="*/ 393 h 1470"/>
              <a:gd name="T32" fmla="*/ 2164 w 2171"/>
              <a:gd name="T33" fmla="*/ 746 h 1470"/>
              <a:gd name="T34" fmla="*/ 1973 w 2171"/>
              <a:gd name="T35" fmla="*/ 555 h 1470"/>
              <a:gd name="T36" fmla="*/ 1991 w 2171"/>
              <a:gd name="T37" fmla="*/ 675 h 1470"/>
              <a:gd name="T38" fmla="*/ 2171 w 2171"/>
              <a:gd name="T39" fmla="*/ 899 h 1470"/>
              <a:gd name="T40" fmla="*/ 1344 w 2171"/>
              <a:gd name="T41" fmla="*/ 1357 h 1470"/>
              <a:gd name="T42" fmla="*/ 1299 w 2171"/>
              <a:gd name="T43" fmla="*/ 1277 h 1470"/>
              <a:gd name="T44" fmla="*/ 1213 w 2171"/>
              <a:gd name="T45" fmla="*/ 1161 h 1470"/>
              <a:gd name="T46" fmla="*/ 1111 w 2171"/>
              <a:gd name="T47" fmla="*/ 1123 h 1470"/>
              <a:gd name="T48" fmla="*/ 1062 w 2171"/>
              <a:gd name="T49" fmla="*/ 1010 h 1470"/>
              <a:gd name="T50" fmla="*/ 905 w 2171"/>
              <a:gd name="T51" fmla="*/ 821 h 1470"/>
              <a:gd name="T52" fmla="*/ 916 w 2171"/>
              <a:gd name="T53" fmla="*/ 659 h 1470"/>
              <a:gd name="T54" fmla="*/ 760 w 2171"/>
              <a:gd name="T55" fmla="*/ 506 h 1470"/>
              <a:gd name="T56" fmla="*/ 594 w 2171"/>
              <a:gd name="T57" fmla="*/ 337 h 1470"/>
              <a:gd name="T58" fmla="*/ 448 w 2171"/>
              <a:gd name="T59" fmla="*/ 273 h 1470"/>
              <a:gd name="T60" fmla="*/ 146 w 2171"/>
              <a:gd name="T61" fmla="*/ 146 h 1470"/>
              <a:gd name="T62" fmla="*/ 95 w 2171"/>
              <a:gd name="T63" fmla="*/ 164 h 1470"/>
              <a:gd name="T64" fmla="*/ 71 w 2171"/>
              <a:gd name="T65" fmla="*/ 635 h 1470"/>
              <a:gd name="T66" fmla="*/ 33 w 2171"/>
              <a:gd name="T67" fmla="*/ 830 h 1470"/>
              <a:gd name="T68" fmla="*/ 62 w 2171"/>
              <a:gd name="T69" fmla="*/ 979 h 1470"/>
              <a:gd name="T70" fmla="*/ 55 w 2171"/>
              <a:gd name="T71" fmla="*/ 1106 h 1470"/>
              <a:gd name="T72" fmla="*/ 222 w 2171"/>
              <a:gd name="T73" fmla="*/ 1186 h 1470"/>
              <a:gd name="T74" fmla="*/ 375 w 2171"/>
              <a:gd name="T75" fmla="*/ 1161 h 1470"/>
              <a:gd name="T76" fmla="*/ 410 w 2171"/>
              <a:gd name="T77" fmla="*/ 1057 h 1470"/>
              <a:gd name="T78" fmla="*/ 448 w 2171"/>
              <a:gd name="T79" fmla="*/ 1012 h 1470"/>
              <a:gd name="T80" fmla="*/ 483 w 2171"/>
              <a:gd name="T81" fmla="*/ 970 h 1470"/>
              <a:gd name="T82" fmla="*/ 621 w 2171"/>
              <a:gd name="T83" fmla="*/ 997 h 1470"/>
              <a:gd name="T84" fmla="*/ 823 w 2171"/>
              <a:gd name="T85" fmla="*/ 1161 h 1470"/>
              <a:gd name="T86" fmla="*/ 980 w 2171"/>
              <a:gd name="T87" fmla="*/ 1366 h 1470"/>
              <a:gd name="T88" fmla="*/ 1364 w 2171"/>
              <a:gd name="T89" fmla="*/ 1470 h 1470"/>
              <a:gd name="T90" fmla="*/ 1344 w 2171"/>
              <a:gd name="T91" fmla="*/ 1357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1" h="1470">
                <a:moveTo>
                  <a:pt x="984" y="20"/>
                </a:moveTo>
                <a:cubicBezTo>
                  <a:pt x="945" y="0"/>
                  <a:pt x="880" y="58"/>
                  <a:pt x="880" y="58"/>
                </a:cubicBezTo>
                <a:cubicBezTo>
                  <a:pt x="936" y="93"/>
                  <a:pt x="936" y="93"/>
                  <a:pt x="936" y="93"/>
                </a:cubicBezTo>
                <a:cubicBezTo>
                  <a:pt x="989" y="104"/>
                  <a:pt x="1022" y="42"/>
                  <a:pt x="984" y="20"/>
                </a:cubicBezTo>
                <a:close/>
                <a:moveTo>
                  <a:pt x="1510" y="448"/>
                </a:moveTo>
                <a:cubicBezTo>
                  <a:pt x="1483" y="477"/>
                  <a:pt x="1550" y="513"/>
                  <a:pt x="1550" y="513"/>
                </a:cubicBezTo>
                <a:cubicBezTo>
                  <a:pt x="1554" y="551"/>
                  <a:pt x="1554" y="551"/>
                  <a:pt x="1554" y="551"/>
                </a:cubicBezTo>
                <a:cubicBezTo>
                  <a:pt x="1415" y="626"/>
                  <a:pt x="1415" y="626"/>
                  <a:pt x="1415" y="626"/>
                </a:cubicBezTo>
                <a:cubicBezTo>
                  <a:pt x="1415" y="626"/>
                  <a:pt x="1344" y="619"/>
                  <a:pt x="1297" y="628"/>
                </a:cubicBezTo>
                <a:cubicBezTo>
                  <a:pt x="1248" y="637"/>
                  <a:pt x="1231" y="666"/>
                  <a:pt x="1202" y="684"/>
                </a:cubicBezTo>
                <a:cubicBezTo>
                  <a:pt x="1171" y="702"/>
                  <a:pt x="1153" y="666"/>
                  <a:pt x="1135" y="702"/>
                </a:cubicBezTo>
                <a:cubicBezTo>
                  <a:pt x="1184" y="770"/>
                  <a:pt x="1184" y="770"/>
                  <a:pt x="1184" y="770"/>
                </a:cubicBezTo>
                <a:cubicBezTo>
                  <a:pt x="1377" y="779"/>
                  <a:pt x="1377" y="779"/>
                  <a:pt x="1377" y="779"/>
                </a:cubicBezTo>
                <a:cubicBezTo>
                  <a:pt x="1410" y="753"/>
                  <a:pt x="1410" y="753"/>
                  <a:pt x="1410" y="753"/>
                </a:cubicBezTo>
                <a:cubicBezTo>
                  <a:pt x="1410" y="753"/>
                  <a:pt x="1446" y="753"/>
                  <a:pt x="1483" y="748"/>
                </a:cubicBezTo>
                <a:cubicBezTo>
                  <a:pt x="1525" y="744"/>
                  <a:pt x="1554" y="684"/>
                  <a:pt x="1554" y="684"/>
                </a:cubicBezTo>
                <a:cubicBezTo>
                  <a:pt x="1612" y="668"/>
                  <a:pt x="1612" y="668"/>
                  <a:pt x="1612" y="668"/>
                </a:cubicBezTo>
                <a:cubicBezTo>
                  <a:pt x="1594" y="617"/>
                  <a:pt x="1594" y="617"/>
                  <a:pt x="1594" y="617"/>
                </a:cubicBezTo>
                <a:cubicBezTo>
                  <a:pt x="1647" y="626"/>
                  <a:pt x="1647" y="626"/>
                  <a:pt x="1647" y="626"/>
                </a:cubicBezTo>
                <a:cubicBezTo>
                  <a:pt x="1647" y="626"/>
                  <a:pt x="1672" y="471"/>
                  <a:pt x="1650" y="420"/>
                </a:cubicBezTo>
                <a:cubicBezTo>
                  <a:pt x="1630" y="366"/>
                  <a:pt x="1537" y="422"/>
                  <a:pt x="1510" y="448"/>
                </a:cubicBezTo>
                <a:close/>
                <a:moveTo>
                  <a:pt x="1676" y="282"/>
                </a:moveTo>
                <a:cubicBezTo>
                  <a:pt x="1650" y="282"/>
                  <a:pt x="1650" y="282"/>
                  <a:pt x="1650" y="282"/>
                </a:cubicBezTo>
                <a:cubicBezTo>
                  <a:pt x="1650" y="282"/>
                  <a:pt x="1559" y="180"/>
                  <a:pt x="1545" y="173"/>
                </a:cubicBezTo>
                <a:cubicBezTo>
                  <a:pt x="1534" y="164"/>
                  <a:pt x="1510" y="164"/>
                  <a:pt x="1510" y="164"/>
                </a:cubicBezTo>
                <a:cubicBezTo>
                  <a:pt x="1468" y="93"/>
                  <a:pt x="1468" y="93"/>
                  <a:pt x="1468" y="93"/>
                </a:cubicBezTo>
                <a:cubicBezTo>
                  <a:pt x="1446" y="189"/>
                  <a:pt x="1446" y="189"/>
                  <a:pt x="1446" y="189"/>
                </a:cubicBezTo>
                <a:cubicBezTo>
                  <a:pt x="1534" y="206"/>
                  <a:pt x="1534" y="206"/>
                  <a:pt x="1534" y="206"/>
                </a:cubicBezTo>
                <a:cubicBezTo>
                  <a:pt x="1534" y="206"/>
                  <a:pt x="1603" y="289"/>
                  <a:pt x="1621" y="306"/>
                </a:cubicBezTo>
                <a:cubicBezTo>
                  <a:pt x="1639" y="320"/>
                  <a:pt x="1698" y="326"/>
                  <a:pt x="1712" y="366"/>
                </a:cubicBezTo>
                <a:cubicBezTo>
                  <a:pt x="1725" y="404"/>
                  <a:pt x="1672" y="535"/>
                  <a:pt x="1752" y="542"/>
                </a:cubicBezTo>
                <a:cubicBezTo>
                  <a:pt x="1796" y="546"/>
                  <a:pt x="1820" y="448"/>
                  <a:pt x="1780" y="393"/>
                </a:cubicBezTo>
                <a:cubicBezTo>
                  <a:pt x="1743" y="335"/>
                  <a:pt x="1676" y="282"/>
                  <a:pt x="1676" y="282"/>
                </a:cubicBezTo>
                <a:close/>
                <a:moveTo>
                  <a:pt x="2164" y="746"/>
                </a:moveTo>
                <a:cubicBezTo>
                  <a:pt x="2042" y="606"/>
                  <a:pt x="2042" y="606"/>
                  <a:pt x="2042" y="606"/>
                </a:cubicBezTo>
                <a:cubicBezTo>
                  <a:pt x="2042" y="606"/>
                  <a:pt x="2031" y="531"/>
                  <a:pt x="1973" y="555"/>
                </a:cubicBezTo>
                <a:cubicBezTo>
                  <a:pt x="1942" y="568"/>
                  <a:pt x="1960" y="617"/>
                  <a:pt x="1960" y="617"/>
                </a:cubicBezTo>
                <a:cubicBezTo>
                  <a:pt x="1991" y="675"/>
                  <a:pt x="1991" y="675"/>
                  <a:pt x="1991" y="675"/>
                </a:cubicBezTo>
                <a:cubicBezTo>
                  <a:pt x="2042" y="770"/>
                  <a:pt x="2042" y="770"/>
                  <a:pt x="2042" y="770"/>
                </a:cubicBezTo>
                <a:cubicBezTo>
                  <a:pt x="2171" y="899"/>
                  <a:pt x="2171" y="899"/>
                  <a:pt x="2171" y="899"/>
                </a:cubicBezTo>
                <a:lnTo>
                  <a:pt x="2164" y="746"/>
                </a:lnTo>
                <a:close/>
                <a:moveTo>
                  <a:pt x="1344" y="1357"/>
                </a:moveTo>
                <a:cubicBezTo>
                  <a:pt x="1264" y="1306"/>
                  <a:pt x="1264" y="1306"/>
                  <a:pt x="1264" y="1306"/>
                </a:cubicBezTo>
                <a:cubicBezTo>
                  <a:pt x="1299" y="1277"/>
                  <a:pt x="1299" y="1277"/>
                  <a:pt x="1299" y="1277"/>
                </a:cubicBezTo>
                <a:cubicBezTo>
                  <a:pt x="1299" y="1277"/>
                  <a:pt x="1228" y="1272"/>
                  <a:pt x="1206" y="1252"/>
                </a:cubicBezTo>
                <a:cubicBezTo>
                  <a:pt x="1188" y="1232"/>
                  <a:pt x="1213" y="1190"/>
                  <a:pt x="1213" y="1161"/>
                </a:cubicBezTo>
                <a:cubicBezTo>
                  <a:pt x="1213" y="1135"/>
                  <a:pt x="1115" y="1186"/>
                  <a:pt x="1115" y="1186"/>
                </a:cubicBezTo>
                <a:cubicBezTo>
                  <a:pt x="1111" y="1123"/>
                  <a:pt x="1111" y="1123"/>
                  <a:pt x="1111" y="1123"/>
                </a:cubicBezTo>
                <a:cubicBezTo>
                  <a:pt x="1062" y="1099"/>
                  <a:pt x="1062" y="1099"/>
                  <a:pt x="1062" y="1099"/>
                </a:cubicBezTo>
                <a:cubicBezTo>
                  <a:pt x="1062" y="1010"/>
                  <a:pt x="1062" y="1010"/>
                  <a:pt x="1062" y="1010"/>
                </a:cubicBezTo>
                <a:cubicBezTo>
                  <a:pt x="953" y="932"/>
                  <a:pt x="953" y="932"/>
                  <a:pt x="953" y="932"/>
                </a:cubicBezTo>
                <a:cubicBezTo>
                  <a:pt x="905" y="821"/>
                  <a:pt x="905" y="821"/>
                  <a:pt x="905" y="821"/>
                </a:cubicBezTo>
                <a:cubicBezTo>
                  <a:pt x="905" y="821"/>
                  <a:pt x="1018" y="781"/>
                  <a:pt x="1018" y="735"/>
                </a:cubicBezTo>
                <a:cubicBezTo>
                  <a:pt x="1018" y="686"/>
                  <a:pt x="916" y="659"/>
                  <a:pt x="916" y="659"/>
                </a:cubicBezTo>
                <a:cubicBezTo>
                  <a:pt x="909" y="646"/>
                  <a:pt x="760" y="606"/>
                  <a:pt x="760" y="606"/>
                </a:cubicBezTo>
                <a:cubicBezTo>
                  <a:pt x="760" y="606"/>
                  <a:pt x="749" y="566"/>
                  <a:pt x="760" y="506"/>
                </a:cubicBezTo>
                <a:cubicBezTo>
                  <a:pt x="774" y="448"/>
                  <a:pt x="690" y="440"/>
                  <a:pt x="690" y="440"/>
                </a:cubicBezTo>
                <a:cubicBezTo>
                  <a:pt x="594" y="337"/>
                  <a:pt x="594" y="337"/>
                  <a:pt x="594" y="337"/>
                </a:cubicBezTo>
                <a:cubicBezTo>
                  <a:pt x="521" y="342"/>
                  <a:pt x="521" y="342"/>
                  <a:pt x="521" y="342"/>
                </a:cubicBezTo>
                <a:cubicBezTo>
                  <a:pt x="448" y="273"/>
                  <a:pt x="448" y="273"/>
                  <a:pt x="448" y="273"/>
                </a:cubicBezTo>
                <a:cubicBezTo>
                  <a:pt x="390" y="260"/>
                  <a:pt x="390" y="260"/>
                  <a:pt x="390" y="260"/>
                </a:cubicBezTo>
                <a:cubicBezTo>
                  <a:pt x="146" y="146"/>
                  <a:pt x="146" y="146"/>
                  <a:pt x="146" y="146"/>
                </a:cubicBezTo>
                <a:cubicBezTo>
                  <a:pt x="98" y="164"/>
                  <a:pt x="98" y="164"/>
                  <a:pt x="98" y="164"/>
                </a:cubicBezTo>
                <a:cubicBezTo>
                  <a:pt x="95" y="164"/>
                  <a:pt x="95" y="164"/>
                  <a:pt x="95" y="164"/>
                </a:cubicBezTo>
                <a:cubicBezTo>
                  <a:pt x="95" y="224"/>
                  <a:pt x="89" y="417"/>
                  <a:pt x="89" y="464"/>
                </a:cubicBezTo>
                <a:cubicBezTo>
                  <a:pt x="89" y="524"/>
                  <a:pt x="64" y="591"/>
                  <a:pt x="71" y="635"/>
                </a:cubicBezTo>
                <a:cubicBezTo>
                  <a:pt x="78" y="679"/>
                  <a:pt x="80" y="757"/>
                  <a:pt x="80" y="757"/>
                </a:cubicBezTo>
                <a:cubicBezTo>
                  <a:pt x="80" y="757"/>
                  <a:pt x="0" y="813"/>
                  <a:pt x="33" y="830"/>
                </a:cubicBezTo>
                <a:cubicBezTo>
                  <a:pt x="64" y="850"/>
                  <a:pt x="78" y="844"/>
                  <a:pt x="78" y="844"/>
                </a:cubicBezTo>
                <a:cubicBezTo>
                  <a:pt x="78" y="844"/>
                  <a:pt x="69" y="955"/>
                  <a:pt x="62" y="979"/>
                </a:cubicBezTo>
                <a:cubicBezTo>
                  <a:pt x="55" y="1001"/>
                  <a:pt x="44" y="1057"/>
                  <a:pt x="44" y="1057"/>
                </a:cubicBezTo>
                <a:cubicBezTo>
                  <a:pt x="55" y="1106"/>
                  <a:pt x="55" y="1106"/>
                  <a:pt x="55" y="1106"/>
                </a:cubicBezTo>
                <a:cubicBezTo>
                  <a:pt x="51" y="1201"/>
                  <a:pt x="51" y="1201"/>
                  <a:pt x="51" y="1201"/>
                </a:cubicBezTo>
                <a:cubicBezTo>
                  <a:pt x="100" y="1212"/>
                  <a:pt x="222" y="1186"/>
                  <a:pt x="222" y="1186"/>
                </a:cubicBezTo>
                <a:cubicBezTo>
                  <a:pt x="262" y="1221"/>
                  <a:pt x="262" y="1221"/>
                  <a:pt x="262" y="1221"/>
                </a:cubicBezTo>
                <a:cubicBezTo>
                  <a:pt x="262" y="1221"/>
                  <a:pt x="339" y="1192"/>
                  <a:pt x="375" y="1161"/>
                </a:cubicBezTo>
                <a:cubicBezTo>
                  <a:pt x="410" y="1130"/>
                  <a:pt x="211" y="1039"/>
                  <a:pt x="211" y="1039"/>
                </a:cubicBezTo>
                <a:cubicBezTo>
                  <a:pt x="211" y="1039"/>
                  <a:pt x="375" y="1064"/>
                  <a:pt x="410" y="1057"/>
                </a:cubicBezTo>
                <a:cubicBezTo>
                  <a:pt x="446" y="1048"/>
                  <a:pt x="386" y="986"/>
                  <a:pt x="386" y="986"/>
                </a:cubicBezTo>
                <a:cubicBezTo>
                  <a:pt x="386" y="986"/>
                  <a:pt x="435" y="1021"/>
                  <a:pt x="448" y="1012"/>
                </a:cubicBezTo>
                <a:cubicBezTo>
                  <a:pt x="463" y="1006"/>
                  <a:pt x="435" y="937"/>
                  <a:pt x="435" y="937"/>
                </a:cubicBezTo>
                <a:cubicBezTo>
                  <a:pt x="435" y="937"/>
                  <a:pt x="463" y="964"/>
                  <a:pt x="483" y="970"/>
                </a:cubicBezTo>
                <a:cubicBezTo>
                  <a:pt x="501" y="972"/>
                  <a:pt x="532" y="935"/>
                  <a:pt x="550" y="932"/>
                </a:cubicBezTo>
                <a:cubicBezTo>
                  <a:pt x="570" y="926"/>
                  <a:pt x="601" y="986"/>
                  <a:pt x="621" y="997"/>
                </a:cubicBezTo>
                <a:cubicBezTo>
                  <a:pt x="639" y="1010"/>
                  <a:pt x="714" y="995"/>
                  <a:pt x="767" y="1024"/>
                </a:cubicBezTo>
                <a:cubicBezTo>
                  <a:pt x="823" y="1057"/>
                  <a:pt x="803" y="1126"/>
                  <a:pt x="823" y="1161"/>
                </a:cubicBezTo>
                <a:cubicBezTo>
                  <a:pt x="840" y="1199"/>
                  <a:pt x="880" y="1175"/>
                  <a:pt x="898" y="1192"/>
                </a:cubicBezTo>
                <a:cubicBezTo>
                  <a:pt x="913" y="1212"/>
                  <a:pt x="940" y="1337"/>
                  <a:pt x="980" y="1366"/>
                </a:cubicBezTo>
                <a:cubicBezTo>
                  <a:pt x="1027" y="1397"/>
                  <a:pt x="1215" y="1379"/>
                  <a:pt x="1242" y="1390"/>
                </a:cubicBezTo>
                <a:cubicBezTo>
                  <a:pt x="1270" y="1401"/>
                  <a:pt x="1328" y="1470"/>
                  <a:pt x="1364" y="1470"/>
                </a:cubicBezTo>
                <a:cubicBezTo>
                  <a:pt x="1401" y="1470"/>
                  <a:pt x="1337" y="1390"/>
                  <a:pt x="1337" y="1390"/>
                </a:cubicBezTo>
                <a:lnTo>
                  <a:pt x="1344" y="135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 name="Freeform 8"/>
          <p:cNvSpPr>
            <a:spLocks noChangeAspect="1"/>
          </p:cNvSpPr>
          <p:nvPr/>
        </p:nvSpPr>
        <p:spPr bwMode="gray">
          <a:xfrm>
            <a:off x="5297488" y="4908550"/>
            <a:ext cx="234950" cy="460375"/>
          </a:xfrm>
          <a:custGeom>
            <a:avLst/>
            <a:gdLst>
              <a:gd name="T0" fmla="*/ 88 w 409"/>
              <a:gd name="T1" fmla="*/ 219 h 746"/>
              <a:gd name="T2" fmla="*/ 104 w 409"/>
              <a:gd name="T3" fmla="*/ 214 h 746"/>
              <a:gd name="T4" fmla="*/ 134 w 409"/>
              <a:gd name="T5" fmla="*/ 218 h 746"/>
              <a:gd name="T6" fmla="*/ 134 w 409"/>
              <a:gd name="T7" fmla="*/ 202 h 746"/>
              <a:gd name="T8" fmla="*/ 173 w 409"/>
              <a:gd name="T9" fmla="*/ 207 h 746"/>
              <a:gd name="T10" fmla="*/ 186 w 409"/>
              <a:gd name="T11" fmla="*/ 188 h 746"/>
              <a:gd name="T12" fmla="*/ 216 w 409"/>
              <a:gd name="T13" fmla="*/ 193 h 746"/>
              <a:gd name="T14" fmla="*/ 214 w 409"/>
              <a:gd name="T15" fmla="*/ 172 h 746"/>
              <a:gd name="T16" fmla="*/ 223 w 409"/>
              <a:gd name="T17" fmla="*/ 150 h 746"/>
              <a:gd name="T18" fmla="*/ 225 w 409"/>
              <a:gd name="T19" fmla="*/ 172 h 746"/>
              <a:gd name="T20" fmla="*/ 230 w 409"/>
              <a:gd name="T21" fmla="*/ 186 h 746"/>
              <a:gd name="T22" fmla="*/ 239 w 409"/>
              <a:gd name="T23" fmla="*/ 159 h 746"/>
              <a:gd name="T24" fmla="*/ 244 w 409"/>
              <a:gd name="T25" fmla="*/ 124 h 746"/>
              <a:gd name="T26" fmla="*/ 255 w 409"/>
              <a:gd name="T27" fmla="*/ 138 h 746"/>
              <a:gd name="T28" fmla="*/ 269 w 409"/>
              <a:gd name="T29" fmla="*/ 126 h 746"/>
              <a:gd name="T30" fmla="*/ 271 w 409"/>
              <a:gd name="T31" fmla="*/ 88 h 746"/>
              <a:gd name="T32" fmla="*/ 288 w 409"/>
              <a:gd name="T33" fmla="*/ 88 h 746"/>
              <a:gd name="T34" fmla="*/ 312 w 409"/>
              <a:gd name="T35" fmla="*/ 62 h 746"/>
              <a:gd name="T36" fmla="*/ 315 w 409"/>
              <a:gd name="T37" fmla="*/ 26 h 746"/>
              <a:gd name="T38" fmla="*/ 336 w 409"/>
              <a:gd name="T39" fmla="*/ 0 h 746"/>
              <a:gd name="T40" fmla="*/ 372 w 409"/>
              <a:gd name="T41" fmla="*/ 41 h 746"/>
              <a:gd name="T42" fmla="*/ 372 w 409"/>
              <a:gd name="T43" fmla="*/ 56 h 746"/>
              <a:gd name="T44" fmla="*/ 395 w 409"/>
              <a:gd name="T45" fmla="*/ 110 h 746"/>
              <a:gd name="T46" fmla="*/ 382 w 409"/>
              <a:gd name="T47" fmla="*/ 143 h 746"/>
              <a:gd name="T48" fmla="*/ 402 w 409"/>
              <a:gd name="T49" fmla="*/ 193 h 746"/>
              <a:gd name="T50" fmla="*/ 375 w 409"/>
              <a:gd name="T51" fmla="*/ 188 h 746"/>
              <a:gd name="T52" fmla="*/ 354 w 409"/>
              <a:gd name="T53" fmla="*/ 193 h 746"/>
              <a:gd name="T54" fmla="*/ 358 w 409"/>
              <a:gd name="T55" fmla="*/ 221 h 746"/>
              <a:gd name="T56" fmla="*/ 333 w 409"/>
              <a:gd name="T57" fmla="*/ 259 h 746"/>
              <a:gd name="T58" fmla="*/ 338 w 409"/>
              <a:gd name="T59" fmla="*/ 312 h 746"/>
              <a:gd name="T60" fmla="*/ 267 w 409"/>
              <a:gd name="T61" fmla="*/ 478 h 746"/>
              <a:gd name="T62" fmla="*/ 211 w 409"/>
              <a:gd name="T63" fmla="*/ 609 h 746"/>
              <a:gd name="T64" fmla="*/ 189 w 409"/>
              <a:gd name="T65" fmla="*/ 676 h 746"/>
              <a:gd name="T66" fmla="*/ 149 w 409"/>
              <a:gd name="T67" fmla="*/ 712 h 746"/>
              <a:gd name="T68" fmla="*/ 133 w 409"/>
              <a:gd name="T69" fmla="*/ 710 h 746"/>
              <a:gd name="T70" fmla="*/ 60 w 409"/>
              <a:gd name="T71" fmla="*/ 717 h 746"/>
              <a:gd name="T72" fmla="*/ 28 w 409"/>
              <a:gd name="T73" fmla="*/ 675 h 746"/>
              <a:gd name="T74" fmla="*/ 41 w 409"/>
              <a:gd name="T75" fmla="*/ 659 h 746"/>
              <a:gd name="T76" fmla="*/ 5 w 409"/>
              <a:gd name="T77" fmla="*/ 556 h 746"/>
              <a:gd name="T78" fmla="*/ 39 w 409"/>
              <a:gd name="T79" fmla="*/ 473 h 746"/>
              <a:gd name="T80" fmla="*/ 79 w 409"/>
              <a:gd name="T81" fmla="*/ 436 h 746"/>
              <a:gd name="T82" fmla="*/ 71 w 409"/>
              <a:gd name="T83" fmla="*/ 349 h 746"/>
              <a:gd name="T84" fmla="*/ 67 w 409"/>
              <a:gd name="T85" fmla="*/ 271 h 746"/>
              <a:gd name="T86" fmla="*/ 94 w 409"/>
              <a:gd name="T87" fmla="*/ 239 h 746"/>
              <a:gd name="T88" fmla="*/ 88 w 409"/>
              <a:gd name="T89" fmla="*/ 21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746">
                <a:moveTo>
                  <a:pt x="88" y="219"/>
                </a:moveTo>
                <a:cubicBezTo>
                  <a:pt x="104" y="214"/>
                  <a:pt x="104" y="214"/>
                  <a:pt x="104" y="214"/>
                </a:cubicBezTo>
                <a:cubicBezTo>
                  <a:pt x="134" y="218"/>
                  <a:pt x="134" y="218"/>
                  <a:pt x="134" y="218"/>
                </a:cubicBezTo>
                <a:cubicBezTo>
                  <a:pt x="134" y="202"/>
                  <a:pt x="134" y="202"/>
                  <a:pt x="134" y="202"/>
                </a:cubicBezTo>
                <a:cubicBezTo>
                  <a:pt x="173" y="207"/>
                  <a:pt x="173" y="207"/>
                  <a:pt x="173" y="207"/>
                </a:cubicBezTo>
                <a:cubicBezTo>
                  <a:pt x="186" y="188"/>
                  <a:pt x="186" y="188"/>
                  <a:pt x="186" y="188"/>
                </a:cubicBezTo>
                <a:cubicBezTo>
                  <a:pt x="216" y="193"/>
                  <a:pt x="216" y="193"/>
                  <a:pt x="216" y="193"/>
                </a:cubicBezTo>
                <a:cubicBezTo>
                  <a:pt x="214" y="172"/>
                  <a:pt x="214" y="172"/>
                  <a:pt x="214" y="172"/>
                </a:cubicBezTo>
                <a:cubicBezTo>
                  <a:pt x="223" y="150"/>
                  <a:pt x="223" y="150"/>
                  <a:pt x="223" y="150"/>
                </a:cubicBezTo>
                <a:cubicBezTo>
                  <a:pt x="225" y="172"/>
                  <a:pt x="225" y="172"/>
                  <a:pt x="225" y="172"/>
                </a:cubicBezTo>
                <a:cubicBezTo>
                  <a:pt x="230" y="186"/>
                  <a:pt x="230" y="186"/>
                  <a:pt x="230" y="186"/>
                </a:cubicBezTo>
                <a:cubicBezTo>
                  <a:pt x="239" y="159"/>
                  <a:pt x="239" y="159"/>
                  <a:pt x="239" y="159"/>
                </a:cubicBezTo>
                <a:cubicBezTo>
                  <a:pt x="239" y="159"/>
                  <a:pt x="237" y="129"/>
                  <a:pt x="244" y="124"/>
                </a:cubicBezTo>
                <a:cubicBezTo>
                  <a:pt x="251" y="118"/>
                  <a:pt x="255" y="138"/>
                  <a:pt x="255" y="138"/>
                </a:cubicBezTo>
                <a:cubicBezTo>
                  <a:pt x="255" y="138"/>
                  <a:pt x="260" y="136"/>
                  <a:pt x="269" y="126"/>
                </a:cubicBezTo>
                <a:cubicBezTo>
                  <a:pt x="278" y="115"/>
                  <a:pt x="264" y="95"/>
                  <a:pt x="271" y="88"/>
                </a:cubicBezTo>
                <a:cubicBezTo>
                  <a:pt x="278" y="81"/>
                  <a:pt x="288" y="88"/>
                  <a:pt x="288" y="88"/>
                </a:cubicBezTo>
                <a:cubicBezTo>
                  <a:pt x="288" y="88"/>
                  <a:pt x="306" y="74"/>
                  <a:pt x="312" y="62"/>
                </a:cubicBezTo>
                <a:cubicBezTo>
                  <a:pt x="317" y="49"/>
                  <a:pt x="315" y="26"/>
                  <a:pt x="315" y="26"/>
                </a:cubicBezTo>
                <a:cubicBezTo>
                  <a:pt x="336" y="0"/>
                  <a:pt x="336" y="0"/>
                  <a:pt x="336" y="0"/>
                </a:cubicBezTo>
                <a:cubicBezTo>
                  <a:pt x="372" y="41"/>
                  <a:pt x="372" y="41"/>
                  <a:pt x="372" y="41"/>
                </a:cubicBezTo>
                <a:cubicBezTo>
                  <a:pt x="372" y="41"/>
                  <a:pt x="372" y="51"/>
                  <a:pt x="372" y="56"/>
                </a:cubicBezTo>
                <a:cubicBezTo>
                  <a:pt x="372" y="62"/>
                  <a:pt x="395" y="110"/>
                  <a:pt x="395" y="110"/>
                </a:cubicBezTo>
                <a:cubicBezTo>
                  <a:pt x="382" y="143"/>
                  <a:pt x="382" y="143"/>
                  <a:pt x="382" y="143"/>
                </a:cubicBezTo>
                <a:cubicBezTo>
                  <a:pt x="382" y="143"/>
                  <a:pt x="409" y="188"/>
                  <a:pt x="402" y="193"/>
                </a:cubicBezTo>
                <a:cubicBezTo>
                  <a:pt x="395" y="198"/>
                  <a:pt x="375" y="188"/>
                  <a:pt x="375" y="188"/>
                </a:cubicBezTo>
                <a:cubicBezTo>
                  <a:pt x="354" y="193"/>
                  <a:pt x="354" y="193"/>
                  <a:pt x="354" y="193"/>
                </a:cubicBezTo>
                <a:cubicBezTo>
                  <a:pt x="358" y="221"/>
                  <a:pt x="358" y="221"/>
                  <a:pt x="358" y="221"/>
                </a:cubicBezTo>
                <a:cubicBezTo>
                  <a:pt x="358" y="221"/>
                  <a:pt x="335" y="245"/>
                  <a:pt x="333" y="259"/>
                </a:cubicBezTo>
                <a:cubicBezTo>
                  <a:pt x="331" y="273"/>
                  <a:pt x="345" y="287"/>
                  <a:pt x="338" y="312"/>
                </a:cubicBezTo>
                <a:cubicBezTo>
                  <a:pt x="331" y="336"/>
                  <a:pt x="306" y="409"/>
                  <a:pt x="267" y="478"/>
                </a:cubicBezTo>
                <a:cubicBezTo>
                  <a:pt x="228" y="547"/>
                  <a:pt x="211" y="609"/>
                  <a:pt x="211" y="609"/>
                </a:cubicBezTo>
                <a:cubicBezTo>
                  <a:pt x="211" y="609"/>
                  <a:pt x="214" y="653"/>
                  <a:pt x="189" y="676"/>
                </a:cubicBezTo>
                <a:cubicBezTo>
                  <a:pt x="165" y="699"/>
                  <a:pt x="156" y="708"/>
                  <a:pt x="149" y="712"/>
                </a:cubicBezTo>
                <a:cubicBezTo>
                  <a:pt x="141" y="715"/>
                  <a:pt x="133" y="710"/>
                  <a:pt x="133" y="710"/>
                </a:cubicBezTo>
                <a:cubicBezTo>
                  <a:pt x="133" y="710"/>
                  <a:pt x="90" y="746"/>
                  <a:pt x="60" y="717"/>
                </a:cubicBezTo>
                <a:cubicBezTo>
                  <a:pt x="30" y="689"/>
                  <a:pt x="28" y="675"/>
                  <a:pt x="28" y="675"/>
                </a:cubicBezTo>
                <a:cubicBezTo>
                  <a:pt x="41" y="659"/>
                  <a:pt x="41" y="659"/>
                  <a:pt x="41" y="659"/>
                </a:cubicBezTo>
                <a:cubicBezTo>
                  <a:pt x="41" y="659"/>
                  <a:pt x="10" y="622"/>
                  <a:pt x="5" y="556"/>
                </a:cubicBezTo>
                <a:cubicBezTo>
                  <a:pt x="0" y="490"/>
                  <a:pt x="23" y="492"/>
                  <a:pt x="39" y="473"/>
                </a:cubicBezTo>
                <a:cubicBezTo>
                  <a:pt x="55" y="453"/>
                  <a:pt x="79" y="436"/>
                  <a:pt x="79" y="436"/>
                </a:cubicBezTo>
                <a:cubicBezTo>
                  <a:pt x="79" y="436"/>
                  <a:pt x="72" y="370"/>
                  <a:pt x="71" y="349"/>
                </a:cubicBezTo>
                <a:cubicBezTo>
                  <a:pt x="69" y="327"/>
                  <a:pt x="53" y="283"/>
                  <a:pt x="67" y="271"/>
                </a:cubicBezTo>
                <a:cubicBezTo>
                  <a:pt x="81" y="259"/>
                  <a:pt x="94" y="239"/>
                  <a:pt x="94" y="239"/>
                </a:cubicBezTo>
                <a:lnTo>
                  <a:pt x="88" y="21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 name="Freeform 9"/>
          <p:cNvSpPr>
            <a:spLocks noChangeAspect="1"/>
          </p:cNvSpPr>
          <p:nvPr/>
        </p:nvSpPr>
        <p:spPr bwMode="gray">
          <a:xfrm>
            <a:off x="1914525" y="3727450"/>
            <a:ext cx="282575" cy="115888"/>
          </a:xfrm>
          <a:custGeom>
            <a:avLst/>
            <a:gdLst>
              <a:gd name="T0" fmla="*/ 475 w 493"/>
              <a:gd name="T1" fmla="*/ 151 h 185"/>
              <a:gd name="T2" fmla="*/ 445 w 493"/>
              <a:gd name="T3" fmla="*/ 148 h 185"/>
              <a:gd name="T4" fmla="*/ 434 w 493"/>
              <a:gd name="T5" fmla="*/ 129 h 185"/>
              <a:gd name="T6" fmla="*/ 399 w 493"/>
              <a:gd name="T7" fmla="*/ 128 h 185"/>
              <a:gd name="T8" fmla="*/ 416 w 493"/>
              <a:gd name="T9" fmla="*/ 114 h 185"/>
              <a:gd name="T10" fmla="*/ 378 w 493"/>
              <a:gd name="T11" fmla="*/ 106 h 185"/>
              <a:gd name="T12" fmla="*/ 349 w 493"/>
              <a:gd name="T13" fmla="*/ 96 h 185"/>
              <a:gd name="T14" fmla="*/ 351 w 493"/>
              <a:gd name="T15" fmla="*/ 79 h 185"/>
              <a:gd name="T16" fmla="*/ 338 w 493"/>
              <a:gd name="T17" fmla="*/ 77 h 185"/>
              <a:gd name="T18" fmla="*/ 290 w 493"/>
              <a:gd name="T19" fmla="*/ 45 h 185"/>
              <a:gd name="T20" fmla="*/ 300 w 493"/>
              <a:gd name="T21" fmla="*/ 64 h 185"/>
              <a:gd name="T22" fmla="*/ 255 w 493"/>
              <a:gd name="T23" fmla="*/ 42 h 185"/>
              <a:gd name="T24" fmla="*/ 220 w 493"/>
              <a:gd name="T25" fmla="*/ 12 h 185"/>
              <a:gd name="T26" fmla="*/ 180 w 493"/>
              <a:gd name="T27" fmla="*/ 12 h 185"/>
              <a:gd name="T28" fmla="*/ 118 w 493"/>
              <a:gd name="T29" fmla="*/ 0 h 185"/>
              <a:gd name="T30" fmla="*/ 48 w 493"/>
              <a:gd name="T31" fmla="*/ 26 h 185"/>
              <a:gd name="T32" fmla="*/ 0 w 493"/>
              <a:gd name="T33" fmla="*/ 51 h 185"/>
              <a:gd name="T34" fmla="*/ 51 w 493"/>
              <a:gd name="T35" fmla="*/ 49 h 185"/>
              <a:gd name="T36" fmla="*/ 51 w 493"/>
              <a:gd name="T37" fmla="*/ 39 h 185"/>
              <a:gd name="T38" fmla="*/ 102 w 493"/>
              <a:gd name="T39" fmla="*/ 36 h 185"/>
              <a:gd name="T40" fmla="*/ 115 w 493"/>
              <a:gd name="T41" fmla="*/ 29 h 185"/>
              <a:gd name="T42" fmla="*/ 150 w 493"/>
              <a:gd name="T43" fmla="*/ 34 h 185"/>
              <a:gd name="T44" fmla="*/ 126 w 493"/>
              <a:gd name="T45" fmla="*/ 46 h 185"/>
              <a:gd name="T46" fmla="*/ 137 w 493"/>
              <a:gd name="T47" fmla="*/ 54 h 185"/>
              <a:gd name="T48" fmla="*/ 172 w 493"/>
              <a:gd name="T49" fmla="*/ 66 h 185"/>
              <a:gd name="T50" fmla="*/ 188 w 493"/>
              <a:gd name="T51" fmla="*/ 61 h 185"/>
              <a:gd name="T52" fmla="*/ 220 w 493"/>
              <a:gd name="T53" fmla="*/ 81 h 185"/>
              <a:gd name="T54" fmla="*/ 268 w 493"/>
              <a:gd name="T55" fmla="*/ 79 h 185"/>
              <a:gd name="T56" fmla="*/ 263 w 493"/>
              <a:gd name="T57" fmla="*/ 96 h 185"/>
              <a:gd name="T58" fmla="*/ 303 w 493"/>
              <a:gd name="T59" fmla="*/ 113 h 185"/>
              <a:gd name="T60" fmla="*/ 319 w 493"/>
              <a:gd name="T61" fmla="*/ 136 h 185"/>
              <a:gd name="T62" fmla="*/ 335 w 493"/>
              <a:gd name="T63" fmla="*/ 150 h 185"/>
              <a:gd name="T64" fmla="*/ 316 w 493"/>
              <a:gd name="T65" fmla="*/ 172 h 185"/>
              <a:gd name="T66" fmla="*/ 356 w 493"/>
              <a:gd name="T67" fmla="*/ 163 h 185"/>
              <a:gd name="T68" fmla="*/ 367 w 493"/>
              <a:gd name="T69" fmla="*/ 168 h 185"/>
              <a:gd name="T70" fmla="*/ 375 w 493"/>
              <a:gd name="T71" fmla="*/ 180 h 185"/>
              <a:gd name="T72" fmla="*/ 426 w 493"/>
              <a:gd name="T73" fmla="*/ 178 h 185"/>
              <a:gd name="T74" fmla="*/ 493 w 493"/>
              <a:gd name="T75" fmla="*/ 163 h 185"/>
              <a:gd name="T76" fmla="*/ 475 w 493"/>
              <a:gd name="T77" fmla="*/ 15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3" h="185">
                <a:moveTo>
                  <a:pt x="475" y="151"/>
                </a:moveTo>
                <a:cubicBezTo>
                  <a:pt x="456" y="148"/>
                  <a:pt x="445" y="148"/>
                  <a:pt x="445" y="148"/>
                </a:cubicBezTo>
                <a:cubicBezTo>
                  <a:pt x="445" y="148"/>
                  <a:pt x="453" y="131"/>
                  <a:pt x="434" y="129"/>
                </a:cubicBezTo>
                <a:cubicBezTo>
                  <a:pt x="416" y="126"/>
                  <a:pt x="399" y="128"/>
                  <a:pt x="399" y="128"/>
                </a:cubicBezTo>
                <a:cubicBezTo>
                  <a:pt x="416" y="114"/>
                  <a:pt x="416" y="114"/>
                  <a:pt x="416" y="114"/>
                </a:cubicBezTo>
                <a:cubicBezTo>
                  <a:pt x="416" y="114"/>
                  <a:pt x="386" y="106"/>
                  <a:pt x="378" y="106"/>
                </a:cubicBezTo>
                <a:cubicBezTo>
                  <a:pt x="370" y="106"/>
                  <a:pt x="349" y="96"/>
                  <a:pt x="349" y="96"/>
                </a:cubicBezTo>
                <a:cubicBezTo>
                  <a:pt x="349" y="96"/>
                  <a:pt x="359" y="79"/>
                  <a:pt x="351" y="79"/>
                </a:cubicBezTo>
                <a:cubicBezTo>
                  <a:pt x="343" y="79"/>
                  <a:pt x="338" y="77"/>
                  <a:pt x="338" y="77"/>
                </a:cubicBezTo>
                <a:cubicBezTo>
                  <a:pt x="338" y="77"/>
                  <a:pt x="298" y="37"/>
                  <a:pt x="290" y="45"/>
                </a:cubicBezTo>
                <a:cubicBezTo>
                  <a:pt x="282" y="52"/>
                  <a:pt x="300" y="64"/>
                  <a:pt x="300" y="64"/>
                </a:cubicBezTo>
                <a:cubicBezTo>
                  <a:pt x="255" y="42"/>
                  <a:pt x="255" y="42"/>
                  <a:pt x="255" y="42"/>
                </a:cubicBezTo>
                <a:cubicBezTo>
                  <a:pt x="255" y="42"/>
                  <a:pt x="231" y="17"/>
                  <a:pt x="220" y="12"/>
                </a:cubicBezTo>
                <a:cubicBezTo>
                  <a:pt x="209" y="7"/>
                  <a:pt x="180" y="12"/>
                  <a:pt x="180" y="12"/>
                </a:cubicBezTo>
                <a:cubicBezTo>
                  <a:pt x="180" y="12"/>
                  <a:pt x="156" y="0"/>
                  <a:pt x="118" y="0"/>
                </a:cubicBezTo>
                <a:cubicBezTo>
                  <a:pt x="81" y="0"/>
                  <a:pt x="64" y="12"/>
                  <a:pt x="48" y="26"/>
                </a:cubicBezTo>
                <a:cubicBezTo>
                  <a:pt x="32" y="41"/>
                  <a:pt x="0" y="51"/>
                  <a:pt x="0" y="51"/>
                </a:cubicBezTo>
                <a:cubicBezTo>
                  <a:pt x="51" y="49"/>
                  <a:pt x="51" y="49"/>
                  <a:pt x="51" y="49"/>
                </a:cubicBezTo>
                <a:cubicBezTo>
                  <a:pt x="51" y="39"/>
                  <a:pt x="51" y="39"/>
                  <a:pt x="51" y="39"/>
                </a:cubicBezTo>
                <a:cubicBezTo>
                  <a:pt x="102" y="36"/>
                  <a:pt x="102" y="36"/>
                  <a:pt x="102" y="36"/>
                </a:cubicBezTo>
                <a:cubicBezTo>
                  <a:pt x="115" y="29"/>
                  <a:pt x="115" y="29"/>
                  <a:pt x="115" y="29"/>
                </a:cubicBezTo>
                <a:cubicBezTo>
                  <a:pt x="115" y="29"/>
                  <a:pt x="142" y="27"/>
                  <a:pt x="150" y="34"/>
                </a:cubicBezTo>
                <a:cubicBezTo>
                  <a:pt x="158" y="42"/>
                  <a:pt x="126" y="46"/>
                  <a:pt x="126" y="46"/>
                </a:cubicBezTo>
                <a:cubicBezTo>
                  <a:pt x="137" y="54"/>
                  <a:pt x="137" y="54"/>
                  <a:pt x="137" y="54"/>
                </a:cubicBezTo>
                <a:cubicBezTo>
                  <a:pt x="137" y="54"/>
                  <a:pt x="155" y="61"/>
                  <a:pt x="172" y="66"/>
                </a:cubicBezTo>
                <a:cubicBezTo>
                  <a:pt x="188" y="71"/>
                  <a:pt x="188" y="61"/>
                  <a:pt x="188" y="61"/>
                </a:cubicBezTo>
                <a:cubicBezTo>
                  <a:pt x="188" y="61"/>
                  <a:pt x="204" y="74"/>
                  <a:pt x="220" y="81"/>
                </a:cubicBezTo>
                <a:cubicBezTo>
                  <a:pt x="236" y="89"/>
                  <a:pt x="268" y="79"/>
                  <a:pt x="268" y="79"/>
                </a:cubicBezTo>
                <a:cubicBezTo>
                  <a:pt x="263" y="96"/>
                  <a:pt x="263" y="96"/>
                  <a:pt x="263" y="96"/>
                </a:cubicBezTo>
                <a:cubicBezTo>
                  <a:pt x="303" y="113"/>
                  <a:pt x="303" y="113"/>
                  <a:pt x="303" y="113"/>
                </a:cubicBezTo>
                <a:cubicBezTo>
                  <a:pt x="319" y="136"/>
                  <a:pt x="319" y="136"/>
                  <a:pt x="319" y="136"/>
                </a:cubicBezTo>
                <a:cubicBezTo>
                  <a:pt x="319" y="136"/>
                  <a:pt x="335" y="143"/>
                  <a:pt x="335" y="150"/>
                </a:cubicBezTo>
                <a:cubicBezTo>
                  <a:pt x="335" y="158"/>
                  <a:pt x="308" y="165"/>
                  <a:pt x="316" y="172"/>
                </a:cubicBezTo>
                <a:cubicBezTo>
                  <a:pt x="324" y="180"/>
                  <a:pt x="348" y="163"/>
                  <a:pt x="356" y="163"/>
                </a:cubicBezTo>
                <a:cubicBezTo>
                  <a:pt x="364" y="163"/>
                  <a:pt x="381" y="165"/>
                  <a:pt x="367" y="168"/>
                </a:cubicBezTo>
                <a:cubicBezTo>
                  <a:pt x="354" y="170"/>
                  <a:pt x="375" y="180"/>
                  <a:pt x="375" y="180"/>
                </a:cubicBezTo>
                <a:cubicBezTo>
                  <a:pt x="375" y="180"/>
                  <a:pt x="397" y="185"/>
                  <a:pt x="426" y="178"/>
                </a:cubicBezTo>
                <a:cubicBezTo>
                  <a:pt x="456" y="170"/>
                  <a:pt x="493" y="163"/>
                  <a:pt x="493" y="163"/>
                </a:cubicBezTo>
                <a:cubicBezTo>
                  <a:pt x="493" y="163"/>
                  <a:pt x="493" y="153"/>
                  <a:pt x="475" y="15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 name="Freeform 10"/>
          <p:cNvSpPr>
            <a:spLocks noChangeAspect="1"/>
          </p:cNvSpPr>
          <p:nvPr/>
        </p:nvSpPr>
        <p:spPr bwMode="gray">
          <a:xfrm>
            <a:off x="2070100" y="3886200"/>
            <a:ext cx="61913" cy="28575"/>
          </a:xfrm>
          <a:custGeom>
            <a:avLst/>
            <a:gdLst>
              <a:gd name="T0" fmla="*/ 72 w 108"/>
              <a:gd name="T1" fmla="*/ 42 h 42"/>
              <a:gd name="T2" fmla="*/ 79 w 108"/>
              <a:gd name="T3" fmla="*/ 28 h 42"/>
              <a:gd name="T4" fmla="*/ 108 w 108"/>
              <a:gd name="T5" fmla="*/ 34 h 42"/>
              <a:gd name="T6" fmla="*/ 85 w 108"/>
              <a:gd name="T7" fmla="*/ 9 h 42"/>
              <a:gd name="T8" fmla="*/ 48 w 108"/>
              <a:gd name="T9" fmla="*/ 6 h 42"/>
              <a:gd name="T10" fmla="*/ 19 w 108"/>
              <a:gd name="T11" fmla="*/ 4 h 42"/>
              <a:gd name="T12" fmla="*/ 0 w 108"/>
              <a:gd name="T13" fmla="*/ 9 h 42"/>
              <a:gd name="T14" fmla="*/ 17 w 108"/>
              <a:gd name="T15" fmla="*/ 26 h 42"/>
              <a:gd name="T16" fmla="*/ 43 w 108"/>
              <a:gd name="T17" fmla="*/ 32 h 42"/>
              <a:gd name="T18" fmla="*/ 54 w 108"/>
              <a:gd name="T19" fmla="*/ 38 h 42"/>
              <a:gd name="T20" fmla="*/ 72 w 10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42">
                <a:moveTo>
                  <a:pt x="72" y="42"/>
                </a:moveTo>
                <a:cubicBezTo>
                  <a:pt x="79" y="28"/>
                  <a:pt x="79" y="28"/>
                  <a:pt x="79" y="28"/>
                </a:cubicBezTo>
                <a:cubicBezTo>
                  <a:pt x="108" y="34"/>
                  <a:pt x="108" y="34"/>
                  <a:pt x="108" y="34"/>
                </a:cubicBezTo>
                <a:cubicBezTo>
                  <a:pt x="108" y="34"/>
                  <a:pt x="95" y="9"/>
                  <a:pt x="85" y="9"/>
                </a:cubicBezTo>
                <a:cubicBezTo>
                  <a:pt x="75" y="9"/>
                  <a:pt x="58" y="7"/>
                  <a:pt x="48" y="6"/>
                </a:cubicBezTo>
                <a:cubicBezTo>
                  <a:pt x="37" y="4"/>
                  <a:pt x="27" y="0"/>
                  <a:pt x="19" y="4"/>
                </a:cubicBezTo>
                <a:cubicBezTo>
                  <a:pt x="11" y="7"/>
                  <a:pt x="0" y="9"/>
                  <a:pt x="0" y="9"/>
                </a:cubicBezTo>
                <a:cubicBezTo>
                  <a:pt x="0" y="9"/>
                  <a:pt x="8" y="20"/>
                  <a:pt x="17" y="26"/>
                </a:cubicBezTo>
                <a:cubicBezTo>
                  <a:pt x="25" y="32"/>
                  <a:pt x="43" y="32"/>
                  <a:pt x="43" y="32"/>
                </a:cubicBezTo>
                <a:cubicBezTo>
                  <a:pt x="54" y="38"/>
                  <a:pt x="54" y="38"/>
                  <a:pt x="54" y="38"/>
                </a:cubicBezTo>
                <a:lnTo>
                  <a:pt x="72" y="42"/>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 name="Freeform 11"/>
          <p:cNvSpPr>
            <a:spLocks noChangeAspect="1" noEditPoints="1"/>
          </p:cNvSpPr>
          <p:nvPr/>
        </p:nvSpPr>
        <p:spPr bwMode="gray">
          <a:xfrm>
            <a:off x="2092325" y="3609975"/>
            <a:ext cx="95250" cy="93663"/>
          </a:xfrm>
          <a:custGeom>
            <a:avLst/>
            <a:gdLst>
              <a:gd name="T0" fmla="*/ 37 w 167"/>
              <a:gd name="T1" fmla="*/ 129 h 154"/>
              <a:gd name="T2" fmla="*/ 29 w 167"/>
              <a:gd name="T3" fmla="*/ 110 h 154"/>
              <a:gd name="T4" fmla="*/ 10 w 167"/>
              <a:gd name="T5" fmla="*/ 117 h 154"/>
              <a:gd name="T6" fmla="*/ 4 w 167"/>
              <a:gd name="T7" fmla="*/ 129 h 154"/>
              <a:gd name="T8" fmla="*/ 27 w 167"/>
              <a:gd name="T9" fmla="*/ 142 h 154"/>
              <a:gd name="T10" fmla="*/ 39 w 167"/>
              <a:gd name="T11" fmla="*/ 148 h 154"/>
              <a:gd name="T12" fmla="*/ 37 w 167"/>
              <a:gd name="T13" fmla="*/ 129 h 154"/>
              <a:gd name="T14" fmla="*/ 140 w 167"/>
              <a:gd name="T15" fmla="*/ 126 h 154"/>
              <a:gd name="T16" fmla="*/ 130 w 167"/>
              <a:gd name="T17" fmla="*/ 91 h 154"/>
              <a:gd name="T18" fmla="*/ 116 w 167"/>
              <a:gd name="T19" fmla="*/ 82 h 154"/>
              <a:gd name="T20" fmla="*/ 118 w 167"/>
              <a:gd name="T21" fmla="*/ 103 h 154"/>
              <a:gd name="T22" fmla="*/ 124 w 167"/>
              <a:gd name="T23" fmla="*/ 129 h 154"/>
              <a:gd name="T24" fmla="*/ 157 w 167"/>
              <a:gd name="T25" fmla="*/ 146 h 154"/>
              <a:gd name="T26" fmla="*/ 140 w 167"/>
              <a:gd name="T27" fmla="*/ 126 h 154"/>
              <a:gd name="T28" fmla="*/ 106 w 167"/>
              <a:gd name="T29" fmla="*/ 17 h 154"/>
              <a:gd name="T30" fmla="*/ 73 w 167"/>
              <a:gd name="T31" fmla="*/ 6 h 154"/>
              <a:gd name="T32" fmla="*/ 89 w 167"/>
              <a:gd name="T33" fmla="*/ 25 h 154"/>
              <a:gd name="T34" fmla="*/ 70 w 167"/>
              <a:gd name="T35" fmla="*/ 51 h 154"/>
              <a:gd name="T36" fmla="*/ 97 w 167"/>
              <a:gd name="T37" fmla="*/ 48 h 154"/>
              <a:gd name="T38" fmla="*/ 106 w 167"/>
              <a:gd name="T39" fmla="*/ 17 h 154"/>
              <a:gd name="T40" fmla="*/ 23 w 167"/>
              <a:gd name="T41" fmla="*/ 30 h 154"/>
              <a:gd name="T42" fmla="*/ 35 w 167"/>
              <a:gd name="T43" fmla="*/ 30 h 154"/>
              <a:gd name="T44" fmla="*/ 33 w 167"/>
              <a:gd name="T45" fmla="*/ 13 h 154"/>
              <a:gd name="T46" fmla="*/ 7 w 167"/>
              <a:gd name="T47" fmla="*/ 28 h 154"/>
              <a:gd name="T48" fmla="*/ 23 w 167"/>
              <a:gd name="T49" fmla="*/ 3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54">
                <a:moveTo>
                  <a:pt x="37" y="129"/>
                </a:moveTo>
                <a:cubicBezTo>
                  <a:pt x="39" y="121"/>
                  <a:pt x="35" y="114"/>
                  <a:pt x="29" y="110"/>
                </a:cubicBezTo>
                <a:cubicBezTo>
                  <a:pt x="23" y="106"/>
                  <a:pt x="10" y="117"/>
                  <a:pt x="10" y="117"/>
                </a:cubicBezTo>
                <a:cubicBezTo>
                  <a:pt x="4" y="129"/>
                  <a:pt x="4" y="129"/>
                  <a:pt x="4" y="129"/>
                </a:cubicBezTo>
                <a:cubicBezTo>
                  <a:pt x="10" y="138"/>
                  <a:pt x="27" y="142"/>
                  <a:pt x="27" y="142"/>
                </a:cubicBezTo>
                <a:cubicBezTo>
                  <a:pt x="27" y="142"/>
                  <a:pt x="29" y="150"/>
                  <a:pt x="39" y="148"/>
                </a:cubicBezTo>
                <a:cubicBezTo>
                  <a:pt x="49" y="146"/>
                  <a:pt x="35" y="136"/>
                  <a:pt x="37" y="129"/>
                </a:cubicBezTo>
                <a:close/>
                <a:moveTo>
                  <a:pt x="140" y="126"/>
                </a:moveTo>
                <a:cubicBezTo>
                  <a:pt x="132" y="114"/>
                  <a:pt x="130" y="91"/>
                  <a:pt x="130" y="91"/>
                </a:cubicBezTo>
                <a:cubicBezTo>
                  <a:pt x="130" y="91"/>
                  <a:pt x="126" y="74"/>
                  <a:pt x="116" y="82"/>
                </a:cubicBezTo>
                <a:cubicBezTo>
                  <a:pt x="105" y="89"/>
                  <a:pt x="118" y="103"/>
                  <a:pt x="118" y="103"/>
                </a:cubicBezTo>
                <a:cubicBezTo>
                  <a:pt x="124" y="129"/>
                  <a:pt x="124" y="129"/>
                  <a:pt x="124" y="129"/>
                </a:cubicBezTo>
                <a:cubicBezTo>
                  <a:pt x="138" y="143"/>
                  <a:pt x="146" y="154"/>
                  <a:pt x="157" y="146"/>
                </a:cubicBezTo>
                <a:cubicBezTo>
                  <a:pt x="167" y="139"/>
                  <a:pt x="149" y="137"/>
                  <a:pt x="140" y="126"/>
                </a:cubicBezTo>
                <a:close/>
                <a:moveTo>
                  <a:pt x="106" y="17"/>
                </a:moveTo>
                <a:cubicBezTo>
                  <a:pt x="91" y="8"/>
                  <a:pt x="75" y="0"/>
                  <a:pt x="73" y="6"/>
                </a:cubicBezTo>
                <a:cubicBezTo>
                  <a:pt x="71" y="12"/>
                  <a:pt x="95" y="12"/>
                  <a:pt x="89" y="25"/>
                </a:cubicBezTo>
                <a:cubicBezTo>
                  <a:pt x="83" y="38"/>
                  <a:pt x="62" y="49"/>
                  <a:pt x="70" y="51"/>
                </a:cubicBezTo>
                <a:cubicBezTo>
                  <a:pt x="79" y="53"/>
                  <a:pt x="97" y="48"/>
                  <a:pt x="97" y="48"/>
                </a:cubicBezTo>
                <a:cubicBezTo>
                  <a:pt x="106" y="31"/>
                  <a:pt x="120" y="27"/>
                  <a:pt x="106" y="17"/>
                </a:cubicBezTo>
                <a:close/>
                <a:moveTo>
                  <a:pt x="23" y="30"/>
                </a:moveTo>
                <a:cubicBezTo>
                  <a:pt x="35" y="30"/>
                  <a:pt x="35" y="30"/>
                  <a:pt x="35" y="30"/>
                </a:cubicBezTo>
                <a:cubicBezTo>
                  <a:pt x="56" y="25"/>
                  <a:pt x="67" y="6"/>
                  <a:pt x="33" y="13"/>
                </a:cubicBezTo>
                <a:cubicBezTo>
                  <a:pt x="0" y="21"/>
                  <a:pt x="7" y="28"/>
                  <a:pt x="7" y="28"/>
                </a:cubicBezTo>
                <a:lnTo>
                  <a:pt x="23" y="3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 name="Freeform 12"/>
          <p:cNvSpPr>
            <a:spLocks noChangeAspect="1"/>
          </p:cNvSpPr>
          <p:nvPr/>
        </p:nvSpPr>
        <p:spPr bwMode="gray">
          <a:xfrm>
            <a:off x="2495550" y="4137025"/>
            <a:ext cx="25400" cy="36513"/>
          </a:xfrm>
          <a:custGeom>
            <a:avLst/>
            <a:gdLst>
              <a:gd name="T0" fmla="*/ 0 w 44"/>
              <a:gd name="T1" fmla="*/ 50 h 57"/>
              <a:gd name="T2" fmla="*/ 32 w 44"/>
              <a:gd name="T3" fmla="*/ 48 h 57"/>
              <a:gd name="T4" fmla="*/ 39 w 44"/>
              <a:gd name="T5" fmla="*/ 19 h 57"/>
              <a:gd name="T6" fmla="*/ 44 w 44"/>
              <a:gd name="T7" fmla="*/ 8 h 57"/>
              <a:gd name="T8" fmla="*/ 39 w 44"/>
              <a:gd name="T9" fmla="*/ 0 h 57"/>
              <a:gd name="T10" fmla="*/ 33 w 44"/>
              <a:gd name="T11" fmla="*/ 10 h 57"/>
              <a:gd name="T12" fmla="*/ 21 w 44"/>
              <a:gd name="T13" fmla="*/ 16 h 57"/>
              <a:gd name="T14" fmla="*/ 19 w 44"/>
              <a:gd name="T15" fmla="*/ 36 h 57"/>
              <a:gd name="T16" fmla="*/ 1 w 44"/>
              <a:gd name="T17" fmla="*/ 44 h 57"/>
              <a:gd name="T18" fmla="*/ 0 w 44"/>
              <a:gd name="T19" fmla="*/ 5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57">
                <a:moveTo>
                  <a:pt x="0" y="50"/>
                </a:moveTo>
                <a:cubicBezTo>
                  <a:pt x="0" y="50"/>
                  <a:pt x="27" y="57"/>
                  <a:pt x="32" y="48"/>
                </a:cubicBezTo>
                <a:cubicBezTo>
                  <a:pt x="38" y="38"/>
                  <a:pt x="39" y="19"/>
                  <a:pt x="39" y="19"/>
                </a:cubicBezTo>
                <a:cubicBezTo>
                  <a:pt x="44" y="8"/>
                  <a:pt x="44" y="8"/>
                  <a:pt x="44" y="8"/>
                </a:cubicBezTo>
                <a:cubicBezTo>
                  <a:pt x="39" y="0"/>
                  <a:pt x="39" y="0"/>
                  <a:pt x="39" y="0"/>
                </a:cubicBezTo>
                <a:cubicBezTo>
                  <a:pt x="33" y="10"/>
                  <a:pt x="33" y="10"/>
                  <a:pt x="33" y="10"/>
                </a:cubicBezTo>
                <a:cubicBezTo>
                  <a:pt x="33" y="10"/>
                  <a:pt x="23" y="6"/>
                  <a:pt x="21" y="16"/>
                </a:cubicBezTo>
                <a:cubicBezTo>
                  <a:pt x="19" y="27"/>
                  <a:pt x="19" y="36"/>
                  <a:pt x="19" y="36"/>
                </a:cubicBezTo>
                <a:cubicBezTo>
                  <a:pt x="1" y="44"/>
                  <a:pt x="1" y="44"/>
                  <a:pt x="1" y="44"/>
                </a:cubicBezTo>
                <a:lnTo>
                  <a:pt x="0" y="5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 name="Freeform 13"/>
          <p:cNvSpPr>
            <a:spLocks noChangeAspect="1"/>
          </p:cNvSpPr>
          <p:nvPr/>
        </p:nvSpPr>
        <p:spPr bwMode="gray">
          <a:xfrm>
            <a:off x="2516188" y="4054475"/>
            <a:ext cx="6350" cy="12700"/>
          </a:xfrm>
          <a:custGeom>
            <a:avLst/>
            <a:gdLst>
              <a:gd name="T0" fmla="*/ 0 w 11"/>
              <a:gd name="T1" fmla="*/ 15 h 18"/>
              <a:gd name="T2" fmla="*/ 7 w 11"/>
              <a:gd name="T3" fmla="*/ 18 h 18"/>
              <a:gd name="T4" fmla="*/ 11 w 11"/>
              <a:gd name="T5" fmla="*/ 11 h 18"/>
              <a:gd name="T6" fmla="*/ 6 w 11"/>
              <a:gd name="T7" fmla="*/ 0 h 18"/>
              <a:gd name="T8" fmla="*/ 0 w 11"/>
              <a:gd name="T9" fmla="*/ 15 h 18"/>
            </a:gdLst>
            <a:ahLst/>
            <a:cxnLst>
              <a:cxn ang="0">
                <a:pos x="T0" y="T1"/>
              </a:cxn>
              <a:cxn ang="0">
                <a:pos x="T2" y="T3"/>
              </a:cxn>
              <a:cxn ang="0">
                <a:pos x="T4" y="T5"/>
              </a:cxn>
              <a:cxn ang="0">
                <a:pos x="T6" y="T7"/>
              </a:cxn>
              <a:cxn ang="0">
                <a:pos x="T8" y="T9"/>
              </a:cxn>
            </a:cxnLst>
            <a:rect l="0" t="0" r="r" b="b"/>
            <a:pathLst>
              <a:path w="11" h="18">
                <a:moveTo>
                  <a:pt x="0" y="15"/>
                </a:moveTo>
                <a:cubicBezTo>
                  <a:pt x="7" y="18"/>
                  <a:pt x="7" y="18"/>
                  <a:pt x="7" y="18"/>
                </a:cubicBezTo>
                <a:cubicBezTo>
                  <a:pt x="11" y="11"/>
                  <a:pt x="11" y="11"/>
                  <a:pt x="11" y="11"/>
                </a:cubicBezTo>
                <a:cubicBezTo>
                  <a:pt x="6" y="0"/>
                  <a:pt x="6" y="0"/>
                  <a:pt x="6" y="0"/>
                </a:cubicBezTo>
                <a:lnTo>
                  <a:pt x="0" y="15"/>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 name="Freeform 14"/>
          <p:cNvSpPr>
            <a:spLocks noChangeAspect="1"/>
          </p:cNvSpPr>
          <p:nvPr/>
        </p:nvSpPr>
        <p:spPr bwMode="gray">
          <a:xfrm>
            <a:off x="2498725" y="4089400"/>
            <a:ext cx="11113" cy="15875"/>
          </a:xfrm>
          <a:custGeom>
            <a:avLst/>
            <a:gdLst>
              <a:gd name="T0" fmla="*/ 4 w 18"/>
              <a:gd name="T1" fmla="*/ 8 h 23"/>
              <a:gd name="T2" fmla="*/ 10 w 18"/>
              <a:gd name="T3" fmla="*/ 23 h 23"/>
              <a:gd name="T4" fmla="*/ 4 w 18"/>
              <a:gd name="T5" fmla="*/ 8 h 23"/>
            </a:gdLst>
            <a:ahLst/>
            <a:cxnLst>
              <a:cxn ang="0">
                <a:pos x="T0" y="T1"/>
              </a:cxn>
              <a:cxn ang="0">
                <a:pos x="T2" y="T3"/>
              </a:cxn>
              <a:cxn ang="0">
                <a:pos x="T4" y="T5"/>
              </a:cxn>
            </a:cxnLst>
            <a:rect l="0" t="0" r="r" b="b"/>
            <a:pathLst>
              <a:path w="18" h="23">
                <a:moveTo>
                  <a:pt x="4" y="8"/>
                </a:moveTo>
                <a:cubicBezTo>
                  <a:pt x="0" y="16"/>
                  <a:pt x="10" y="23"/>
                  <a:pt x="10" y="23"/>
                </a:cubicBezTo>
                <a:cubicBezTo>
                  <a:pt x="18" y="15"/>
                  <a:pt x="8" y="0"/>
                  <a:pt x="4" y="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8" name="Freeform 15"/>
          <p:cNvSpPr>
            <a:spLocks noChangeAspect="1"/>
          </p:cNvSpPr>
          <p:nvPr/>
        </p:nvSpPr>
        <p:spPr bwMode="gray">
          <a:xfrm>
            <a:off x="2374900" y="3887788"/>
            <a:ext cx="53975" cy="26987"/>
          </a:xfrm>
          <a:custGeom>
            <a:avLst/>
            <a:gdLst>
              <a:gd name="T0" fmla="*/ 60 w 97"/>
              <a:gd name="T1" fmla="*/ 9 h 40"/>
              <a:gd name="T2" fmla="*/ 15 w 97"/>
              <a:gd name="T3" fmla="*/ 0 h 40"/>
              <a:gd name="T4" fmla="*/ 2 w 97"/>
              <a:gd name="T5" fmla="*/ 32 h 40"/>
              <a:gd name="T6" fmla="*/ 27 w 97"/>
              <a:gd name="T7" fmla="*/ 40 h 40"/>
              <a:gd name="T8" fmla="*/ 33 w 97"/>
              <a:gd name="T9" fmla="*/ 34 h 40"/>
              <a:gd name="T10" fmla="*/ 64 w 97"/>
              <a:gd name="T11" fmla="*/ 34 h 40"/>
              <a:gd name="T12" fmla="*/ 95 w 97"/>
              <a:gd name="T13" fmla="*/ 10 h 40"/>
              <a:gd name="T14" fmla="*/ 60 w 97"/>
              <a:gd name="T15" fmla="*/ 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60" y="9"/>
                </a:moveTo>
                <a:cubicBezTo>
                  <a:pt x="52" y="9"/>
                  <a:pt x="29" y="0"/>
                  <a:pt x="15" y="0"/>
                </a:cubicBezTo>
                <a:cubicBezTo>
                  <a:pt x="0" y="0"/>
                  <a:pt x="2" y="32"/>
                  <a:pt x="2" y="32"/>
                </a:cubicBezTo>
                <a:cubicBezTo>
                  <a:pt x="27" y="40"/>
                  <a:pt x="27" y="40"/>
                  <a:pt x="27" y="40"/>
                </a:cubicBezTo>
                <a:cubicBezTo>
                  <a:pt x="33" y="34"/>
                  <a:pt x="33" y="34"/>
                  <a:pt x="33" y="34"/>
                </a:cubicBezTo>
                <a:cubicBezTo>
                  <a:pt x="33" y="34"/>
                  <a:pt x="48" y="36"/>
                  <a:pt x="64" y="34"/>
                </a:cubicBezTo>
                <a:cubicBezTo>
                  <a:pt x="81" y="32"/>
                  <a:pt x="97" y="17"/>
                  <a:pt x="95" y="10"/>
                </a:cubicBezTo>
                <a:cubicBezTo>
                  <a:pt x="93" y="2"/>
                  <a:pt x="68" y="10"/>
                  <a:pt x="60" y="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 name="Freeform 16"/>
          <p:cNvSpPr>
            <a:spLocks noChangeAspect="1"/>
          </p:cNvSpPr>
          <p:nvPr/>
        </p:nvSpPr>
        <p:spPr bwMode="gray">
          <a:xfrm>
            <a:off x="2484438" y="3922713"/>
            <a:ext cx="12700" cy="12700"/>
          </a:xfrm>
          <a:custGeom>
            <a:avLst/>
            <a:gdLst>
              <a:gd name="T0" fmla="*/ 0 w 7"/>
              <a:gd name="T1" fmla="*/ 0 h 6"/>
              <a:gd name="T2" fmla="*/ 5 w 7"/>
              <a:gd name="T3" fmla="*/ 6 h 6"/>
              <a:gd name="T4" fmla="*/ 7 w 7"/>
              <a:gd name="T5" fmla="*/ 5 h 6"/>
              <a:gd name="T6" fmla="*/ 3 w 7"/>
              <a:gd name="T7" fmla="*/ 0 h 6"/>
              <a:gd name="T8" fmla="*/ 0 w 7"/>
              <a:gd name="T9" fmla="*/ 0 h 6"/>
              <a:gd name="T10" fmla="*/ 0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0" y="0"/>
                </a:moveTo>
                <a:lnTo>
                  <a:pt x="5" y="6"/>
                </a:lnTo>
                <a:lnTo>
                  <a:pt x="7" y="5"/>
                </a:lnTo>
                <a:lnTo>
                  <a:pt x="3" y="0"/>
                </a:lnTo>
                <a:lnTo>
                  <a:pt x="0"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0" name="Freeform 17"/>
          <p:cNvSpPr>
            <a:spLocks noChangeAspect="1"/>
          </p:cNvSpPr>
          <p:nvPr/>
        </p:nvSpPr>
        <p:spPr bwMode="gray">
          <a:xfrm>
            <a:off x="2774950" y="2797175"/>
            <a:ext cx="165100" cy="158750"/>
          </a:xfrm>
          <a:custGeom>
            <a:avLst/>
            <a:gdLst>
              <a:gd name="T0" fmla="*/ 180 w 291"/>
              <a:gd name="T1" fmla="*/ 17 h 260"/>
              <a:gd name="T2" fmla="*/ 226 w 291"/>
              <a:gd name="T3" fmla="*/ 5 h 260"/>
              <a:gd name="T4" fmla="*/ 229 w 291"/>
              <a:gd name="T5" fmla="*/ 20 h 260"/>
              <a:gd name="T6" fmla="*/ 215 w 291"/>
              <a:gd name="T7" fmla="*/ 29 h 260"/>
              <a:gd name="T8" fmla="*/ 198 w 291"/>
              <a:gd name="T9" fmla="*/ 60 h 260"/>
              <a:gd name="T10" fmla="*/ 171 w 291"/>
              <a:gd name="T11" fmla="*/ 72 h 260"/>
              <a:gd name="T12" fmla="*/ 147 w 291"/>
              <a:gd name="T13" fmla="*/ 101 h 260"/>
              <a:gd name="T14" fmla="*/ 145 w 291"/>
              <a:gd name="T15" fmla="*/ 119 h 260"/>
              <a:gd name="T16" fmla="*/ 162 w 291"/>
              <a:gd name="T17" fmla="*/ 106 h 260"/>
              <a:gd name="T18" fmla="*/ 180 w 291"/>
              <a:gd name="T19" fmla="*/ 76 h 260"/>
              <a:gd name="T20" fmla="*/ 194 w 291"/>
              <a:gd name="T21" fmla="*/ 88 h 260"/>
              <a:gd name="T22" fmla="*/ 210 w 291"/>
              <a:gd name="T23" fmla="*/ 94 h 260"/>
              <a:gd name="T24" fmla="*/ 202 w 291"/>
              <a:gd name="T25" fmla="*/ 115 h 260"/>
              <a:gd name="T26" fmla="*/ 222 w 291"/>
              <a:gd name="T27" fmla="*/ 113 h 260"/>
              <a:gd name="T28" fmla="*/ 228 w 291"/>
              <a:gd name="T29" fmla="*/ 132 h 260"/>
              <a:gd name="T30" fmla="*/ 262 w 291"/>
              <a:gd name="T31" fmla="*/ 111 h 260"/>
              <a:gd name="T32" fmla="*/ 275 w 291"/>
              <a:gd name="T33" fmla="*/ 120 h 260"/>
              <a:gd name="T34" fmla="*/ 256 w 291"/>
              <a:gd name="T35" fmla="*/ 138 h 260"/>
              <a:gd name="T36" fmla="*/ 280 w 291"/>
              <a:gd name="T37" fmla="*/ 144 h 260"/>
              <a:gd name="T38" fmla="*/ 242 w 291"/>
              <a:gd name="T39" fmla="*/ 197 h 260"/>
              <a:gd name="T40" fmla="*/ 266 w 291"/>
              <a:gd name="T41" fmla="*/ 198 h 260"/>
              <a:gd name="T42" fmla="*/ 244 w 291"/>
              <a:gd name="T43" fmla="*/ 212 h 260"/>
              <a:gd name="T44" fmla="*/ 264 w 291"/>
              <a:gd name="T45" fmla="*/ 213 h 260"/>
              <a:gd name="T46" fmla="*/ 286 w 291"/>
              <a:gd name="T47" fmla="*/ 204 h 260"/>
              <a:gd name="T48" fmla="*/ 291 w 291"/>
              <a:gd name="T49" fmla="*/ 219 h 260"/>
              <a:gd name="T50" fmla="*/ 244 w 291"/>
              <a:gd name="T51" fmla="*/ 260 h 260"/>
              <a:gd name="T52" fmla="*/ 216 w 291"/>
              <a:gd name="T53" fmla="*/ 256 h 260"/>
              <a:gd name="T54" fmla="*/ 232 w 291"/>
              <a:gd name="T55" fmla="*/ 240 h 260"/>
              <a:gd name="T56" fmla="*/ 210 w 291"/>
              <a:gd name="T57" fmla="*/ 242 h 260"/>
              <a:gd name="T58" fmla="*/ 205 w 291"/>
              <a:gd name="T59" fmla="*/ 237 h 260"/>
              <a:gd name="T60" fmla="*/ 158 w 291"/>
              <a:gd name="T61" fmla="*/ 243 h 260"/>
              <a:gd name="T62" fmla="*/ 133 w 291"/>
              <a:gd name="T63" fmla="*/ 239 h 260"/>
              <a:gd name="T64" fmla="*/ 131 w 291"/>
              <a:gd name="T65" fmla="*/ 236 h 260"/>
              <a:gd name="T66" fmla="*/ 159 w 291"/>
              <a:gd name="T67" fmla="*/ 228 h 260"/>
              <a:gd name="T68" fmla="*/ 152 w 291"/>
              <a:gd name="T69" fmla="*/ 217 h 260"/>
              <a:gd name="T70" fmla="*/ 64 w 291"/>
              <a:gd name="T71" fmla="*/ 199 h 260"/>
              <a:gd name="T72" fmla="*/ 12 w 291"/>
              <a:gd name="T73" fmla="*/ 201 h 260"/>
              <a:gd name="T74" fmla="*/ 34 w 291"/>
              <a:gd name="T75" fmla="*/ 186 h 260"/>
              <a:gd name="T76" fmla="*/ 8 w 291"/>
              <a:gd name="T77" fmla="*/ 176 h 260"/>
              <a:gd name="T78" fmla="*/ 50 w 291"/>
              <a:gd name="T79" fmla="*/ 153 h 260"/>
              <a:gd name="T80" fmla="*/ 106 w 291"/>
              <a:gd name="T81" fmla="*/ 101 h 260"/>
              <a:gd name="T82" fmla="*/ 143 w 291"/>
              <a:gd name="T83" fmla="*/ 65 h 260"/>
              <a:gd name="T84" fmla="*/ 180 w 291"/>
              <a:gd name="T85"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60">
                <a:moveTo>
                  <a:pt x="180" y="17"/>
                </a:moveTo>
                <a:cubicBezTo>
                  <a:pt x="180" y="17"/>
                  <a:pt x="209" y="0"/>
                  <a:pt x="226" y="5"/>
                </a:cubicBezTo>
                <a:cubicBezTo>
                  <a:pt x="244" y="10"/>
                  <a:pt x="229" y="20"/>
                  <a:pt x="229" y="20"/>
                </a:cubicBezTo>
                <a:cubicBezTo>
                  <a:pt x="215" y="29"/>
                  <a:pt x="215" y="29"/>
                  <a:pt x="215" y="29"/>
                </a:cubicBezTo>
                <a:cubicBezTo>
                  <a:pt x="215" y="29"/>
                  <a:pt x="210" y="49"/>
                  <a:pt x="198" y="60"/>
                </a:cubicBezTo>
                <a:cubicBezTo>
                  <a:pt x="186" y="71"/>
                  <a:pt x="171" y="72"/>
                  <a:pt x="171" y="72"/>
                </a:cubicBezTo>
                <a:cubicBezTo>
                  <a:pt x="147" y="101"/>
                  <a:pt x="147" y="101"/>
                  <a:pt x="147" y="101"/>
                </a:cubicBezTo>
                <a:cubicBezTo>
                  <a:pt x="145" y="119"/>
                  <a:pt x="145" y="119"/>
                  <a:pt x="145" y="119"/>
                </a:cubicBezTo>
                <a:cubicBezTo>
                  <a:pt x="162" y="106"/>
                  <a:pt x="162" y="106"/>
                  <a:pt x="162" y="106"/>
                </a:cubicBezTo>
                <a:cubicBezTo>
                  <a:pt x="180" y="76"/>
                  <a:pt x="180" y="76"/>
                  <a:pt x="180" y="76"/>
                </a:cubicBezTo>
                <a:cubicBezTo>
                  <a:pt x="194" y="88"/>
                  <a:pt x="194" y="88"/>
                  <a:pt x="194" y="88"/>
                </a:cubicBezTo>
                <a:cubicBezTo>
                  <a:pt x="210" y="94"/>
                  <a:pt x="210" y="94"/>
                  <a:pt x="210" y="94"/>
                </a:cubicBezTo>
                <a:cubicBezTo>
                  <a:pt x="202" y="115"/>
                  <a:pt x="202" y="115"/>
                  <a:pt x="202" y="115"/>
                </a:cubicBezTo>
                <a:cubicBezTo>
                  <a:pt x="222" y="113"/>
                  <a:pt x="222" y="113"/>
                  <a:pt x="222" y="113"/>
                </a:cubicBezTo>
                <a:cubicBezTo>
                  <a:pt x="228" y="132"/>
                  <a:pt x="228" y="132"/>
                  <a:pt x="228" y="132"/>
                </a:cubicBezTo>
                <a:cubicBezTo>
                  <a:pt x="262" y="111"/>
                  <a:pt x="262" y="111"/>
                  <a:pt x="262" y="111"/>
                </a:cubicBezTo>
                <a:cubicBezTo>
                  <a:pt x="275" y="120"/>
                  <a:pt x="275" y="120"/>
                  <a:pt x="275" y="120"/>
                </a:cubicBezTo>
                <a:cubicBezTo>
                  <a:pt x="275" y="120"/>
                  <a:pt x="265" y="135"/>
                  <a:pt x="256" y="138"/>
                </a:cubicBezTo>
                <a:cubicBezTo>
                  <a:pt x="248" y="141"/>
                  <a:pt x="274" y="144"/>
                  <a:pt x="280" y="144"/>
                </a:cubicBezTo>
                <a:cubicBezTo>
                  <a:pt x="286" y="145"/>
                  <a:pt x="242" y="197"/>
                  <a:pt x="242" y="197"/>
                </a:cubicBezTo>
                <a:cubicBezTo>
                  <a:pt x="266" y="198"/>
                  <a:pt x="266" y="198"/>
                  <a:pt x="266" y="198"/>
                </a:cubicBezTo>
                <a:cubicBezTo>
                  <a:pt x="244" y="212"/>
                  <a:pt x="244" y="212"/>
                  <a:pt x="244" y="212"/>
                </a:cubicBezTo>
                <a:cubicBezTo>
                  <a:pt x="264" y="213"/>
                  <a:pt x="264" y="213"/>
                  <a:pt x="264" y="213"/>
                </a:cubicBezTo>
                <a:cubicBezTo>
                  <a:pt x="286" y="204"/>
                  <a:pt x="286" y="204"/>
                  <a:pt x="286" y="204"/>
                </a:cubicBezTo>
                <a:cubicBezTo>
                  <a:pt x="291" y="219"/>
                  <a:pt x="291" y="219"/>
                  <a:pt x="291" y="219"/>
                </a:cubicBezTo>
                <a:cubicBezTo>
                  <a:pt x="244" y="260"/>
                  <a:pt x="244" y="260"/>
                  <a:pt x="244" y="260"/>
                </a:cubicBezTo>
                <a:cubicBezTo>
                  <a:pt x="216" y="256"/>
                  <a:pt x="216" y="256"/>
                  <a:pt x="216" y="256"/>
                </a:cubicBezTo>
                <a:cubicBezTo>
                  <a:pt x="232" y="240"/>
                  <a:pt x="232" y="240"/>
                  <a:pt x="232" y="240"/>
                </a:cubicBezTo>
                <a:cubicBezTo>
                  <a:pt x="210" y="242"/>
                  <a:pt x="210" y="242"/>
                  <a:pt x="210" y="242"/>
                </a:cubicBezTo>
                <a:cubicBezTo>
                  <a:pt x="205" y="237"/>
                  <a:pt x="205" y="237"/>
                  <a:pt x="205" y="237"/>
                </a:cubicBezTo>
                <a:cubicBezTo>
                  <a:pt x="158" y="243"/>
                  <a:pt x="158" y="243"/>
                  <a:pt x="158" y="243"/>
                </a:cubicBezTo>
                <a:cubicBezTo>
                  <a:pt x="133" y="239"/>
                  <a:pt x="133" y="239"/>
                  <a:pt x="133" y="239"/>
                </a:cubicBezTo>
                <a:cubicBezTo>
                  <a:pt x="131" y="236"/>
                  <a:pt x="131" y="236"/>
                  <a:pt x="131" y="236"/>
                </a:cubicBezTo>
                <a:cubicBezTo>
                  <a:pt x="159" y="228"/>
                  <a:pt x="159" y="228"/>
                  <a:pt x="159" y="228"/>
                </a:cubicBezTo>
                <a:cubicBezTo>
                  <a:pt x="159" y="228"/>
                  <a:pt x="168" y="217"/>
                  <a:pt x="152" y="217"/>
                </a:cubicBezTo>
                <a:cubicBezTo>
                  <a:pt x="136" y="216"/>
                  <a:pt x="64" y="199"/>
                  <a:pt x="64" y="199"/>
                </a:cubicBezTo>
                <a:cubicBezTo>
                  <a:pt x="64" y="199"/>
                  <a:pt x="24" y="213"/>
                  <a:pt x="12" y="201"/>
                </a:cubicBezTo>
                <a:cubicBezTo>
                  <a:pt x="0" y="189"/>
                  <a:pt x="34" y="186"/>
                  <a:pt x="34" y="186"/>
                </a:cubicBezTo>
                <a:cubicBezTo>
                  <a:pt x="34" y="186"/>
                  <a:pt x="6" y="183"/>
                  <a:pt x="8" y="176"/>
                </a:cubicBezTo>
                <a:cubicBezTo>
                  <a:pt x="10" y="170"/>
                  <a:pt x="50" y="153"/>
                  <a:pt x="50" y="153"/>
                </a:cubicBezTo>
                <a:cubicBezTo>
                  <a:pt x="106" y="101"/>
                  <a:pt x="106" y="101"/>
                  <a:pt x="106" y="101"/>
                </a:cubicBezTo>
                <a:cubicBezTo>
                  <a:pt x="143" y="65"/>
                  <a:pt x="143" y="65"/>
                  <a:pt x="143" y="65"/>
                </a:cubicBezTo>
                <a:lnTo>
                  <a:pt x="180" y="1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1" name="Freeform 18"/>
          <p:cNvSpPr>
            <a:spLocks noChangeAspect="1"/>
          </p:cNvSpPr>
          <p:nvPr/>
        </p:nvSpPr>
        <p:spPr bwMode="gray">
          <a:xfrm>
            <a:off x="1739900" y="4019550"/>
            <a:ext cx="68263" cy="47625"/>
          </a:xfrm>
          <a:custGeom>
            <a:avLst/>
            <a:gdLst>
              <a:gd name="T0" fmla="*/ 116 w 117"/>
              <a:gd name="T1" fmla="*/ 57 h 74"/>
              <a:gd name="T2" fmla="*/ 115 w 117"/>
              <a:gd name="T3" fmla="*/ 28 h 74"/>
              <a:gd name="T4" fmla="*/ 100 w 117"/>
              <a:gd name="T5" fmla="*/ 26 h 74"/>
              <a:gd name="T6" fmla="*/ 84 w 117"/>
              <a:gd name="T7" fmla="*/ 32 h 74"/>
              <a:gd name="T8" fmla="*/ 76 w 117"/>
              <a:gd name="T9" fmla="*/ 16 h 74"/>
              <a:gd name="T10" fmla="*/ 61 w 117"/>
              <a:gd name="T11" fmla="*/ 16 h 74"/>
              <a:gd name="T12" fmla="*/ 48 w 117"/>
              <a:gd name="T13" fmla="*/ 0 h 74"/>
              <a:gd name="T14" fmla="*/ 33 w 117"/>
              <a:gd name="T15" fmla="*/ 4 h 74"/>
              <a:gd name="T16" fmla="*/ 32 w 117"/>
              <a:gd name="T17" fmla="*/ 12 h 74"/>
              <a:gd name="T18" fmla="*/ 19 w 117"/>
              <a:gd name="T19" fmla="*/ 24 h 74"/>
              <a:gd name="T20" fmla="*/ 0 w 117"/>
              <a:gd name="T21" fmla="*/ 39 h 74"/>
              <a:gd name="T22" fmla="*/ 20 w 117"/>
              <a:gd name="T23" fmla="*/ 52 h 74"/>
              <a:gd name="T24" fmla="*/ 48 w 117"/>
              <a:gd name="T25" fmla="*/ 53 h 74"/>
              <a:gd name="T26" fmla="*/ 64 w 117"/>
              <a:gd name="T27" fmla="*/ 66 h 74"/>
              <a:gd name="T28" fmla="*/ 86 w 117"/>
              <a:gd name="T29" fmla="*/ 64 h 74"/>
              <a:gd name="T30" fmla="*/ 98 w 117"/>
              <a:gd name="T31" fmla="*/ 74 h 74"/>
              <a:gd name="T32" fmla="*/ 110 w 117"/>
              <a:gd name="T33" fmla="*/ 55 h 74"/>
              <a:gd name="T34" fmla="*/ 117 w 117"/>
              <a:gd name="T35" fmla="*/ 57 h 74"/>
              <a:gd name="T36" fmla="*/ 116 w 117"/>
              <a:gd name="T37" fmla="*/ 5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74">
                <a:moveTo>
                  <a:pt x="116" y="57"/>
                </a:moveTo>
                <a:cubicBezTo>
                  <a:pt x="115" y="28"/>
                  <a:pt x="115" y="28"/>
                  <a:pt x="115" y="28"/>
                </a:cubicBezTo>
                <a:cubicBezTo>
                  <a:pt x="115" y="28"/>
                  <a:pt x="105" y="27"/>
                  <a:pt x="100" y="26"/>
                </a:cubicBezTo>
                <a:cubicBezTo>
                  <a:pt x="95" y="25"/>
                  <a:pt x="93" y="30"/>
                  <a:pt x="84" y="32"/>
                </a:cubicBezTo>
                <a:cubicBezTo>
                  <a:pt x="75" y="34"/>
                  <a:pt x="76" y="16"/>
                  <a:pt x="76" y="16"/>
                </a:cubicBezTo>
                <a:cubicBezTo>
                  <a:pt x="76" y="16"/>
                  <a:pt x="70" y="16"/>
                  <a:pt x="61" y="16"/>
                </a:cubicBezTo>
                <a:cubicBezTo>
                  <a:pt x="54" y="16"/>
                  <a:pt x="50" y="5"/>
                  <a:pt x="48" y="0"/>
                </a:cubicBezTo>
                <a:cubicBezTo>
                  <a:pt x="41" y="3"/>
                  <a:pt x="33" y="4"/>
                  <a:pt x="33" y="4"/>
                </a:cubicBezTo>
                <a:cubicBezTo>
                  <a:pt x="32" y="12"/>
                  <a:pt x="32" y="12"/>
                  <a:pt x="32" y="12"/>
                </a:cubicBezTo>
                <a:cubicBezTo>
                  <a:pt x="32" y="12"/>
                  <a:pt x="27" y="22"/>
                  <a:pt x="19" y="24"/>
                </a:cubicBezTo>
                <a:cubicBezTo>
                  <a:pt x="13" y="25"/>
                  <a:pt x="5" y="34"/>
                  <a:pt x="0" y="39"/>
                </a:cubicBezTo>
                <a:cubicBezTo>
                  <a:pt x="7" y="44"/>
                  <a:pt x="16" y="50"/>
                  <a:pt x="20" y="52"/>
                </a:cubicBezTo>
                <a:cubicBezTo>
                  <a:pt x="28" y="55"/>
                  <a:pt x="48" y="53"/>
                  <a:pt x="48" y="53"/>
                </a:cubicBezTo>
                <a:cubicBezTo>
                  <a:pt x="64" y="66"/>
                  <a:pt x="64" y="66"/>
                  <a:pt x="64" y="66"/>
                </a:cubicBezTo>
                <a:cubicBezTo>
                  <a:pt x="86" y="64"/>
                  <a:pt x="86" y="64"/>
                  <a:pt x="86" y="64"/>
                </a:cubicBezTo>
                <a:cubicBezTo>
                  <a:pt x="98" y="74"/>
                  <a:pt x="98" y="74"/>
                  <a:pt x="98" y="74"/>
                </a:cubicBezTo>
                <a:cubicBezTo>
                  <a:pt x="110" y="55"/>
                  <a:pt x="110" y="55"/>
                  <a:pt x="110" y="55"/>
                </a:cubicBezTo>
                <a:cubicBezTo>
                  <a:pt x="117" y="57"/>
                  <a:pt x="117" y="57"/>
                  <a:pt x="117" y="57"/>
                </a:cubicBezTo>
                <a:lnTo>
                  <a:pt x="116" y="5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2" name="Freeform 19"/>
          <p:cNvSpPr>
            <a:spLocks noChangeAspect="1"/>
          </p:cNvSpPr>
          <p:nvPr/>
        </p:nvSpPr>
        <p:spPr bwMode="gray">
          <a:xfrm>
            <a:off x="1773238" y="3886200"/>
            <a:ext cx="44450" cy="87313"/>
          </a:xfrm>
          <a:custGeom>
            <a:avLst/>
            <a:gdLst>
              <a:gd name="T0" fmla="*/ 72 w 72"/>
              <a:gd name="T1" fmla="*/ 22 h 140"/>
              <a:gd name="T2" fmla="*/ 54 w 72"/>
              <a:gd name="T3" fmla="*/ 11 h 140"/>
              <a:gd name="T4" fmla="*/ 51 w 72"/>
              <a:gd name="T5" fmla="*/ 0 h 140"/>
              <a:gd name="T6" fmla="*/ 33 w 72"/>
              <a:gd name="T7" fmla="*/ 33 h 140"/>
              <a:gd name="T8" fmla="*/ 23 w 72"/>
              <a:gd name="T9" fmla="*/ 26 h 140"/>
              <a:gd name="T10" fmla="*/ 16 w 72"/>
              <a:gd name="T11" fmla="*/ 36 h 140"/>
              <a:gd name="T12" fmla="*/ 0 w 72"/>
              <a:gd name="T13" fmla="*/ 140 h 140"/>
              <a:gd name="T14" fmla="*/ 18 w 72"/>
              <a:gd name="T15" fmla="*/ 140 h 140"/>
              <a:gd name="T16" fmla="*/ 28 w 72"/>
              <a:gd name="T17" fmla="*/ 114 h 140"/>
              <a:gd name="T18" fmla="*/ 39 w 72"/>
              <a:gd name="T19" fmla="*/ 118 h 140"/>
              <a:gd name="T20" fmla="*/ 55 w 72"/>
              <a:gd name="T21" fmla="*/ 93 h 140"/>
              <a:gd name="T22" fmla="*/ 55 w 72"/>
              <a:gd name="T23" fmla="*/ 60 h 140"/>
              <a:gd name="T24" fmla="*/ 72 w 72"/>
              <a:gd name="T25"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40">
                <a:moveTo>
                  <a:pt x="72" y="22"/>
                </a:moveTo>
                <a:cubicBezTo>
                  <a:pt x="72" y="17"/>
                  <a:pt x="54" y="11"/>
                  <a:pt x="54" y="11"/>
                </a:cubicBezTo>
                <a:cubicBezTo>
                  <a:pt x="51" y="0"/>
                  <a:pt x="51" y="0"/>
                  <a:pt x="51" y="0"/>
                </a:cubicBezTo>
                <a:cubicBezTo>
                  <a:pt x="51" y="0"/>
                  <a:pt x="44" y="32"/>
                  <a:pt x="33" y="33"/>
                </a:cubicBezTo>
                <a:cubicBezTo>
                  <a:pt x="22" y="34"/>
                  <a:pt x="28" y="26"/>
                  <a:pt x="23" y="26"/>
                </a:cubicBezTo>
                <a:cubicBezTo>
                  <a:pt x="18" y="26"/>
                  <a:pt x="16" y="36"/>
                  <a:pt x="16" y="36"/>
                </a:cubicBezTo>
                <a:cubicBezTo>
                  <a:pt x="0" y="140"/>
                  <a:pt x="0" y="140"/>
                  <a:pt x="0" y="140"/>
                </a:cubicBezTo>
                <a:cubicBezTo>
                  <a:pt x="18" y="140"/>
                  <a:pt x="18" y="140"/>
                  <a:pt x="18" y="140"/>
                </a:cubicBezTo>
                <a:cubicBezTo>
                  <a:pt x="28" y="114"/>
                  <a:pt x="28" y="114"/>
                  <a:pt x="28" y="114"/>
                </a:cubicBezTo>
                <a:cubicBezTo>
                  <a:pt x="39" y="118"/>
                  <a:pt x="39" y="118"/>
                  <a:pt x="39" y="118"/>
                </a:cubicBezTo>
                <a:cubicBezTo>
                  <a:pt x="39" y="118"/>
                  <a:pt x="55" y="104"/>
                  <a:pt x="55" y="93"/>
                </a:cubicBezTo>
                <a:cubicBezTo>
                  <a:pt x="55" y="82"/>
                  <a:pt x="51" y="70"/>
                  <a:pt x="55" y="60"/>
                </a:cubicBezTo>
                <a:cubicBezTo>
                  <a:pt x="59" y="50"/>
                  <a:pt x="72" y="27"/>
                  <a:pt x="72" y="2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3" name="Freeform 20"/>
          <p:cNvSpPr>
            <a:spLocks noChangeAspect="1"/>
          </p:cNvSpPr>
          <p:nvPr/>
        </p:nvSpPr>
        <p:spPr bwMode="gray">
          <a:xfrm>
            <a:off x="1687513" y="3906838"/>
            <a:ext cx="114300" cy="139700"/>
          </a:xfrm>
          <a:custGeom>
            <a:avLst/>
            <a:gdLst>
              <a:gd name="T0" fmla="*/ 190 w 199"/>
              <a:gd name="T1" fmla="*/ 103 h 222"/>
              <a:gd name="T2" fmla="*/ 179 w 199"/>
              <a:gd name="T3" fmla="*/ 110 h 222"/>
              <a:gd name="T4" fmla="*/ 170 w 199"/>
              <a:gd name="T5" fmla="*/ 105 h 222"/>
              <a:gd name="T6" fmla="*/ 152 w 199"/>
              <a:gd name="T7" fmla="*/ 105 h 222"/>
              <a:gd name="T8" fmla="*/ 168 w 199"/>
              <a:gd name="T9" fmla="*/ 1 h 222"/>
              <a:gd name="T10" fmla="*/ 81 w 199"/>
              <a:gd name="T11" fmla="*/ 0 h 222"/>
              <a:gd name="T12" fmla="*/ 82 w 199"/>
              <a:gd name="T13" fmla="*/ 30 h 222"/>
              <a:gd name="T14" fmla="*/ 54 w 199"/>
              <a:gd name="T15" fmla="*/ 34 h 222"/>
              <a:gd name="T16" fmla="*/ 64 w 199"/>
              <a:gd name="T17" fmla="*/ 38 h 222"/>
              <a:gd name="T18" fmla="*/ 75 w 199"/>
              <a:gd name="T19" fmla="*/ 56 h 222"/>
              <a:gd name="T20" fmla="*/ 87 w 199"/>
              <a:gd name="T21" fmla="*/ 57 h 222"/>
              <a:gd name="T22" fmla="*/ 91 w 199"/>
              <a:gd name="T23" fmla="*/ 73 h 222"/>
              <a:gd name="T24" fmla="*/ 103 w 199"/>
              <a:gd name="T25" fmla="*/ 79 h 222"/>
              <a:gd name="T26" fmla="*/ 94 w 199"/>
              <a:gd name="T27" fmla="*/ 86 h 222"/>
              <a:gd name="T28" fmla="*/ 94 w 199"/>
              <a:gd name="T29" fmla="*/ 97 h 222"/>
              <a:gd name="T30" fmla="*/ 35 w 199"/>
              <a:gd name="T31" fmla="*/ 96 h 222"/>
              <a:gd name="T32" fmla="*/ 14 w 199"/>
              <a:gd name="T33" fmla="*/ 127 h 222"/>
              <a:gd name="T34" fmla="*/ 14 w 199"/>
              <a:gd name="T35" fmla="*/ 165 h 222"/>
              <a:gd name="T36" fmla="*/ 0 w 199"/>
              <a:gd name="T37" fmla="*/ 179 h 222"/>
              <a:gd name="T38" fmla="*/ 14 w 199"/>
              <a:gd name="T39" fmla="*/ 192 h 222"/>
              <a:gd name="T40" fmla="*/ 47 w 199"/>
              <a:gd name="T41" fmla="*/ 213 h 222"/>
              <a:gd name="T42" fmla="*/ 80 w 199"/>
              <a:gd name="T43" fmla="*/ 213 h 222"/>
              <a:gd name="T44" fmla="*/ 92 w 199"/>
              <a:gd name="T45" fmla="*/ 222 h 222"/>
              <a:gd name="T46" fmla="*/ 111 w 199"/>
              <a:gd name="T47" fmla="*/ 207 h 222"/>
              <a:gd name="T48" fmla="*/ 124 w 199"/>
              <a:gd name="T49" fmla="*/ 195 h 222"/>
              <a:gd name="T50" fmla="*/ 125 w 199"/>
              <a:gd name="T51" fmla="*/ 187 h 222"/>
              <a:gd name="T52" fmla="*/ 149 w 199"/>
              <a:gd name="T53" fmla="*/ 176 h 222"/>
              <a:gd name="T54" fmla="*/ 151 w 199"/>
              <a:gd name="T55" fmla="*/ 155 h 222"/>
              <a:gd name="T56" fmla="*/ 179 w 199"/>
              <a:gd name="T57" fmla="*/ 131 h 222"/>
              <a:gd name="T58" fmla="*/ 199 w 199"/>
              <a:gd name="T59" fmla="*/ 112 h 222"/>
              <a:gd name="T60" fmla="*/ 190 w 199"/>
              <a:gd name="T61" fmla="*/ 10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22">
                <a:moveTo>
                  <a:pt x="190" y="103"/>
                </a:moveTo>
                <a:cubicBezTo>
                  <a:pt x="179" y="110"/>
                  <a:pt x="179" y="110"/>
                  <a:pt x="179" y="110"/>
                </a:cubicBezTo>
                <a:cubicBezTo>
                  <a:pt x="170" y="105"/>
                  <a:pt x="170" y="105"/>
                  <a:pt x="170" y="105"/>
                </a:cubicBezTo>
                <a:cubicBezTo>
                  <a:pt x="152" y="105"/>
                  <a:pt x="152" y="105"/>
                  <a:pt x="152" y="105"/>
                </a:cubicBezTo>
                <a:cubicBezTo>
                  <a:pt x="168" y="1"/>
                  <a:pt x="168" y="1"/>
                  <a:pt x="168" y="1"/>
                </a:cubicBezTo>
                <a:cubicBezTo>
                  <a:pt x="81" y="0"/>
                  <a:pt x="81" y="0"/>
                  <a:pt x="81" y="0"/>
                </a:cubicBezTo>
                <a:cubicBezTo>
                  <a:pt x="81" y="0"/>
                  <a:pt x="84" y="24"/>
                  <a:pt x="82" y="30"/>
                </a:cubicBezTo>
                <a:cubicBezTo>
                  <a:pt x="80" y="36"/>
                  <a:pt x="54" y="34"/>
                  <a:pt x="54" y="34"/>
                </a:cubicBezTo>
                <a:cubicBezTo>
                  <a:pt x="64" y="38"/>
                  <a:pt x="64" y="38"/>
                  <a:pt x="64" y="38"/>
                </a:cubicBezTo>
                <a:cubicBezTo>
                  <a:pt x="64" y="38"/>
                  <a:pt x="65" y="54"/>
                  <a:pt x="75" y="56"/>
                </a:cubicBezTo>
                <a:cubicBezTo>
                  <a:pt x="85" y="58"/>
                  <a:pt x="87" y="57"/>
                  <a:pt x="87" y="57"/>
                </a:cubicBezTo>
                <a:cubicBezTo>
                  <a:pt x="91" y="73"/>
                  <a:pt x="91" y="73"/>
                  <a:pt x="91" y="73"/>
                </a:cubicBezTo>
                <a:cubicBezTo>
                  <a:pt x="91" y="73"/>
                  <a:pt x="103" y="69"/>
                  <a:pt x="103" y="79"/>
                </a:cubicBezTo>
                <a:cubicBezTo>
                  <a:pt x="103" y="89"/>
                  <a:pt x="94" y="86"/>
                  <a:pt x="94" y="86"/>
                </a:cubicBezTo>
                <a:cubicBezTo>
                  <a:pt x="94" y="97"/>
                  <a:pt x="94" y="97"/>
                  <a:pt x="94" y="97"/>
                </a:cubicBezTo>
                <a:cubicBezTo>
                  <a:pt x="35" y="96"/>
                  <a:pt x="35" y="96"/>
                  <a:pt x="35" y="96"/>
                </a:cubicBezTo>
                <a:cubicBezTo>
                  <a:pt x="14" y="127"/>
                  <a:pt x="14" y="127"/>
                  <a:pt x="14" y="127"/>
                </a:cubicBezTo>
                <a:cubicBezTo>
                  <a:pt x="14" y="127"/>
                  <a:pt x="14" y="149"/>
                  <a:pt x="14" y="165"/>
                </a:cubicBezTo>
                <a:cubicBezTo>
                  <a:pt x="14" y="181"/>
                  <a:pt x="0" y="179"/>
                  <a:pt x="0" y="179"/>
                </a:cubicBezTo>
                <a:cubicBezTo>
                  <a:pt x="3" y="185"/>
                  <a:pt x="7" y="189"/>
                  <a:pt x="14" y="192"/>
                </a:cubicBezTo>
                <a:cubicBezTo>
                  <a:pt x="33" y="199"/>
                  <a:pt x="36" y="209"/>
                  <a:pt x="47" y="213"/>
                </a:cubicBezTo>
                <a:cubicBezTo>
                  <a:pt x="58" y="217"/>
                  <a:pt x="80" y="213"/>
                  <a:pt x="80" y="213"/>
                </a:cubicBezTo>
                <a:cubicBezTo>
                  <a:pt x="80" y="213"/>
                  <a:pt x="86" y="217"/>
                  <a:pt x="92" y="222"/>
                </a:cubicBezTo>
                <a:cubicBezTo>
                  <a:pt x="97" y="217"/>
                  <a:pt x="105" y="208"/>
                  <a:pt x="111" y="207"/>
                </a:cubicBezTo>
                <a:cubicBezTo>
                  <a:pt x="119" y="205"/>
                  <a:pt x="124" y="195"/>
                  <a:pt x="124" y="195"/>
                </a:cubicBezTo>
                <a:cubicBezTo>
                  <a:pt x="125" y="187"/>
                  <a:pt x="125" y="187"/>
                  <a:pt x="125" y="187"/>
                </a:cubicBezTo>
                <a:cubicBezTo>
                  <a:pt x="125" y="187"/>
                  <a:pt x="146" y="185"/>
                  <a:pt x="149" y="176"/>
                </a:cubicBezTo>
                <a:cubicBezTo>
                  <a:pt x="152" y="167"/>
                  <a:pt x="151" y="155"/>
                  <a:pt x="151" y="155"/>
                </a:cubicBezTo>
                <a:cubicBezTo>
                  <a:pt x="151" y="155"/>
                  <a:pt x="164" y="139"/>
                  <a:pt x="179" y="131"/>
                </a:cubicBezTo>
                <a:cubicBezTo>
                  <a:pt x="194" y="123"/>
                  <a:pt x="199" y="112"/>
                  <a:pt x="199" y="112"/>
                </a:cubicBezTo>
                <a:lnTo>
                  <a:pt x="190" y="103"/>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4" name="Freeform 21"/>
          <p:cNvSpPr>
            <a:spLocks noChangeAspect="1"/>
          </p:cNvSpPr>
          <p:nvPr/>
        </p:nvSpPr>
        <p:spPr bwMode="gray">
          <a:xfrm>
            <a:off x="1155700" y="3416300"/>
            <a:ext cx="712788" cy="603250"/>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5" name="Freeform 22"/>
          <p:cNvSpPr>
            <a:spLocks noChangeAspect="1"/>
          </p:cNvSpPr>
          <p:nvPr/>
        </p:nvSpPr>
        <p:spPr bwMode="gray">
          <a:xfrm>
            <a:off x="1766888" y="3968750"/>
            <a:ext cx="169862" cy="101600"/>
          </a:xfrm>
          <a:custGeom>
            <a:avLst/>
            <a:gdLst>
              <a:gd name="T0" fmla="*/ 103 w 296"/>
              <a:gd name="T1" fmla="*/ 162 h 166"/>
              <a:gd name="T2" fmla="*/ 105 w 296"/>
              <a:gd name="T3" fmla="*/ 151 h 166"/>
              <a:gd name="T4" fmla="*/ 114 w 296"/>
              <a:gd name="T5" fmla="*/ 149 h 166"/>
              <a:gd name="T6" fmla="*/ 115 w 296"/>
              <a:gd name="T7" fmla="*/ 122 h 166"/>
              <a:gd name="T8" fmla="*/ 135 w 296"/>
              <a:gd name="T9" fmla="*/ 123 h 166"/>
              <a:gd name="T10" fmla="*/ 148 w 296"/>
              <a:gd name="T11" fmla="*/ 109 h 166"/>
              <a:gd name="T12" fmla="*/ 162 w 296"/>
              <a:gd name="T13" fmla="*/ 118 h 166"/>
              <a:gd name="T14" fmla="*/ 189 w 296"/>
              <a:gd name="T15" fmla="*/ 95 h 166"/>
              <a:gd name="T16" fmla="*/ 190 w 296"/>
              <a:gd name="T17" fmla="*/ 85 h 166"/>
              <a:gd name="T18" fmla="*/ 203 w 296"/>
              <a:gd name="T19" fmla="*/ 84 h 166"/>
              <a:gd name="T20" fmla="*/ 213 w 296"/>
              <a:gd name="T21" fmla="*/ 65 h 166"/>
              <a:gd name="T22" fmla="*/ 238 w 296"/>
              <a:gd name="T23" fmla="*/ 76 h 166"/>
              <a:gd name="T24" fmla="*/ 251 w 296"/>
              <a:gd name="T25" fmla="*/ 66 h 166"/>
              <a:gd name="T26" fmla="*/ 262 w 296"/>
              <a:gd name="T27" fmla="*/ 66 h 166"/>
              <a:gd name="T28" fmla="*/ 281 w 296"/>
              <a:gd name="T29" fmla="*/ 65 h 166"/>
              <a:gd name="T30" fmla="*/ 294 w 296"/>
              <a:gd name="T31" fmla="*/ 55 h 166"/>
              <a:gd name="T32" fmla="*/ 283 w 296"/>
              <a:gd name="T33" fmla="*/ 41 h 166"/>
              <a:gd name="T34" fmla="*/ 268 w 296"/>
              <a:gd name="T35" fmla="*/ 35 h 166"/>
              <a:gd name="T36" fmla="*/ 248 w 296"/>
              <a:gd name="T37" fmla="*/ 18 h 166"/>
              <a:gd name="T38" fmla="*/ 230 w 296"/>
              <a:gd name="T39" fmla="*/ 13 h 166"/>
              <a:gd name="T40" fmla="*/ 214 w 296"/>
              <a:gd name="T41" fmla="*/ 1 h 166"/>
              <a:gd name="T42" fmla="*/ 192 w 296"/>
              <a:gd name="T43" fmla="*/ 9 h 166"/>
              <a:gd name="T44" fmla="*/ 171 w 296"/>
              <a:gd name="T45" fmla="*/ 0 h 166"/>
              <a:gd name="T46" fmla="*/ 148 w 296"/>
              <a:gd name="T47" fmla="*/ 18 h 166"/>
              <a:gd name="T48" fmla="*/ 125 w 296"/>
              <a:gd name="T49" fmla="*/ 17 h 166"/>
              <a:gd name="T50" fmla="*/ 109 w 296"/>
              <a:gd name="T51" fmla="*/ 11 h 166"/>
              <a:gd name="T52" fmla="*/ 89 w 296"/>
              <a:gd name="T53" fmla="*/ 16 h 166"/>
              <a:gd name="T54" fmla="*/ 81 w 296"/>
              <a:gd name="T55" fmla="*/ 2 h 166"/>
              <a:gd name="T56" fmla="*/ 59 w 296"/>
              <a:gd name="T57" fmla="*/ 15 h 166"/>
              <a:gd name="T58" fmla="*/ 39 w 296"/>
              <a:gd name="T59" fmla="*/ 34 h 166"/>
              <a:gd name="T60" fmla="*/ 11 w 296"/>
              <a:gd name="T61" fmla="*/ 58 h 166"/>
              <a:gd name="T62" fmla="*/ 9 w 296"/>
              <a:gd name="T63" fmla="*/ 79 h 166"/>
              <a:gd name="T64" fmla="*/ 0 w 296"/>
              <a:gd name="T65" fmla="*/ 86 h 166"/>
              <a:gd name="T66" fmla="*/ 13 w 296"/>
              <a:gd name="T67" fmla="*/ 102 h 166"/>
              <a:gd name="T68" fmla="*/ 28 w 296"/>
              <a:gd name="T69" fmla="*/ 102 h 166"/>
              <a:gd name="T70" fmla="*/ 36 w 296"/>
              <a:gd name="T71" fmla="*/ 118 h 166"/>
              <a:gd name="T72" fmla="*/ 52 w 296"/>
              <a:gd name="T73" fmla="*/ 112 h 166"/>
              <a:gd name="T74" fmla="*/ 67 w 296"/>
              <a:gd name="T75" fmla="*/ 114 h 166"/>
              <a:gd name="T76" fmla="*/ 68 w 296"/>
              <a:gd name="T77" fmla="*/ 143 h 166"/>
              <a:gd name="T78" fmla="*/ 85 w 296"/>
              <a:gd name="T79" fmla="*/ 148 h 166"/>
              <a:gd name="T80" fmla="*/ 89 w 296"/>
              <a:gd name="T81" fmla="*/ 166 h 166"/>
              <a:gd name="T82" fmla="*/ 103 w 296"/>
              <a:gd name="T83" fmla="*/ 16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166">
                <a:moveTo>
                  <a:pt x="103" y="162"/>
                </a:moveTo>
                <a:cubicBezTo>
                  <a:pt x="109" y="160"/>
                  <a:pt x="105" y="151"/>
                  <a:pt x="105" y="151"/>
                </a:cubicBezTo>
                <a:cubicBezTo>
                  <a:pt x="114" y="149"/>
                  <a:pt x="114" y="149"/>
                  <a:pt x="114" y="149"/>
                </a:cubicBezTo>
                <a:cubicBezTo>
                  <a:pt x="114" y="149"/>
                  <a:pt x="100" y="122"/>
                  <a:pt x="115" y="122"/>
                </a:cubicBezTo>
                <a:cubicBezTo>
                  <a:pt x="130" y="122"/>
                  <a:pt x="135" y="123"/>
                  <a:pt x="135" y="123"/>
                </a:cubicBezTo>
                <a:cubicBezTo>
                  <a:pt x="135" y="123"/>
                  <a:pt x="140" y="108"/>
                  <a:pt x="148" y="109"/>
                </a:cubicBezTo>
                <a:cubicBezTo>
                  <a:pt x="156" y="110"/>
                  <a:pt x="147" y="118"/>
                  <a:pt x="162" y="118"/>
                </a:cubicBezTo>
                <a:cubicBezTo>
                  <a:pt x="177" y="118"/>
                  <a:pt x="189" y="95"/>
                  <a:pt x="189" y="95"/>
                </a:cubicBezTo>
                <a:cubicBezTo>
                  <a:pt x="190" y="85"/>
                  <a:pt x="190" y="85"/>
                  <a:pt x="190" y="85"/>
                </a:cubicBezTo>
                <a:cubicBezTo>
                  <a:pt x="203" y="84"/>
                  <a:pt x="203" y="84"/>
                  <a:pt x="203" y="84"/>
                </a:cubicBezTo>
                <a:cubicBezTo>
                  <a:pt x="203" y="84"/>
                  <a:pt x="204" y="64"/>
                  <a:pt x="213" y="65"/>
                </a:cubicBezTo>
                <a:cubicBezTo>
                  <a:pt x="222" y="66"/>
                  <a:pt x="228" y="77"/>
                  <a:pt x="238" y="76"/>
                </a:cubicBezTo>
                <a:cubicBezTo>
                  <a:pt x="248" y="75"/>
                  <a:pt x="247" y="66"/>
                  <a:pt x="251" y="66"/>
                </a:cubicBezTo>
                <a:cubicBezTo>
                  <a:pt x="255" y="66"/>
                  <a:pt x="262" y="66"/>
                  <a:pt x="262" y="66"/>
                </a:cubicBezTo>
                <a:cubicBezTo>
                  <a:pt x="281" y="65"/>
                  <a:pt x="281" y="65"/>
                  <a:pt x="281" y="65"/>
                </a:cubicBezTo>
                <a:cubicBezTo>
                  <a:pt x="282" y="61"/>
                  <a:pt x="296" y="62"/>
                  <a:pt x="294" y="55"/>
                </a:cubicBezTo>
                <a:cubicBezTo>
                  <a:pt x="292" y="48"/>
                  <a:pt x="283" y="41"/>
                  <a:pt x="283" y="41"/>
                </a:cubicBezTo>
                <a:cubicBezTo>
                  <a:pt x="268" y="35"/>
                  <a:pt x="268" y="35"/>
                  <a:pt x="268" y="35"/>
                </a:cubicBezTo>
                <a:cubicBezTo>
                  <a:pt x="268" y="35"/>
                  <a:pt x="257" y="27"/>
                  <a:pt x="248" y="18"/>
                </a:cubicBezTo>
                <a:cubicBezTo>
                  <a:pt x="239" y="9"/>
                  <a:pt x="230" y="13"/>
                  <a:pt x="230" y="13"/>
                </a:cubicBezTo>
                <a:cubicBezTo>
                  <a:pt x="230" y="13"/>
                  <a:pt x="226" y="1"/>
                  <a:pt x="214" y="1"/>
                </a:cubicBezTo>
                <a:cubicBezTo>
                  <a:pt x="202" y="1"/>
                  <a:pt x="192" y="9"/>
                  <a:pt x="192" y="9"/>
                </a:cubicBezTo>
                <a:cubicBezTo>
                  <a:pt x="192" y="9"/>
                  <a:pt x="178" y="0"/>
                  <a:pt x="171" y="0"/>
                </a:cubicBezTo>
                <a:cubicBezTo>
                  <a:pt x="164" y="0"/>
                  <a:pt x="148" y="18"/>
                  <a:pt x="148" y="18"/>
                </a:cubicBezTo>
                <a:cubicBezTo>
                  <a:pt x="125" y="17"/>
                  <a:pt x="125" y="17"/>
                  <a:pt x="125" y="17"/>
                </a:cubicBezTo>
                <a:cubicBezTo>
                  <a:pt x="125" y="17"/>
                  <a:pt x="112" y="11"/>
                  <a:pt x="109" y="11"/>
                </a:cubicBezTo>
                <a:cubicBezTo>
                  <a:pt x="106" y="11"/>
                  <a:pt x="89" y="16"/>
                  <a:pt x="89" y="16"/>
                </a:cubicBezTo>
                <a:cubicBezTo>
                  <a:pt x="89" y="16"/>
                  <a:pt x="84" y="2"/>
                  <a:pt x="81" y="2"/>
                </a:cubicBezTo>
                <a:cubicBezTo>
                  <a:pt x="78" y="2"/>
                  <a:pt x="59" y="15"/>
                  <a:pt x="59" y="15"/>
                </a:cubicBezTo>
                <a:cubicBezTo>
                  <a:pt x="59" y="15"/>
                  <a:pt x="54" y="26"/>
                  <a:pt x="39" y="34"/>
                </a:cubicBezTo>
                <a:cubicBezTo>
                  <a:pt x="24" y="42"/>
                  <a:pt x="11" y="58"/>
                  <a:pt x="11" y="58"/>
                </a:cubicBezTo>
                <a:cubicBezTo>
                  <a:pt x="11" y="58"/>
                  <a:pt x="12" y="70"/>
                  <a:pt x="9" y="79"/>
                </a:cubicBezTo>
                <a:cubicBezTo>
                  <a:pt x="8" y="82"/>
                  <a:pt x="4" y="85"/>
                  <a:pt x="0" y="86"/>
                </a:cubicBezTo>
                <a:cubicBezTo>
                  <a:pt x="2" y="91"/>
                  <a:pt x="6" y="102"/>
                  <a:pt x="13" y="102"/>
                </a:cubicBezTo>
                <a:cubicBezTo>
                  <a:pt x="22" y="102"/>
                  <a:pt x="28" y="102"/>
                  <a:pt x="28" y="102"/>
                </a:cubicBezTo>
                <a:cubicBezTo>
                  <a:pt x="28" y="102"/>
                  <a:pt x="27" y="120"/>
                  <a:pt x="36" y="118"/>
                </a:cubicBezTo>
                <a:cubicBezTo>
                  <a:pt x="45" y="116"/>
                  <a:pt x="47" y="111"/>
                  <a:pt x="52" y="112"/>
                </a:cubicBezTo>
                <a:cubicBezTo>
                  <a:pt x="57" y="113"/>
                  <a:pt x="67" y="114"/>
                  <a:pt x="67" y="114"/>
                </a:cubicBezTo>
                <a:cubicBezTo>
                  <a:pt x="68" y="143"/>
                  <a:pt x="68" y="143"/>
                  <a:pt x="68" y="143"/>
                </a:cubicBezTo>
                <a:cubicBezTo>
                  <a:pt x="85" y="148"/>
                  <a:pt x="85" y="148"/>
                  <a:pt x="85" y="148"/>
                </a:cubicBezTo>
                <a:cubicBezTo>
                  <a:pt x="92" y="158"/>
                  <a:pt x="89" y="166"/>
                  <a:pt x="89" y="166"/>
                </a:cubicBezTo>
                <a:cubicBezTo>
                  <a:pt x="89" y="166"/>
                  <a:pt x="97" y="164"/>
                  <a:pt x="103" y="16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6" name="Freeform 23"/>
          <p:cNvSpPr>
            <a:spLocks noChangeAspect="1"/>
          </p:cNvSpPr>
          <p:nvPr/>
        </p:nvSpPr>
        <p:spPr bwMode="gray">
          <a:xfrm>
            <a:off x="2589213" y="4302125"/>
            <a:ext cx="114300" cy="141288"/>
          </a:xfrm>
          <a:custGeom>
            <a:avLst/>
            <a:gdLst>
              <a:gd name="T0" fmla="*/ 43 w 199"/>
              <a:gd name="T1" fmla="*/ 52 h 228"/>
              <a:gd name="T2" fmla="*/ 10 w 199"/>
              <a:gd name="T3" fmla="*/ 61 h 228"/>
              <a:gd name="T4" fmla="*/ 11 w 199"/>
              <a:gd name="T5" fmla="*/ 89 h 228"/>
              <a:gd name="T6" fmla="*/ 1 w 199"/>
              <a:gd name="T7" fmla="*/ 107 h 228"/>
              <a:gd name="T8" fmla="*/ 12 w 199"/>
              <a:gd name="T9" fmla="*/ 122 h 228"/>
              <a:gd name="T10" fmla="*/ 26 w 199"/>
              <a:gd name="T11" fmla="*/ 144 h 228"/>
              <a:gd name="T12" fmla="*/ 40 w 199"/>
              <a:gd name="T13" fmla="*/ 137 h 228"/>
              <a:gd name="T14" fmla="*/ 40 w 199"/>
              <a:gd name="T15" fmla="*/ 173 h 228"/>
              <a:gd name="T16" fmla="*/ 65 w 199"/>
              <a:gd name="T17" fmla="*/ 212 h 228"/>
              <a:gd name="T18" fmla="*/ 103 w 199"/>
              <a:gd name="T19" fmla="*/ 224 h 228"/>
              <a:gd name="T20" fmla="*/ 95 w 199"/>
              <a:gd name="T21" fmla="*/ 204 h 228"/>
              <a:gd name="T22" fmla="*/ 102 w 199"/>
              <a:gd name="T23" fmla="*/ 187 h 228"/>
              <a:gd name="T24" fmla="*/ 107 w 199"/>
              <a:gd name="T25" fmla="*/ 195 h 228"/>
              <a:gd name="T26" fmla="*/ 125 w 199"/>
              <a:gd name="T27" fmla="*/ 195 h 228"/>
              <a:gd name="T28" fmla="*/ 142 w 199"/>
              <a:gd name="T29" fmla="*/ 183 h 228"/>
              <a:gd name="T30" fmla="*/ 154 w 199"/>
              <a:gd name="T31" fmla="*/ 193 h 228"/>
              <a:gd name="T32" fmla="*/ 167 w 199"/>
              <a:gd name="T33" fmla="*/ 199 h 228"/>
              <a:gd name="T34" fmla="*/ 174 w 199"/>
              <a:gd name="T35" fmla="*/ 182 h 228"/>
              <a:gd name="T36" fmla="*/ 186 w 199"/>
              <a:gd name="T37" fmla="*/ 175 h 228"/>
              <a:gd name="T38" fmla="*/ 184 w 199"/>
              <a:gd name="T39" fmla="*/ 147 h 228"/>
              <a:gd name="T40" fmla="*/ 195 w 199"/>
              <a:gd name="T41" fmla="*/ 132 h 228"/>
              <a:gd name="T42" fmla="*/ 174 w 199"/>
              <a:gd name="T43" fmla="*/ 105 h 228"/>
              <a:gd name="T44" fmla="*/ 173 w 199"/>
              <a:gd name="T45" fmla="*/ 55 h 228"/>
              <a:gd name="T46" fmla="*/ 195 w 199"/>
              <a:gd name="T47" fmla="*/ 32 h 228"/>
              <a:gd name="T48" fmla="*/ 199 w 199"/>
              <a:gd name="T49" fmla="*/ 11 h 228"/>
              <a:gd name="T50" fmla="*/ 199 w 199"/>
              <a:gd name="T51" fmla="*/ 11 h 228"/>
              <a:gd name="T52" fmla="*/ 197 w 199"/>
              <a:gd name="T53" fmla="*/ 9 h 228"/>
              <a:gd name="T54" fmla="*/ 143 w 199"/>
              <a:gd name="T55" fmla="*/ 0 h 228"/>
              <a:gd name="T56" fmla="*/ 139 w 199"/>
              <a:gd name="T57" fmla="*/ 9 h 228"/>
              <a:gd name="T58" fmla="*/ 109 w 199"/>
              <a:gd name="T59" fmla="*/ 4 h 228"/>
              <a:gd name="T60" fmla="*/ 108 w 199"/>
              <a:gd name="T61" fmla="*/ 15 h 228"/>
              <a:gd name="T62" fmla="*/ 69 w 199"/>
              <a:gd name="T63" fmla="*/ 1 h 228"/>
              <a:gd name="T64" fmla="*/ 50 w 199"/>
              <a:gd name="T65" fmla="*/ 7 h 228"/>
              <a:gd name="T66" fmla="*/ 39 w 199"/>
              <a:gd name="T67" fmla="*/ 29 h 228"/>
              <a:gd name="T68" fmla="*/ 43 w 199"/>
              <a:gd name="T69" fmla="*/ 5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8">
                <a:moveTo>
                  <a:pt x="43" y="52"/>
                </a:moveTo>
                <a:cubicBezTo>
                  <a:pt x="31" y="55"/>
                  <a:pt x="13" y="52"/>
                  <a:pt x="10" y="61"/>
                </a:cubicBezTo>
                <a:cubicBezTo>
                  <a:pt x="7" y="70"/>
                  <a:pt x="11" y="89"/>
                  <a:pt x="11" y="89"/>
                </a:cubicBezTo>
                <a:cubicBezTo>
                  <a:pt x="11" y="89"/>
                  <a:pt x="0" y="96"/>
                  <a:pt x="1" y="107"/>
                </a:cubicBezTo>
                <a:cubicBezTo>
                  <a:pt x="2" y="117"/>
                  <a:pt x="12" y="115"/>
                  <a:pt x="12" y="122"/>
                </a:cubicBezTo>
                <a:cubicBezTo>
                  <a:pt x="12" y="129"/>
                  <a:pt x="22" y="143"/>
                  <a:pt x="26" y="144"/>
                </a:cubicBezTo>
                <a:cubicBezTo>
                  <a:pt x="30" y="145"/>
                  <a:pt x="39" y="130"/>
                  <a:pt x="40" y="137"/>
                </a:cubicBezTo>
                <a:cubicBezTo>
                  <a:pt x="41" y="144"/>
                  <a:pt x="31" y="165"/>
                  <a:pt x="40" y="173"/>
                </a:cubicBezTo>
                <a:cubicBezTo>
                  <a:pt x="49" y="181"/>
                  <a:pt x="65" y="212"/>
                  <a:pt x="65" y="212"/>
                </a:cubicBezTo>
                <a:cubicBezTo>
                  <a:pt x="65" y="212"/>
                  <a:pt x="94" y="228"/>
                  <a:pt x="103" y="224"/>
                </a:cubicBezTo>
                <a:cubicBezTo>
                  <a:pt x="112" y="220"/>
                  <a:pt x="98" y="210"/>
                  <a:pt x="95" y="204"/>
                </a:cubicBezTo>
                <a:cubicBezTo>
                  <a:pt x="92" y="198"/>
                  <a:pt x="96" y="188"/>
                  <a:pt x="102" y="187"/>
                </a:cubicBezTo>
                <a:cubicBezTo>
                  <a:pt x="108" y="186"/>
                  <a:pt x="107" y="195"/>
                  <a:pt x="107" y="195"/>
                </a:cubicBezTo>
                <a:cubicBezTo>
                  <a:pt x="125" y="195"/>
                  <a:pt x="125" y="195"/>
                  <a:pt x="125" y="195"/>
                </a:cubicBezTo>
                <a:cubicBezTo>
                  <a:pt x="125" y="195"/>
                  <a:pt x="134" y="184"/>
                  <a:pt x="142" y="183"/>
                </a:cubicBezTo>
                <a:cubicBezTo>
                  <a:pt x="150" y="182"/>
                  <a:pt x="154" y="193"/>
                  <a:pt x="154" y="193"/>
                </a:cubicBezTo>
                <a:cubicBezTo>
                  <a:pt x="167" y="199"/>
                  <a:pt x="167" y="199"/>
                  <a:pt x="167" y="199"/>
                </a:cubicBezTo>
                <a:cubicBezTo>
                  <a:pt x="167" y="199"/>
                  <a:pt x="173" y="185"/>
                  <a:pt x="174" y="182"/>
                </a:cubicBezTo>
                <a:cubicBezTo>
                  <a:pt x="175" y="179"/>
                  <a:pt x="186" y="175"/>
                  <a:pt x="186" y="175"/>
                </a:cubicBezTo>
                <a:cubicBezTo>
                  <a:pt x="184" y="147"/>
                  <a:pt x="184" y="147"/>
                  <a:pt x="184" y="147"/>
                </a:cubicBezTo>
                <a:cubicBezTo>
                  <a:pt x="184" y="147"/>
                  <a:pt x="196" y="142"/>
                  <a:pt x="195" y="132"/>
                </a:cubicBezTo>
                <a:cubicBezTo>
                  <a:pt x="194" y="122"/>
                  <a:pt x="175" y="117"/>
                  <a:pt x="174" y="105"/>
                </a:cubicBezTo>
                <a:cubicBezTo>
                  <a:pt x="173" y="92"/>
                  <a:pt x="163" y="71"/>
                  <a:pt x="173" y="55"/>
                </a:cubicBezTo>
                <a:cubicBezTo>
                  <a:pt x="184" y="38"/>
                  <a:pt x="195" y="39"/>
                  <a:pt x="195" y="32"/>
                </a:cubicBezTo>
                <a:cubicBezTo>
                  <a:pt x="195" y="27"/>
                  <a:pt x="195" y="18"/>
                  <a:pt x="199" y="11"/>
                </a:cubicBezTo>
                <a:cubicBezTo>
                  <a:pt x="199" y="11"/>
                  <a:pt x="199" y="11"/>
                  <a:pt x="199" y="11"/>
                </a:cubicBezTo>
                <a:cubicBezTo>
                  <a:pt x="198" y="10"/>
                  <a:pt x="197" y="10"/>
                  <a:pt x="197" y="9"/>
                </a:cubicBezTo>
                <a:cubicBezTo>
                  <a:pt x="190" y="0"/>
                  <a:pt x="143" y="0"/>
                  <a:pt x="143" y="0"/>
                </a:cubicBezTo>
                <a:cubicBezTo>
                  <a:pt x="139" y="9"/>
                  <a:pt x="139" y="9"/>
                  <a:pt x="139" y="9"/>
                </a:cubicBezTo>
                <a:cubicBezTo>
                  <a:pt x="109" y="4"/>
                  <a:pt x="109" y="4"/>
                  <a:pt x="109" y="4"/>
                </a:cubicBezTo>
                <a:cubicBezTo>
                  <a:pt x="108" y="15"/>
                  <a:pt x="108" y="15"/>
                  <a:pt x="108" y="15"/>
                </a:cubicBezTo>
                <a:cubicBezTo>
                  <a:pt x="69" y="1"/>
                  <a:pt x="69" y="1"/>
                  <a:pt x="69" y="1"/>
                </a:cubicBezTo>
                <a:cubicBezTo>
                  <a:pt x="50" y="7"/>
                  <a:pt x="50" y="7"/>
                  <a:pt x="50" y="7"/>
                </a:cubicBezTo>
                <a:cubicBezTo>
                  <a:pt x="50" y="7"/>
                  <a:pt x="39" y="21"/>
                  <a:pt x="39" y="29"/>
                </a:cubicBezTo>
                <a:cubicBezTo>
                  <a:pt x="39" y="37"/>
                  <a:pt x="55" y="49"/>
                  <a:pt x="43" y="5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7" name="Freeform 24"/>
          <p:cNvSpPr>
            <a:spLocks noChangeAspect="1"/>
          </p:cNvSpPr>
          <p:nvPr/>
        </p:nvSpPr>
        <p:spPr bwMode="gray">
          <a:xfrm>
            <a:off x="2500313" y="4221163"/>
            <a:ext cx="128587" cy="241300"/>
          </a:xfrm>
          <a:custGeom>
            <a:avLst/>
            <a:gdLst>
              <a:gd name="T0" fmla="*/ 62 w 225"/>
              <a:gd name="T1" fmla="*/ 28 h 388"/>
              <a:gd name="T2" fmla="*/ 42 w 225"/>
              <a:gd name="T3" fmla="*/ 44 h 388"/>
              <a:gd name="T4" fmla="*/ 46 w 225"/>
              <a:gd name="T5" fmla="*/ 64 h 388"/>
              <a:gd name="T6" fmla="*/ 57 w 225"/>
              <a:gd name="T7" fmla="*/ 67 h 388"/>
              <a:gd name="T8" fmla="*/ 47 w 225"/>
              <a:gd name="T9" fmla="*/ 85 h 388"/>
              <a:gd name="T10" fmla="*/ 11 w 225"/>
              <a:gd name="T11" fmla="*/ 93 h 388"/>
              <a:gd name="T12" fmla="*/ 22 w 225"/>
              <a:gd name="T13" fmla="*/ 116 h 388"/>
              <a:gd name="T14" fmla="*/ 4 w 225"/>
              <a:gd name="T15" fmla="*/ 134 h 388"/>
              <a:gd name="T16" fmla="*/ 35 w 225"/>
              <a:gd name="T17" fmla="*/ 172 h 388"/>
              <a:gd name="T18" fmla="*/ 51 w 225"/>
              <a:gd name="T19" fmla="*/ 174 h 388"/>
              <a:gd name="T20" fmla="*/ 56 w 225"/>
              <a:gd name="T21" fmla="*/ 167 h 388"/>
              <a:gd name="T22" fmla="*/ 68 w 225"/>
              <a:gd name="T23" fmla="*/ 182 h 388"/>
              <a:gd name="T24" fmla="*/ 59 w 225"/>
              <a:gd name="T25" fmla="*/ 208 h 388"/>
              <a:gd name="T26" fmla="*/ 81 w 225"/>
              <a:gd name="T27" fmla="*/ 211 h 388"/>
              <a:gd name="T28" fmla="*/ 80 w 225"/>
              <a:gd name="T29" fmla="*/ 230 h 388"/>
              <a:gd name="T30" fmla="*/ 88 w 225"/>
              <a:gd name="T31" fmla="*/ 240 h 388"/>
              <a:gd name="T32" fmla="*/ 74 w 225"/>
              <a:gd name="T33" fmla="*/ 258 h 388"/>
              <a:gd name="T34" fmla="*/ 69 w 225"/>
              <a:gd name="T35" fmla="*/ 286 h 388"/>
              <a:gd name="T36" fmla="*/ 61 w 225"/>
              <a:gd name="T37" fmla="*/ 312 h 388"/>
              <a:gd name="T38" fmla="*/ 78 w 225"/>
              <a:gd name="T39" fmla="*/ 333 h 388"/>
              <a:gd name="T40" fmla="*/ 78 w 225"/>
              <a:gd name="T41" fmla="*/ 353 h 388"/>
              <a:gd name="T42" fmla="*/ 99 w 225"/>
              <a:gd name="T43" fmla="*/ 377 h 388"/>
              <a:gd name="T44" fmla="*/ 108 w 225"/>
              <a:gd name="T45" fmla="*/ 377 h 388"/>
              <a:gd name="T46" fmla="*/ 112 w 225"/>
              <a:gd name="T47" fmla="*/ 388 h 388"/>
              <a:gd name="T48" fmla="*/ 132 w 225"/>
              <a:gd name="T49" fmla="*/ 387 h 388"/>
              <a:gd name="T50" fmla="*/ 143 w 225"/>
              <a:gd name="T51" fmla="*/ 369 h 388"/>
              <a:gd name="T52" fmla="*/ 161 w 225"/>
              <a:gd name="T53" fmla="*/ 368 h 388"/>
              <a:gd name="T54" fmla="*/ 162 w 225"/>
              <a:gd name="T55" fmla="*/ 360 h 388"/>
              <a:gd name="T56" fmla="*/ 183 w 225"/>
              <a:gd name="T57" fmla="*/ 359 h 388"/>
              <a:gd name="T58" fmla="*/ 197 w 225"/>
              <a:gd name="T59" fmla="*/ 342 h 388"/>
              <a:gd name="T60" fmla="*/ 217 w 225"/>
              <a:gd name="T61" fmla="*/ 350 h 388"/>
              <a:gd name="T62" fmla="*/ 221 w 225"/>
              <a:gd name="T63" fmla="*/ 341 h 388"/>
              <a:gd name="T64" fmla="*/ 196 w 225"/>
              <a:gd name="T65" fmla="*/ 302 h 388"/>
              <a:gd name="T66" fmla="*/ 196 w 225"/>
              <a:gd name="T67" fmla="*/ 266 h 388"/>
              <a:gd name="T68" fmla="*/ 182 w 225"/>
              <a:gd name="T69" fmla="*/ 273 h 388"/>
              <a:gd name="T70" fmla="*/ 168 w 225"/>
              <a:gd name="T71" fmla="*/ 251 h 388"/>
              <a:gd name="T72" fmla="*/ 157 w 225"/>
              <a:gd name="T73" fmla="*/ 236 h 388"/>
              <a:gd name="T74" fmla="*/ 167 w 225"/>
              <a:gd name="T75" fmla="*/ 218 h 388"/>
              <a:gd name="T76" fmla="*/ 166 w 225"/>
              <a:gd name="T77" fmla="*/ 190 h 388"/>
              <a:gd name="T78" fmla="*/ 199 w 225"/>
              <a:gd name="T79" fmla="*/ 181 h 388"/>
              <a:gd name="T80" fmla="*/ 195 w 225"/>
              <a:gd name="T81" fmla="*/ 158 h 388"/>
              <a:gd name="T82" fmla="*/ 206 w 225"/>
              <a:gd name="T83" fmla="*/ 136 h 388"/>
              <a:gd name="T84" fmla="*/ 203 w 225"/>
              <a:gd name="T85" fmla="*/ 117 h 388"/>
              <a:gd name="T86" fmla="*/ 185 w 225"/>
              <a:gd name="T87" fmla="*/ 117 h 388"/>
              <a:gd name="T88" fmla="*/ 183 w 225"/>
              <a:gd name="T89" fmla="*/ 102 h 388"/>
              <a:gd name="T90" fmla="*/ 153 w 225"/>
              <a:gd name="T91" fmla="*/ 85 h 388"/>
              <a:gd name="T92" fmla="*/ 133 w 225"/>
              <a:gd name="T93" fmla="*/ 109 h 388"/>
              <a:gd name="T94" fmla="*/ 144 w 225"/>
              <a:gd name="T95" fmla="*/ 61 h 388"/>
              <a:gd name="T96" fmla="*/ 126 w 225"/>
              <a:gd name="T97" fmla="*/ 22 h 388"/>
              <a:gd name="T98" fmla="*/ 83 w 225"/>
              <a:gd name="T99" fmla="*/ 0 h 388"/>
              <a:gd name="T100" fmla="*/ 76 w 225"/>
              <a:gd name="T101" fmla="*/ 12 h 388"/>
              <a:gd name="T102" fmla="*/ 62 w 225"/>
              <a:gd name="T103" fmla="*/ 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5" h="388">
                <a:moveTo>
                  <a:pt x="62" y="28"/>
                </a:moveTo>
                <a:cubicBezTo>
                  <a:pt x="56" y="30"/>
                  <a:pt x="40" y="35"/>
                  <a:pt x="42" y="44"/>
                </a:cubicBezTo>
                <a:cubicBezTo>
                  <a:pt x="44" y="53"/>
                  <a:pt x="42" y="64"/>
                  <a:pt x="46" y="64"/>
                </a:cubicBezTo>
                <a:cubicBezTo>
                  <a:pt x="50" y="64"/>
                  <a:pt x="57" y="64"/>
                  <a:pt x="57" y="67"/>
                </a:cubicBezTo>
                <a:cubicBezTo>
                  <a:pt x="57" y="71"/>
                  <a:pt x="58" y="81"/>
                  <a:pt x="47" y="85"/>
                </a:cubicBezTo>
                <a:cubicBezTo>
                  <a:pt x="36" y="89"/>
                  <a:pt x="11" y="88"/>
                  <a:pt x="11" y="93"/>
                </a:cubicBezTo>
                <a:cubicBezTo>
                  <a:pt x="11" y="98"/>
                  <a:pt x="31" y="109"/>
                  <a:pt x="22" y="116"/>
                </a:cubicBezTo>
                <a:cubicBezTo>
                  <a:pt x="13" y="124"/>
                  <a:pt x="0" y="123"/>
                  <a:pt x="4" y="134"/>
                </a:cubicBezTo>
                <a:cubicBezTo>
                  <a:pt x="8" y="145"/>
                  <a:pt x="35" y="172"/>
                  <a:pt x="35" y="172"/>
                </a:cubicBezTo>
                <a:cubicBezTo>
                  <a:pt x="51" y="174"/>
                  <a:pt x="51" y="174"/>
                  <a:pt x="51" y="174"/>
                </a:cubicBezTo>
                <a:cubicBezTo>
                  <a:pt x="56" y="167"/>
                  <a:pt x="56" y="167"/>
                  <a:pt x="56" y="167"/>
                </a:cubicBezTo>
                <a:cubicBezTo>
                  <a:pt x="56" y="167"/>
                  <a:pt x="65" y="168"/>
                  <a:pt x="68" y="182"/>
                </a:cubicBezTo>
                <a:cubicBezTo>
                  <a:pt x="71" y="196"/>
                  <a:pt x="59" y="208"/>
                  <a:pt x="59" y="208"/>
                </a:cubicBezTo>
                <a:cubicBezTo>
                  <a:pt x="59" y="217"/>
                  <a:pt x="81" y="211"/>
                  <a:pt x="81" y="211"/>
                </a:cubicBezTo>
                <a:cubicBezTo>
                  <a:pt x="80" y="230"/>
                  <a:pt x="80" y="230"/>
                  <a:pt x="80" y="230"/>
                </a:cubicBezTo>
                <a:cubicBezTo>
                  <a:pt x="80" y="230"/>
                  <a:pt x="89" y="234"/>
                  <a:pt x="88" y="240"/>
                </a:cubicBezTo>
                <a:cubicBezTo>
                  <a:pt x="87" y="246"/>
                  <a:pt x="74" y="258"/>
                  <a:pt x="74" y="258"/>
                </a:cubicBezTo>
                <a:cubicBezTo>
                  <a:pt x="69" y="286"/>
                  <a:pt x="69" y="286"/>
                  <a:pt x="69" y="286"/>
                </a:cubicBezTo>
                <a:cubicBezTo>
                  <a:pt x="69" y="286"/>
                  <a:pt x="61" y="302"/>
                  <a:pt x="61" y="312"/>
                </a:cubicBezTo>
                <a:cubicBezTo>
                  <a:pt x="61" y="322"/>
                  <a:pt x="78" y="325"/>
                  <a:pt x="78" y="333"/>
                </a:cubicBezTo>
                <a:cubicBezTo>
                  <a:pt x="78" y="341"/>
                  <a:pt x="78" y="353"/>
                  <a:pt x="78" y="353"/>
                </a:cubicBezTo>
                <a:cubicBezTo>
                  <a:pt x="99" y="377"/>
                  <a:pt x="99" y="377"/>
                  <a:pt x="99" y="377"/>
                </a:cubicBezTo>
                <a:cubicBezTo>
                  <a:pt x="108" y="377"/>
                  <a:pt x="108" y="377"/>
                  <a:pt x="108" y="377"/>
                </a:cubicBezTo>
                <a:cubicBezTo>
                  <a:pt x="112" y="388"/>
                  <a:pt x="112" y="388"/>
                  <a:pt x="112" y="388"/>
                </a:cubicBezTo>
                <a:cubicBezTo>
                  <a:pt x="112" y="388"/>
                  <a:pt x="122" y="388"/>
                  <a:pt x="132" y="387"/>
                </a:cubicBezTo>
                <a:cubicBezTo>
                  <a:pt x="142" y="386"/>
                  <a:pt x="137" y="373"/>
                  <a:pt x="143" y="369"/>
                </a:cubicBezTo>
                <a:cubicBezTo>
                  <a:pt x="149" y="365"/>
                  <a:pt x="161" y="368"/>
                  <a:pt x="161" y="368"/>
                </a:cubicBezTo>
                <a:cubicBezTo>
                  <a:pt x="162" y="360"/>
                  <a:pt x="162" y="360"/>
                  <a:pt x="162" y="360"/>
                </a:cubicBezTo>
                <a:cubicBezTo>
                  <a:pt x="183" y="359"/>
                  <a:pt x="183" y="359"/>
                  <a:pt x="183" y="359"/>
                </a:cubicBezTo>
                <a:cubicBezTo>
                  <a:pt x="183" y="359"/>
                  <a:pt x="187" y="343"/>
                  <a:pt x="197" y="342"/>
                </a:cubicBezTo>
                <a:cubicBezTo>
                  <a:pt x="207" y="341"/>
                  <a:pt x="209" y="352"/>
                  <a:pt x="217" y="350"/>
                </a:cubicBezTo>
                <a:cubicBezTo>
                  <a:pt x="225" y="348"/>
                  <a:pt x="221" y="341"/>
                  <a:pt x="221" y="341"/>
                </a:cubicBezTo>
                <a:cubicBezTo>
                  <a:pt x="221" y="341"/>
                  <a:pt x="205" y="310"/>
                  <a:pt x="196" y="302"/>
                </a:cubicBezTo>
                <a:cubicBezTo>
                  <a:pt x="187" y="294"/>
                  <a:pt x="197" y="273"/>
                  <a:pt x="196" y="266"/>
                </a:cubicBezTo>
                <a:cubicBezTo>
                  <a:pt x="195" y="259"/>
                  <a:pt x="186" y="274"/>
                  <a:pt x="182" y="273"/>
                </a:cubicBezTo>
                <a:cubicBezTo>
                  <a:pt x="178" y="272"/>
                  <a:pt x="168" y="258"/>
                  <a:pt x="168" y="251"/>
                </a:cubicBezTo>
                <a:cubicBezTo>
                  <a:pt x="168" y="244"/>
                  <a:pt x="158" y="246"/>
                  <a:pt x="157" y="236"/>
                </a:cubicBezTo>
                <a:cubicBezTo>
                  <a:pt x="156" y="225"/>
                  <a:pt x="167" y="218"/>
                  <a:pt x="167" y="218"/>
                </a:cubicBezTo>
                <a:cubicBezTo>
                  <a:pt x="167" y="218"/>
                  <a:pt x="163" y="199"/>
                  <a:pt x="166" y="190"/>
                </a:cubicBezTo>
                <a:cubicBezTo>
                  <a:pt x="169" y="181"/>
                  <a:pt x="187" y="184"/>
                  <a:pt x="199" y="181"/>
                </a:cubicBezTo>
                <a:cubicBezTo>
                  <a:pt x="211" y="178"/>
                  <a:pt x="195" y="166"/>
                  <a:pt x="195" y="158"/>
                </a:cubicBezTo>
                <a:cubicBezTo>
                  <a:pt x="195" y="150"/>
                  <a:pt x="206" y="136"/>
                  <a:pt x="206" y="136"/>
                </a:cubicBezTo>
                <a:cubicBezTo>
                  <a:pt x="206" y="136"/>
                  <a:pt x="206" y="125"/>
                  <a:pt x="203" y="117"/>
                </a:cubicBezTo>
                <a:cubicBezTo>
                  <a:pt x="200" y="109"/>
                  <a:pt x="185" y="117"/>
                  <a:pt x="185" y="117"/>
                </a:cubicBezTo>
                <a:cubicBezTo>
                  <a:pt x="183" y="102"/>
                  <a:pt x="183" y="102"/>
                  <a:pt x="183" y="102"/>
                </a:cubicBezTo>
                <a:cubicBezTo>
                  <a:pt x="183" y="102"/>
                  <a:pt x="166" y="87"/>
                  <a:pt x="153" y="85"/>
                </a:cubicBezTo>
                <a:cubicBezTo>
                  <a:pt x="140" y="83"/>
                  <a:pt x="133" y="109"/>
                  <a:pt x="133" y="109"/>
                </a:cubicBezTo>
                <a:cubicBezTo>
                  <a:pt x="133" y="109"/>
                  <a:pt x="142" y="69"/>
                  <a:pt x="144" y="61"/>
                </a:cubicBezTo>
                <a:cubicBezTo>
                  <a:pt x="146" y="53"/>
                  <a:pt x="132" y="30"/>
                  <a:pt x="126" y="22"/>
                </a:cubicBezTo>
                <a:cubicBezTo>
                  <a:pt x="120" y="14"/>
                  <a:pt x="83" y="0"/>
                  <a:pt x="83" y="0"/>
                </a:cubicBezTo>
                <a:cubicBezTo>
                  <a:pt x="76" y="12"/>
                  <a:pt x="76" y="12"/>
                  <a:pt x="76" y="12"/>
                </a:cubicBezTo>
                <a:cubicBezTo>
                  <a:pt x="76" y="12"/>
                  <a:pt x="69" y="26"/>
                  <a:pt x="62" y="2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8" name="Freeform 25"/>
          <p:cNvSpPr>
            <a:spLocks noChangeAspect="1" noEditPoints="1"/>
          </p:cNvSpPr>
          <p:nvPr/>
        </p:nvSpPr>
        <p:spPr bwMode="gray">
          <a:xfrm>
            <a:off x="2181225" y="4095750"/>
            <a:ext cx="366713" cy="385763"/>
          </a:xfrm>
          <a:custGeom>
            <a:avLst/>
            <a:gdLst>
              <a:gd name="T0" fmla="*/ 175 w 642"/>
              <a:gd name="T1" fmla="*/ 3 h 625"/>
              <a:gd name="T2" fmla="*/ 165 w 642"/>
              <a:gd name="T3" fmla="*/ 34 h 625"/>
              <a:gd name="T4" fmla="*/ 630 w 642"/>
              <a:gd name="T5" fmla="*/ 190 h 625"/>
              <a:gd name="T6" fmla="*/ 595 w 642"/>
              <a:gd name="T7" fmla="*/ 194 h 625"/>
              <a:gd name="T8" fmla="*/ 553 w 642"/>
              <a:gd name="T9" fmla="*/ 194 h 625"/>
              <a:gd name="T10" fmla="*/ 586 w 642"/>
              <a:gd name="T11" fmla="*/ 167 h 625"/>
              <a:gd name="T12" fmla="*/ 572 w 642"/>
              <a:gd name="T13" fmla="*/ 143 h 625"/>
              <a:gd name="T14" fmla="*/ 556 w 642"/>
              <a:gd name="T15" fmla="*/ 143 h 625"/>
              <a:gd name="T16" fmla="*/ 536 w 642"/>
              <a:gd name="T17" fmla="*/ 123 h 625"/>
              <a:gd name="T18" fmla="*/ 522 w 642"/>
              <a:gd name="T19" fmla="*/ 129 h 625"/>
              <a:gd name="T20" fmla="*/ 498 w 642"/>
              <a:gd name="T21" fmla="*/ 117 h 625"/>
              <a:gd name="T22" fmla="*/ 501 w 642"/>
              <a:gd name="T23" fmla="*/ 93 h 625"/>
              <a:gd name="T24" fmla="*/ 457 w 642"/>
              <a:gd name="T25" fmla="*/ 84 h 625"/>
              <a:gd name="T26" fmla="*/ 435 w 642"/>
              <a:gd name="T27" fmla="*/ 99 h 625"/>
              <a:gd name="T28" fmla="*/ 346 w 642"/>
              <a:gd name="T29" fmla="*/ 88 h 625"/>
              <a:gd name="T30" fmla="*/ 242 w 642"/>
              <a:gd name="T31" fmla="*/ 68 h 625"/>
              <a:gd name="T32" fmla="*/ 147 w 642"/>
              <a:gd name="T33" fmla="*/ 56 h 625"/>
              <a:gd name="T34" fmla="*/ 113 w 642"/>
              <a:gd name="T35" fmla="*/ 136 h 625"/>
              <a:gd name="T36" fmla="*/ 89 w 642"/>
              <a:gd name="T37" fmla="*/ 154 h 625"/>
              <a:gd name="T38" fmla="*/ 82 w 642"/>
              <a:gd name="T39" fmla="*/ 102 h 625"/>
              <a:gd name="T40" fmla="*/ 77 w 642"/>
              <a:gd name="T41" fmla="*/ 38 h 625"/>
              <a:gd name="T42" fmla="*/ 38 w 642"/>
              <a:gd name="T43" fmla="*/ 77 h 625"/>
              <a:gd name="T44" fmla="*/ 24 w 642"/>
              <a:gd name="T45" fmla="*/ 115 h 625"/>
              <a:gd name="T46" fmla="*/ 5 w 642"/>
              <a:gd name="T47" fmla="*/ 162 h 625"/>
              <a:gd name="T48" fmla="*/ 35 w 642"/>
              <a:gd name="T49" fmla="*/ 180 h 625"/>
              <a:gd name="T50" fmla="*/ 50 w 642"/>
              <a:gd name="T51" fmla="*/ 216 h 625"/>
              <a:gd name="T52" fmla="*/ 41 w 642"/>
              <a:gd name="T53" fmla="*/ 259 h 625"/>
              <a:gd name="T54" fmla="*/ 59 w 642"/>
              <a:gd name="T55" fmla="*/ 280 h 625"/>
              <a:gd name="T56" fmla="*/ 111 w 642"/>
              <a:gd name="T57" fmla="*/ 284 h 625"/>
              <a:gd name="T58" fmla="*/ 136 w 642"/>
              <a:gd name="T59" fmla="*/ 284 h 625"/>
              <a:gd name="T60" fmla="*/ 181 w 642"/>
              <a:gd name="T61" fmla="*/ 330 h 625"/>
              <a:gd name="T62" fmla="*/ 203 w 642"/>
              <a:gd name="T63" fmla="*/ 322 h 625"/>
              <a:gd name="T64" fmla="*/ 232 w 642"/>
              <a:gd name="T65" fmla="*/ 324 h 625"/>
              <a:gd name="T66" fmla="*/ 276 w 642"/>
              <a:gd name="T67" fmla="*/ 323 h 625"/>
              <a:gd name="T68" fmla="*/ 263 w 642"/>
              <a:gd name="T69" fmla="*/ 362 h 625"/>
              <a:gd name="T70" fmla="*/ 254 w 642"/>
              <a:gd name="T71" fmla="*/ 404 h 625"/>
              <a:gd name="T72" fmla="*/ 261 w 642"/>
              <a:gd name="T73" fmla="*/ 440 h 625"/>
              <a:gd name="T74" fmla="*/ 278 w 642"/>
              <a:gd name="T75" fmla="*/ 476 h 625"/>
              <a:gd name="T76" fmla="*/ 259 w 642"/>
              <a:gd name="T77" fmla="*/ 507 h 625"/>
              <a:gd name="T78" fmla="*/ 284 w 642"/>
              <a:gd name="T79" fmla="*/ 549 h 625"/>
              <a:gd name="T80" fmla="*/ 299 w 642"/>
              <a:gd name="T81" fmla="*/ 594 h 625"/>
              <a:gd name="T82" fmla="*/ 326 w 642"/>
              <a:gd name="T83" fmla="*/ 619 h 625"/>
              <a:gd name="T84" fmla="*/ 362 w 642"/>
              <a:gd name="T85" fmla="*/ 624 h 625"/>
              <a:gd name="T86" fmla="*/ 400 w 642"/>
              <a:gd name="T87" fmla="*/ 593 h 625"/>
              <a:gd name="T88" fmla="*/ 420 w 642"/>
              <a:gd name="T89" fmla="*/ 579 h 625"/>
              <a:gd name="T90" fmla="*/ 457 w 642"/>
              <a:gd name="T91" fmla="*/ 547 h 625"/>
              <a:gd name="T92" fmla="*/ 432 w 642"/>
              <a:gd name="T93" fmla="*/ 524 h 625"/>
              <a:gd name="T94" fmla="*/ 419 w 642"/>
              <a:gd name="T95" fmla="*/ 490 h 625"/>
              <a:gd name="T96" fmla="*/ 400 w 642"/>
              <a:gd name="T97" fmla="*/ 425 h 625"/>
              <a:gd name="T98" fmla="*/ 429 w 642"/>
              <a:gd name="T99" fmla="*/ 433 h 625"/>
              <a:gd name="T100" fmla="*/ 450 w 642"/>
              <a:gd name="T101" fmla="*/ 444 h 625"/>
              <a:gd name="T102" fmla="*/ 469 w 642"/>
              <a:gd name="T103" fmla="*/ 446 h 625"/>
              <a:gd name="T104" fmla="*/ 507 w 642"/>
              <a:gd name="T105" fmla="*/ 432 h 625"/>
              <a:gd name="T106" fmla="*/ 551 w 642"/>
              <a:gd name="T107" fmla="*/ 424 h 625"/>
              <a:gd name="T108" fmla="*/ 583 w 642"/>
              <a:gd name="T109" fmla="*/ 414 h 625"/>
              <a:gd name="T110" fmla="*/ 596 w 642"/>
              <a:gd name="T111" fmla="*/ 399 h 625"/>
              <a:gd name="T112" fmla="*/ 563 w 642"/>
              <a:gd name="T113" fmla="*/ 340 h 625"/>
              <a:gd name="T114" fmla="*/ 570 w 642"/>
              <a:gd name="T115" fmla="*/ 299 h 625"/>
              <a:gd name="T116" fmla="*/ 616 w 642"/>
              <a:gd name="T117" fmla="*/ 273 h 625"/>
              <a:gd name="T118" fmla="*/ 601 w 642"/>
              <a:gd name="T119" fmla="*/ 250 h 625"/>
              <a:gd name="T120" fmla="*/ 635 w 642"/>
              <a:gd name="T121" fmla="*/ 218 h 625"/>
              <a:gd name="T122" fmla="*/ 630 w 642"/>
              <a:gd name="T123" fmla="*/ 19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25">
                <a:moveTo>
                  <a:pt x="182" y="33"/>
                </a:moveTo>
                <a:cubicBezTo>
                  <a:pt x="182" y="33"/>
                  <a:pt x="187" y="6"/>
                  <a:pt x="175" y="3"/>
                </a:cubicBezTo>
                <a:cubicBezTo>
                  <a:pt x="164" y="0"/>
                  <a:pt x="158" y="7"/>
                  <a:pt x="158" y="13"/>
                </a:cubicBezTo>
                <a:cubicBezTo>
                  <a:pt x="158" y="18"/>
                  <a:pt x="165" y="34"/>
                  <a:pt x="165" y="34"/>
                </a:cubicBezTo>
                <a:lnTo>
                  <a:pt x="182" y="33"/>
                </a:lnTo>
                <a:close/>
                <a:moveTo>
                  <a:pt x="630" y="190"/>
                </a:moveTo>
                <a:cubicBezTo>
                  <a:pt x="626" y="184"/>
                  <a:pt x="611" y="201"/>
                  <a:pt x="611" y="201"/>
                </a:cubicBezTo>
                <a:cubicBezTo>
                  <a:pt x="611" y="201"/>
                  <a:pt x="601" y="197"/>
                  <a:pt x="595" y="194"/>
                </a:cubicBezTo>
                <a:cubicBezTo>
                  <a:pt x="589" y="191"/>
                  <a:pt x="575" y="208"/>
                  <a:pt x="575" y="208"/>
                </a:cubicBezTo>
                <a:cubicBezTo>
                  <a:pt x="553" y="194"/>
                  <a:pt x="553" y="194"/>
                  <a:pt x="553" y="194"/>
                </a:cubicBezTo>
                <a:cubicBezTo>
                  <a:pt x="553" y="194"/>
                  <a:pt x="579" y="194"/>
                  <a:pt x="583" y="187"/>
                </a:cubicBezTo>
                <a:cubicBezTo>
                  <a:pt x="587" y="180"/>
                  <a:pt x="586" y="167"/>
                  <a:pt x="586" y="167"/>
                </a:cubicBezTo>
                <a:cubicBezTo>
                  <a:pt x="586" y="167"/>
                  <a:pt x="596" y="166"/>
                  <a:pt x="598" y="153"/>
                </a:cubicBezTo>
                <a:cubicBezTo>
                  <a:pt x="600" y="140"/>
                  <a:pt x="572" y="143"/>
                  <a:pt x="572" y="143"/>
                </a:cubicBezTo>
                <a:cubicBezTo>
                  <a:pt x="572" y="143"/>
                  <a:pt x="568" y="129"/>
                  <a:pt x="561" y="128"/>
                </a:cubicBezTo>
                <a:cubicBezTo>
                  <a:pt x="554" y="127"/>
                  <a:pt x="556" y="143"/>
                  <a:pt x="556" y="143"/>
                </a:cubicBezTo>
                <a:cubicBezTo>
                  <a:pt x="556" y="143"/>
                  <a:pt x="550" y="134"/>
                  <a:pt x="550" y="128"/>
                </a:cubicBezTo>
                <a:cubicBezTo>
                  <a:pt x="550" y="122"/>
                  <a:pt x="536" y="123"/>
                  <a:pt x="536" y="123"/>
                </a:cubicBezTo>
                <a:cubicBezTo>
                  <a:pt x="532" y="143"/>
                  <a:pt x="532" y="143"/>
                  <a:pt x="532" y="143"/>
                </a:cubicBezTo>
                <a:cubicBezTo>
                  <a:pt x="532" y="143"/>
                  <a:pt x="524" y="135"/>
                  <a:pt x="522" y="129"/>
                </a:cubicBezTo>
                <a:cubicBezTo>
                  <a:pt x="520" y="123"/>
                  <a:pt x="519" y="109"/>
                  <a:pt x="519" y="109"/>
                </a:cubicBezTo>
                <a:cubicBezTo>
                  <a:pt x="498" y="117"/>
                  <a:pt x="498" y="117"/>
                  <a:pt x="498" y="117"/>
                </a:cubicBezTo>
                <a:cubicBezTo>
                  <a:pt x="498" y="117"/>
                  <a:pt x="514" y="108"/>
                  <a:pt x="514" y="103"/>
                </a:cubicBezTo>
                <a:cubicBezTo>
                  <a:pt x="514" y="98"/>
                  <a:pt x="501" y="98"/>
                  <a:pt x="501" y="93"/>
                </a:cubicBezTo>
                <a:cubicBezTo>
                  <a:pt x="501" y="88"/>
                  <a:pt x="543" y="88"/>
                  <a:pt x="547" y="82"/>
                </a:cubicBezTo>
                <a:cubicBezTo>
                  <a:pt x="551" y="76"/>
                  <a:pt x="457" y="84"/>
                  <a:pt x="457" y="84"/>
                </a:cubicBezTo>
                <a:cubicBezTo>
                  <a:pt x="466" y="94"/>
                  <a:pt x="466" y="94"/>
                  <a:pt x="466" y="94"/>
                </a:cubicBezTo>
                <a:cubicBezTo>
                  <a:pt x="466" y="94"/>
                  <a:pt x="444" y="96"/>
                  <a:pt x="435" y="99"/>
                </a:cubicBezTo>
                <a:cubicBezTo>
                  <a:pt x="426" y="102"/>
                  <a:pt x="402" y="119"/>
                  <a:pt x="402" y="119"/>
                </a:cubicBezTo>
                <a:cubicBezTo>
                  <a:pt x="378" y="120"/>
                  <a:pt x="346" y="88"/>
                  <a:pt x="346" y="88"/>
                </a:cubicBezTo>
                <a:cubicBezTo>
                  <a:pt x="346" y="88"/>
                  <a:pt x="265" y="93"/>
                  <a:pt x="255" y="92"/>
                </a:cubicBezTo>
                <a:cubicBezTo>
                  <a:pt x="245" y="91"/>
                  <a:pt x="242" y="82"/>
                  <a:pt x="242" y="68"/>
                </a:cubicBezTo>
                <a:cubicBezTo>
                  <a:pt x="242" y="54"/>
                  <a:pt x="236" y="44"/>
                  <a:pt x="210" y="39"/>
                </a:cubicBezTo>
                <a:cubicBezTo>
                  <a:pt x="184" y="34"/>
                  <a:pt x="147" y="56"/>
                  <a:pt x="147" y="56"/>
                </a:cubicBezTo>
                <a:cubicBezTo>
                  <a:pt x="147" y="56"/>
                  <a:pt x="120" y="62"/>
                  <a:pt x="104" y="76"/>
                </a:cubicBezTo>
                <a:cubicBezTo>
                  <a:pt x="88" y="90"/>
                  <a:pt x="111" y="116"/>
                  <a:pt x="113" y="136"/>
                </a:cubicBezTo>
                <a:cubicBezTo>
                  <a:pt x="115" y="156"/>
                  <a:pt x="88" y="172"/>
                  <a:pt x="88" y="172"/>
                </a:cubicBezTo>
                <a:cubicBezTo>
                  <a:pt x="89" y="154"/>
                  <a:pt x="89" y="154"/>
                  <a:pt x="89" y="154"/>
                </a:cubicBezTo>
                <a:cubicBezTo>
                  <a:pt x="89" y="154"/>
                  <a:pt x="71" y="149"/>
                  <a:pt x="65" y="139"/>
                </a:cubicBezTo>
                <a:cubicBezTo>
                  <a:pt x="59" y="129"/>
                  <a:pt x="75" y="111"/>
                  <a:pt x="82" y="102"/>
                </a:cubicBezTo>
                <a:cubicBezTo>
                  <a:pt x="89" y="93"/>
                  <a:pt x="88" y="77"/>
                  <a:pt x="88" y="65"/>
                </a:cubicBezTo>
                <a:cubicBezTo>
                  <a:pt x="88" y="53"/>
                  <a:pt x="77" y="38"/>
                  <a:pt x="77" y="38"/>
                </a:cubicBezTo>
                <a:cubicBezTo>
                  <a:pt x="77" y="38"/>
                  <a:pt x="76" y="53"/>
                  <a:pt x="65" y="56"/>
                </a:cubicBezTo>
                <a:cubicBezTo>
                  <a:pt x="54" y="60"/>
                  <a:pt x="45" y="64"/>
                  <a:pt x="38" y="77"/>
                </a:cubicBezTo>
                <a:cubicBezTo>
                  <a:pt x="30" y="90"/>
                  <a:pt x="30" y="110"/>
                  <a:pt x="30" y="110"/>
                </a:cubicBezTo>
                <a:cubicBezTo>
                  <a:pt x="24" y="115"/>
                  <a:pt x="24" y="115"/>
                  <a:pt x="24" y="115"/>
                </a:cubicBezTo>
                <a:cubicBezTo>
                  <a:pt x="24" y="133"/>
                  <a:pt x="24" y="133"/>
                  <a:pt x="24" y="133"/>
                </a:cubicBezTo>
                <a:cubicBezTo>
                  <a:pt x="24" y="133"/>
                  <a:pt x="0" y="154"/>
                  <a:pt x="5" y="162"/>
                </a:cubicBezTo>
                <a:cubicBezTo>
                  <a:pt x="10" y="171"/>
                  <a:pt x="14" y="157"/>
                  <a:pt x="21" y="157"/>
                </a:cubicBezTo>
                <a:cubicBezTo>
                  <a:pt x="28" y="157"/>
                  <a:pt x="35" y="171"/>
                  <a:pt x="35" y="180"/>
                </a:cubicBezTo>
                <a:cubicBezTo>
                  <a:pt x="35" y="189"/>
                  <a:pt x="36" y="195"/>
                  <a:pt x="36" y="195"/>
                </a:cubicBezTo>
                <a:cubicBezTo>
                  <a:pt x="36" y="195"/>
                  <a:pt x="52" y="204"/>
                  <a:pt x="50" y="216"/>
                </a:cubicBezTo>
                <a:cubicBezTo>
                  <a:pt x="48" y="229"/>
                  <a:pt x="42" y="232"/>
                  <a:pt x="42" y="232"/>
                </a:cubicBezTo>
                <a:cubicBezTo>
                  <a:pt x="41" y="259"/>
                  <a:pt x="41" y="259"/>
                  <a:pt x="41" y="259"/>
                </a:cubicBezTo>
                <a:cubicBezTo>
                  <a:pt x="51" y="259"/>
                  <a:pt x="51" y="259"/>
                  <a:pt x="51" y="259"/>
                </a:cubicBezTo>
                <a:cubicBezTo>
                  <a:pt x="51" y="259"/>
                  <a:pt x="50" y="277"/>
                  <a:pt x="59" y="280"/>
                </a:cubicBezTo>
                <a:cubicBezTo>
                  <a:pt x="68" y="283"/>
                  <a:pt x="79" y="278"/>
                  <a:pt x="83" y="278"/>
                </a:cubicBezTo>
                <a:cubicBezTo>
                  <a:pt x="88" y="278"/>
                  <a:pt x="106" y="285"/>
                  <a:pt x="111" y="284"/>
                </a:cubicBezTo>
                <a:cubicBezTo>
                  <a:pt x="116" y="283"/>
                  <a:pt x="117" y="277"/>
                  <a:pt x="122" y="277"/>
                </a:cubicBezTo>
                <a:cubicBezTo>
                  <a:pt x="127" y="277"/>
                  <a:pt x="136" y="284"/>
                  <a:pt x="136" y="284"/>
                </a:cubicBezTo>
                <a:cubicBezTo>
                  <a:pt x="154" y="285"/>
                  <a:pt x="154" y="285"/>
                  <a:pt x="154" y="285"/>
                </a:cubicBezTo>
                <a:cubicBezTo>
                  <a:pt x="154" y="285"/>
                  <a:pt x="173" y="327"/>
                  <a:pt x="181" y="330"/>
                </a:cubicBezTo>
                <a:cubicBezTo>
                  <a:pt x="189" y="332"/>
                  <a:pt x="197" y="329"/>
                  <a:pt x="197" y="329"/>
                </a:cubicBezTo>
                <a:cubicBezTo>
                  <a:pt x="197" y="329"/>
                  <a:pt x="195" y="322"/>
                  <a:pt x="203" y="322"/>
                </a:cubicBezTo>
                <a:cubicBezTo>
                  <a:pt x="211" y="322"/>
                  <a:pt x="213" y="329"/>
                  <a:pt x="221" y="330"/>
                </a:cubicBezTo>
                <a:cubicBezTo>
                  <a:pt x="229" y="331"/>
                  <a:pt x="232" y="324"/>
                  <a:pt x="232" y="324"/>
                </a:cubicBezTo>
                <a:cubicBezTo>
                  <a:pt x="251" y="326"/>
                  <a:pt x="251" y="326"/>
                  <a:pt x="251" y="326"/>
                </a:cubicBezTo>
                <a:cubicBezTo>
                  <a:pt x="251" y="326"/>
                  <a:pt x="270" y="311"/>
                  <a:pt x="276" y="323"/>
                </a:cubicBezTo>
                <a:cubicBezTo>
                  <a:pt x="282" y="336"/>
                  <a:pt x="265" y="344"/>
                  <a:pt x="265" y="344"/>
                </a:cubicBezTo>
                <a:cubicBezTo>
                  <a:pt x="265" y="344"/>
                  <a:pt x="266" y="359"/>
                  <a:pt x="263" y="362"/>
                </a:cubicBezTo>
                <a:cubicBezTo>
                  <a:pt x="260" y="365"/>
                  <a:pt x="250" y="370"/>
                  <a:pt x="251" y="375"/>
                </a:cubicBezTo>
                <a:cubicBezTo>
                  <a:pt x="252" y="380"/>
                  <a:pt x="254" y="398"/>
                  <a:pt x="254" y="404"/>
                </a:cubicBezTo>
                <a:cubicBezTo>
                  <a:pt x="254" y="410"/>
                  <a:pt x="252" y="433"/>
                  <a:pt x="252" y="433"/>
                </a:cubicBezTo>
                <a:cubicBezTo>
                  <a:pt x="252" y="433"/>
                  <a:pt x="261" y="437"/>
                  <a:pt x="261" y="440"/>
                </a:cubicBezTo>
                <a:cubicBezTo>
                  <a:pt x="261" y="443"/>
                  <a:pt x="262" y="452"/>
                  <a:pt x="262" y="452"/>
                </a:cubicBezTo>
                <a:cubicBezTo>
                  <a:pt x="262" y="452"/>
                  <a:pt x="278" y="466"/>
                  <a:pt x="278" y="476"/>
                </a:cubicBezTo>
                <a:cubicBezTo>
                  <a:pt x="278" y="486"/>
                  <a:pt x="249" y="504"/>
                  <a:pt x="249" y="504"/>
                </a:cubicBezTo>
                <a:cubicBezTo>
                  <a:pt x="259" y="507"/>
                  <a:pt x="259" y="507"/>
                  <a:pt x="259" y="507"/>
                </a:cubicBezTo>
                <a:cubicBezTo>
                  <a:pt x="259" y="507"/>
                  <a:pt x="281" y="521"/>
                  <a:pt x="281" y="525"/>
                </a:cubicBezTo>
                <a:cubicBezTo>
                  <a:pt x="281" y="529"/>
                  <a:pt x="284" y="549"/>
                  <a:pt x="284" y="549"/>
                </a:cubicBezTo>
                <a:cubicBezTo>
                  <a:pt x="284" y="549"/>
                  <a:pt x="295" y="575"/>
                  <a:pt x="294" y="580"/>
                </a:cubicBezTo>
                <a:cubicBezTo>
                  <a:pt x="293" y="585"/>
                  <a:pt x="299" y="594"/>
                  <a:pt x="299" y="594"/>
                </a:cubicBezTo>
                <a:cubicBezTo>
                  <a:pt x="299" y="594"/>
                  <a:pt x="306" y="607"/>
                  <a:pt x="310" y="612"/>
                </a:cubicBezTo>
                <a:cubicBezTo>
                  <a:pt x="314" y="617"/>
                  <a:pt x="326" y="619"/>
                  <a:pt x="326" y="619"/>
                </a:cubicBezTo>
                <a:cubicBezTo>
                  <a:pt x="336" y="625"/>
                  <a:pt x="347" y="603"/>
                  <a:pt x="356" y="605"/>
                </a:cubicBezTo>
                <a:cubicBezTo>
                  <a:pt x="365" y="607"/>
                  <a:pt x="354" y="624"/>
                  <a:pt x="362" y="624"/>
                </a:cubicBezTo>
                <a:cubicBezTo>
                  <a:pt x="370" y="624"/>
                  <a:pt x="376" y="599"/>
                  <a:pt x="382" y="595"/>
                </a:cubicBezTo>
                <a:cubicBezTo>
                  <a:pt x="388" y="591"/>
                  <a:pt x="400" y="593"/>
                  <a:pt x="400" y="593"/>
                </a:cubicBezTo>
                <a:cubicBezTo>
                  <a:pt x="402" y="587"/>
                  <a:pt x="402" y="587"/>
                  <a:pt x="402" y="587"/>
                </a:cubicBezTo>
                <a:cubicBezTo>
                  <a:pt x="402" y="587"/>
                  <a:pt x="407" y="583"/>
                  <a:pt x="420" y="579"/>
                </a:cubicBezTo>
                <a:cubicBezTo>
                  <a:pt x="433" y="575"/>
                  <a:pt x="432" y="550"/>
                  <a:pt x="432" y="550"/>
                </a:cubicBezTo>
                <a:cubicBezTo>
                  <a:pt x="432" y="550"/>
                  <a:pt x="445" y="553"/>
                  <a:pt x="457" y="547"/>
                </a:cubicBezTo>
                <a:cubicBezTo>
                  <a:pt x="469" y="541"/>
                  <a:pt x="462" y="527"/>
                  <a:pt x="462" y="527"/>
                </a:cubicBezTo>
                <a:cubicBezTo>
                  <a:pt x="432" y="524"/>
                  <a:pt x="432" y="524"/>
                  <a:pt x="432" y="524"/>
                </a:cubicBezTo>
                <a:cubicBezTo>
                  <a:pt x="432" y="524"/>
                  <a:pt x="432" y="515"/>
                  <a:pt x="432" y="508"/>
                </a:cubicBezTo>
                <a:cubicBezTo>
                  <a:pt x="432" y="501"/>
                  <a:pt x="419" y="490"/>
                  <a:pt x="419" y="490"/>
                </a:cubicBezTo>
                <a:cubicBezTo>
                  <a:pt x="419" y="490"/>
                  <a:pt x="434" y="466"/>
                  <a:pt x="412" y="455"/>
                </a:cubicBezTo>
                <a:cubicBezTo>
                  <a:pt x="390" y="444"/>
                  <a:pt x="400" y="425"/>
                  <a:pt x="400" y="425"/>
                </a:cubicBezTo>
                <a:cubicBezTo>
                  <a:pt x="400" y="425"/>
                  <a:pt x="403" y="431"/>
                  <a:pt x="406" y="434"/>
                </a:cubicBezTo>
                <a:cubicBezTo>
                  <a:pt x="409" y="437"/>
                  <a:pt x="418" y="429"/>
                  <a:pt x="429" y="433"/>
                </a:cubicBezTo>
                <a:cubicBezTo>
                  <a:pt x="440" y="437"/>
                  <a:pt x="434" y="446"/>
                  <a:pt x="436" y="449"/>
                </a:cubicBezTo>
                <a:cubicBezTo>
                  <a:pt x="438" y="452"/>
                  <a:pt x="450" y="444"/>
                  <a:pt x="450" y="444"/>
                </a:cubicBezTo>
                <a:cubicBezTo>
                  <a:pt x="460" y="450"/>
                  <a:pt x="460" y="450"/>
                  <a:pt x="460" y="450"/>
                </a:cubicBezTo>
                <a:cubicBezTo>
                  <a:pt x="460" y="450"/>
                  <a:pt x="465" y="442"/>
                  <a:pt x="469" y="446"/>
                </a:cubicBezTo>
                <a:cubicBezTo>
                  <a:pt x="473" y="450"/>
                  <a:pt x="484" y="469"/>
                  <a:pt x="493" y="469"/>
                </a:cubicBezTo>
                <a:cubicBezTo>
                  <a:pt x="502" y="469"/>
                  <a:pt x="499" y="435"/>
                  <a:pt x="507" y="432"/>
                </a:cubicBezTo>
                <a:cubicBezTo>
                  <a:pt x="515" y="429"/>
                  <a:pt x="521" y="437"/>
                  <a:pt x="528" y="437"/>
                </a:cubicBezTo>
                <a:cubicBezTo>
                  <a:pt x="535" y="437"/>
                  <a:pt x="549" y="430"/>
                  <a:pt x="551" y="424"/>
                </a:cubicBezTo>
                <a:cubicBezTo>
                  <a:pt x="553" y="418"/>
                  <a:pt x="565" y="413"/>
                  <a:pt x="565" y="413"/>
                </a:cubicBezTo>
                <a:cubicBezTo>
                  <a:pt x="583" y="414"/>
                  <a:pt x="583" y="414"/>
                  <a:pt x="583" y="414"/>
                </a:cubicBezTo>
                <a:cubicBezTo>
                  <a:pt x="581" y="404"/>
                  <a:pt x="581" y="404"/>
                  <a:pt x="581" y="404"/>
                </a:cubicBezTo>
                <a:cubicBezTo>
                  <a:pt x="581" y="404"/>
                  <a:pt x="592" y="406"/>
                  <a:pt x="596" y="399"/>
                </a:cubicBezTo>
                <a:cubicBezTo>
                  <a:pt x="600" y="392"/>
                  <a:pt x="594" y="378"/>
                  <a:pt x="594" y="378"/>
                </a:cubicBezTo>
                <a:cubicBezTo>
                  <a:pt x="594" y="378"/>
                  <a:pt x="567" y="351"/>
                  <a:pt x="563" y="340"/>
                </a:cubicBezTo>
                <a:cubicBezTo>
                  <a:pt x="559" y="329"/>
                  <a:pt x="572" y="330"/>
                  <a:pt x="581" y="322"/>
                </a:cubicBezTo>
                <a:cubicBezTo>
                  <a:pt x="590" y="315"/>
                  <a:pt x="570" y="304"/>
                  <a:pt x="570" y="299"/>
                </a:cubicBezTo>
                <a:cubicBezTo>
                  <a:pt x="570" y="294"/>
                  <a:pt x="595" y="295"/>
                  <a:pt x="606" y="291"/>
                </a:cubicBezTo>
                <a:cubicBezTo>
                  <a:pt x="617" y="287"/>
                  <a:pt x="616" y="277"/>
                  <a:pt x="616" y="273"/>
                </a:cubicBezTo>
                <a:cubicBezTo>
                  <a:pt x="616" y="270"/>
                  <a:pt x="609" y="270"/>
                  <a:pt x="605" y="270"/>
                </a:cubicBezTo>
                <a:cubicBezTo>
                  <a:pt x="601" y="270"/>
                  <a:pt x="603" y="259"/>
                  <a:pt x="601" y="250"/>
                </a:cubicBezTo>
                <a:cubicBezTo>
                  <a:pt x="599" y="241"/>
                  <a:pt x="615" y="236"/>
                  <a:pt x="621" y="234"/>
                </a:cubicBezTo>
                <a:cubicBezTo>
                  <a:pt x="628" y="232"/>
                  <a:pt x="635" y="218"/>
                  <a:pt x="635" y="218"/>
                </a:cubicBezTo>
                <a:cubicBezTo>
                  <a:pt x="642" y="206"/>
                  <a:pt x="642" y="206"/>
                  <a:pt x="642" y="206"/>
                </a:cubicBezTo>
                <a:cubicBezTo>
                  <a:pt x="642" y="206"/>
                  <a:pt x="634" y="196"/>
                  <a:pt x="630" y="19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9" name="Freeform 26"/>
          <p:cNvSpPr>
            <a:spLocks noChangeAspect="1"/>
          </p:cNvSpPr>
          <p:nvPr/>
        </p:nvSpPr>
        <p:spPr bwMode="gray">
          <a:xfrm>
            <a:off x="1920875" y="4178300"/>
            <a:ext cx="158750" cy="88900"/>
          </a:xfrm>
          <a:custGeom>
            <a:avLst/>
            <a:gdLst>
              <a:gd name="T0" fmla="*/ 209 w 279"/>
              <a:gd name="T1" fmla="*/ 47 h 141"/>
              <a:gd name="T2" fmla="*/ 224 w 279"/>
              <a:gd name="T3" fmla="*/ 66 h 141"/>
              <a:gd name="T4" fmla="*/ 232 w 279"/>
              <a:gd name="T5" fmla="*/ 63 h 141"/>
              <a:gd name="T6" fmla="*/ 254 w 279"/>
              <a:gd name="T7" fmla="*/ 81 h 141"/>
              <a:gd name="T8" fmla="*/ 232 w 279"/>
              <a:gd name="T9" fmla="*/ 71 h 141"/>
              <a:gd name="T10" fmla="*/ 229 w 279"/>
              <a:gd name="T11" fmla="*/ 106 h 141"/>
              <a:gd name="T12" fmla="*/ 243 w 279"/>
              <a:gd name="T13" fmla="*/ 128 h 141"/>
              <a:gd name="T14" fmla="*/ 243 w 279"/>
              <a:gd name="T15" fmla="*/ 128 h 141"/>
              <a:gd name="T16" fmla="*/ 253 w 279"/>
              <a:gd name="T17" fmla="*/ 107 h 141"/>
              <a:gd name="T18" fmla="*/ 269 w 279"/>
              <a:gd name="T19" fmla="*/ 109 h 141"/>
              <a:gd name="T20" fmla="*/ 279 w 279"/>
              <a:gd name="T21" fmla="*/ 84 h 141"/>
              <a:gd name="T22" fmla="*/ 266 w 279"/>
              <a:gd name="T23" fmla="*/ 70 h 141"/>
              <a:gd name="T24" fmla="*/ 270 w 279"/>
              <a:gd name="T25" fmla="*/ 58 h 141"/>
              <a:gd name="T26" fmla="*/ 255 w 279"/>
              <a:gd name="T27" fmla="*/ 46 h 141"/>
              <a:gd name="T28" fmla="*/ 236 w 279"/>
              <a:gd name="T29" fmla="*/ 18 h 141"/>
              <a:gd name="T30" fmla="*/ 196 w 279"/>
              <a:gd name="T31" fmla="*/ 13 h 141"/>
              <a:gd name="T32" fmla="*/ 195 w 279"/>
              <a:gd name="T33" fmla="*/ 4 h 141"/>
              <a:gd name="T34" fmla="*/ 163 w 279"/>
              <a:gd name="T35" fmla="*/ 7 h 141"/>
              <a:gd name="T36" fmla="*/ 144 w 279"/>
              <a:gd name="T37" fmla="*/ 27 h 141"/>
              <a:gd name="T38" fmla="*/ 126 w 279"/>
              <a:gd name="T39" fmla="*/ 25 h 141"/>
              <a:gd name="T40" fmla="*/ 94 w 279"/>
              <a:gd name="T41" fmla="*/ 50 h 141"/>
              <a:gd name="T42" fmla="*/ 75 w 279"/>
              <a:gd name="T43" fmla="*/ 43 h 141"/>
              <a:gd name="T44" fmla="*/ 65 w 279"/>
              <a:gd name="T45" fmla="*/ 32 h 141"/>
              <a:gd name="T46" fmla="*/ 59 w 279"/>
              <a:gd name="T47" fmla="*/ 39 h 141"/>
              <a:gd name="T48" fmla="*/ 40 w 279"/>
              <a:gd name="T49" fmla="*/ 35 h 141"/>
              <a:gd name="T50" fmla="*/ 35 w 279"/>
              <a:gd name="T51" fmla="*/ 10 h 141"/>
              <a:gd name="T52" fmla="*/ 27 w 279"/>
              <a:gd name="T53" fmla="*/ 5 h 141"/>
              <a:gd name="T54" fmla="*/ 10 w 279"/>
              <a:gd name="T55" fmla="*/ 11 h 141"/>
              <a:gd name="T56" fmla="*/ 10 w 279"/>
              <a:gd name="T57" fmla="*/ 33 h 141"/>
              <a:gd name="T58" fmla="*/ 24 w 279"/>
              <a:gd name="T59" fmla="*/ 40 h 141"/>
              <a:gd name="T60" fmla="*/ 11 w 279"/>
              <a:gd name="T61" fmla="*/ 51 h 141"/>
              <a:gd name="T62" fmla="*/ 10 w 279"/>
              <a:gd name="T63" fmla="*/ 65 h 141"/>
              <a:gd name="T64" fmla="*/ 6 w 279"/>
              <a:gd name="T65" fmla="*/ 70 h 141"/>
              <a:gd name="T66" fmla="*/ 11 w 279"/>
              <a:gd name="T67" fmla="*/ 75 h 141"/>
              <a:gd name="T68" fmla="*/ 39 w 279"/>
              <a:gd name="T69" fmla="*/ 69 h 141"/>
              <a:gd name="T70" fmla="*/ 44 w 279"/>
              <a:gd name="T71" fmla="*/ 81 h 141"/>
              <a:gd name="T72" fmla="*/ 64 w 279"/>
              <a:gd name="T73" fmla="*/ 80 h 141"/>
              <a:gd name="T74" fmla="*/ 67 w 279"/>
              <a:gd name="T75" fmla="*/ 107 h 141"/>
              <a:gd name="T76" fmla="*/ 86 w 279"/>
              <a:gd name="T77" fmla="*/ 102 h 141"/>
              <a:gd name="T78" fmla="*/ 86 w 279"/>
              <a:gd name="T79" fmla="*/ 89 h 141"/>
              <a:gd name="T80" fmla="*/ 97 w 279"/>
              <a:gd name="T81" fmla="*/ 88 h 141"/>
              <a:gd name="T82" fmla="*/ 115 w 279"/>
              <a:gd name="T83" fmla="*/ 134 h 141"/>
              <a:gd name="T84" fmla="*/ 143 w 279"/>
              <a:gd name="T85" fmla="*/ 118 h 141"/>
              <a:gd name="T86" fmla="*/ 116 w 279"/>
              <a:gd name="T87" fmla="*/ 81 h 141"/>
              <a:gd name="T88" fmla="*/ 147 w 279"/>
              <a:gd name="T89" fmla="*/ 62 h 141"/>
              <a:gd name="T90" fmla="*/ 177 w 279"/>
              <a:gd name="T91" fmla="*/ 36 h 141"/>
              <a:gd name="T92" fmla="*/ 209 w 279"/>
              <a:gd name="T9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141">
                <a:moveTo>
                  <a:pt x="209" y="47"/>
                </a:moveTo>
                <a:cubicBezTo>
                  <a:pt x="215" y="51"/>
                  <a:pt x="224" y="66"/>
                  <a:pt x="224" y="66"/>
                </a:cubicBezTo>
                <a:cubicBezTo>
                  <a:pt x="232" y="63"/>
                  <a:pt x="232" y="63"/>
                  <a:pt x="232" y="63"/>
                </a:cubicBezTo>
                <a:cubicBezTo>
                  <a:pt x="254" y="81"/>
                  <a:pt x="254" y="81"/>
                  <a:pt x="254" y="81"/>
                </a:cubicBezTo>
                <a:cubicBezTo>
                  <a:pt x="232" y="71"/>
                  <a:pt x="232" y="71"/>
                  <a:pt x="232" y="71"/>
                </a:cubicBezTo>
                <a:cubicBezTo>
                  <a:pt x="232" y="71"/>
                  <a:pt x="229" y="100"/>
                  <a:pt x="229" y="106"/>
                </a:cubicBezTo>
                <a:cubicBezTo>
                  <a:pt x="229" y="111"/>
                  <a:pt x="240" y="124"/>
                  <a:pt x="243" y="128"/>
                </a:cubicBezTo>
                <a:cubicBezTo>
                  <a:pt x="243" y="128"/>
                  <a:pt x="243" y="128"/>
                  <a:pt x="243" y="128"/>
                </a:cubicBezTo>
                <a:cubicBezTo>
                  <a:pt x="253" y="107"/>
                  <a:pt x="253" y="107"/>
                  <a:pt x="253" y="107"/>
                </a:cubicBezTo>
                <a:cubicBezTo>
                  <a:pt x="253" y="107"/>
                  <a:pt x="260" y="117"/>
                  <a:pt x="269" y="109"/>
                </a:cubicBezTo>
                <a:cubicBezTo>
                  <a:pt x="279" y="101"/>
                  <a:pt x="279" y="84"/>
                  <a:pt x="279" y="84"/>
                </a:cubicBezTo>
                <a:cubicBezTo>
                  <a:pt x="279" y="84"/>
                  <a:pt x="266" y="77"/>
                  <a:pt x="266" y="70"/>
                </a:cubicBezTo>
                <a:cubicBezTo>
                  <a:pt x="266" y="64"/>
                  <a:pt x="269" y="59"/>
                  <a:pt x="270" y="58"/>
                </a:cubicBezTo>
                <a:cubicBezTo>
                  <a:pt x="255" y="46"/>
                  <a:pt x="255" y="46"/>
                  <a:pt x="255" y="46"/>
                </a:cubicBezTo>
                <a:cubicBezTo>
                  <a:pt x="255" y="46"/>
                  <a:pt x="251" y="24"/>
                  <a:pt x="236" y="18"/>
                </a:cubicBezTo>
                <a:cubicBezTo>
                  <a:pt x="221" y="12"/>
                  <a:pt x="196" y="13"/>
                  <a:pt x="196" y="13"/>
                </a:cubicBezTo>
                <a:cubicBezTo>
                  <a:pt x="195" y="4"/>
                  <a:pt x="195" y="4"/>
                  <a:pt x="195" y="4"/>
                </a:cubicBezTo>
                <a:cubicBezTo>
                  <a:pt x="195" y="4"/>
                  <a:pt x="169" y="0"/>
                  <a:pt x="163" y="7"/>
                </a:cubicBezTo>
                <a:cubicBezTo>
                  <a:pt x="157" y="14"/>
                  <a:pt x="144" y="27"/>
                  <a:pt x="144" y="27"/>
                </a:cubicBezTo>
                <a:cubicBezTo>
                  <a:pt x="144" y="27"/>
                  <a:pt x="134" y="18"/>
                  <a:pt x="126" y="25"/>
                </a:cubicBezTo>
                <a:cubicBezTo>
                  <a:pt x="118" y="32"/>
                  <a:pt x="104" y="50"/>
                  <a:pt x="94" y="50"/>
                </a:cubicBezTo>
                <a:cubicBezTo>
                  <a:pt x="84" y="50"/>
                  <a:pt x="75" y="43"/>
                  <a:pt x="75" y="43"/>
                </a:cubicBezTo>
                <a:cubicBezTo>
                  <a:pt x="65" y="32"/>
                  <a:pt x="65" y="32"/>
                  <a:pt x="65" y="32"/>
                </a:cubicBezTo>
                <a:cubicBezTo>
                  <a:pt x="59" y="39"/>
                  <a:pt x="59" y="39"/>
                  <a:pt x="59" y="39"/>
                </a:cubicBezTo>
                <a:cubicBezTo>
                  <a:pt x="59" y="39"/>
                  <a:pt x="45" y="44"/>
                  <a:pt x="40" y="35"/>
                </a:cubicBezTo>
                <a:cubicBezTo>
                  <a:pt x="35" y="26"/>
                  <a:pt x="42" y="16"/>
                  <a:pt x="35" y="10"/>
                </a:cubicBezTo>
                <a:cubicBezTo>
                  <a:pt x="33" y="8"/>
                  <a:pt x="30" y="7"/>
                  <a:pt x="27" y="5"/>
                </a:cubicBezTo>
                <a:cubicBezTo>
                  <a:pt x="23" y="6"/>
                  <a:pt x="16" y="9"/>
                  <a:pt x="10" y="11"/>
                </a:cubicBezTo>
                <a:cubicBezTo>
                  <a:pt x="0" y="14"/>
                  <a:pt x="10" y="33"/>
                  <a:pt x="10" y="33"/>
                </a:cubicBezTo>
                <a:cubicBezTo>
                  <a:pt x="10" y="33"/>
                  <a:pt x="24" y="35"/>
                  <a:pt x="24" y="40"/>
                </a:cubicBezTo>
                <a:cubicBezTo>
                  <a:pt x="24" y="45"/>
                  <a:pt x="11" y="51"/>
                  <a:pt x="11" y="51"/>
                </a:cubicBezTo>
                <a:cubicBezTo>
                  <a:pt x="10" y="65"/>
                  <a:pt x="10" y="65"/>
                  <a:pt x="10" y="65"/>
                </a:cubicBezTo>
                <a:cubicBezTo>
                  <a:pt x="6" y="70"/>
                  <a:pt x="6" y="70"/>
                  <a:pt x="6" y="70"/>
                </a:cubicBezTo>
                <a:cubicBezTo>
                  <a:pt x="11" y="75"/>
                  <a:pt x="11" y="75"/>
                  <a:pt x="11" y="75"/>
                </a:cubicBezTo>
                <a:cubicBezTo>
                  <a:pt x="39" y="69"/>
                  <a:pt x="39" y="69"/>
                  <a:pt x="39" y="69"/>
                </a:cubicBezTo>
                <a:cubicBezTo>
                  <a:pt x="44" y="81"/>
                  <a:pt x="44" y="81"/>
                  <a:pt x="44" y="81"/>
                </a:cubicBezTo>
                <a:cubicBezTo>
                  <a:pt x="64" y="80"/>
                  <a:pt x="64" y="80"/>
                  <a:pt x="64" y="80"/>
                </a:cubicBezTo>
                <a:cubicBezTo>
                  <a:pt x="64" y="80"/>
                  <a:pt x="59" y="102"/>
                  <a:pt x="67" y="107"/>
                </a:cubicBezTo>
                <a:cubicBezTo>
                  <a:pt x="75" y="112"/>
                  <a:pt x="86" y="102"/>
                  <a:pt x="86" y="102"/>
                </a:cubicBezTo>
                <a:cubicBezTo>
                  <a:pt x="86" y="89"/>
                  <a:pt x="86" y="89"/>
                  <a:pt x="86" y="89"/>
                </a:cubicBezTo>
                <a:cubicBezTo>
                  <a:pt x="97" y="88"/>
                  <a:pt x="97" y="88"/>
                  <a:pt x="97" y="88"/>
                </a:cubicBezTo>
                <a:cubicBezTo>
                  <a:pt x="97" y="88"/>
                  <a:pt x="101" y="141"/>
                  <a:pt x="115" y="134"/>
                </a:cubicBezTo>
                <a:cubicBezTo>
                  <a:pt x="129" y="127"/>
                  <a:pt x="143" y="118"/>
                  <a:pt x="143" y="118"/>
                </a:cubicBezTo>
                <a:cubicBezTo>
                  <a:pt x="143" y="118"/>
                  <a:pt x="105" y="91"/>
                  <a:pt x="116" y="81"/>
                </a:cubicBezTo>
                <a:cubicBezTo>
                  <a:pt x="127" y="71"/>
                  <a:pt x="138" y="70"/>
                  <a:pt x="147" y="62"/>
                </a:cubicBezTo>
                <a:cubicBezTo>
                  <a:pt x="156" y="54"/>
                  <a:pt x="167" y="34"/>
                  <a:pt x="177" y="36"/>
                </a:cubicBezTo>
                <a:cubicBezTo>
                  <a:pt x="187" y="38"/>
                  <a:pt x="203" y="43"/>
                  <a:pt x="209" y="4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0" name="Freeform 27"/>
          <p:cNvSpPr>
            <a:spLocks noChangeAspect="1"/>
          </p:cNvSpPr>
          <p:nvPr/>
        </p:nvSpPr>
        <p:spPr bwMode="gray">
          <a:xfrm>
            <a:off x="2020888" y="4081463"/>
            <a:ext cx="330200" cy="557212"/>
          </a:xfrm>
          <a:custGeom>
            <a:avLst/>
            <a:gdLst>
              <a:gd name="T0" fmla="*/ 65 w 581"/>
              <a:gd name="T1" fmla="*/ 635 h 902"/>
              <a:gd name="T2" fmla="*/ 120 w 581"/>
              <a:gd name="T3" fmla="*/ 665 h 902"/>
              <a:gd name="T4" fmla="*/ 185 w 581"/>
              <a:gd name="T5" fmla="*/ 680 h 902"/>
              <a:gd name="T6" fmla="*/ 238 w 581"/>
              <a:gd name="T7" fmla="*/ 732 h 902"/>
              <a:gd name="T8" fmla="*/ 264 w 581"/>
              <a:gd name="T9" fmla="*/ 772 h 902"/>
              <a:gd name="T10" fmla="*/ 329 w 581"/>
              <a:gd name="T11" fmla="*/ 813 h 902"/>
              <a:gd name="T12" fmla="*/ 388 w 581"/>
              <a:gd name="T13" fmla="*/ 797 h 902"/>
              <a:gd name="T14" fmla="*/ 415 w 581"/>
              <a:gd name="T15" fmla="*/ 846 h 902"/>
              <a:gd name="T16" fmla="*/ 427 w 581"/>
              <a:gd name="T17" fmla="*/ 898 h 902"/>
              <a:gd name="T18" fmla="*/ 444 w 581"/>
              <a:gd name="T19" fmla="*/ 831 h 902"/>
              <a:gd name="T20" fmla="*/ 464 w 581"/>
              <a:gd name="T21" fmla="*/ 749 h 902"/>
              <a:gd name="T22" fmla="*/ 425 w 581"/>
              <a:gd name="T23" fmla="*/ 688 h 902"/>
              <a:gd name="T24" fmla="*/ 471 w 581"/>
              <a:gd name="T25" fmla="*/ 643 h 902"/>
              <a:gd name="T26" fmla="*/ 442 w 581"/>
              <a:gd name="T27" fmla="*/ 616 h 902"/>
              <a:gd name="T28" fmla="*/ 510 w 581"/>
              <a:gd name="T29" fmla="*/ 586 h 902"/>
              <a:gd name="T30" fmla="*/ 555 w 581"/>
              <a:gd name="T31" fmla="*/ 563 h 902"/>
              <a:gd name="T32" fmla="*/ 564 w 581"/>
              <a:gd name="T33" fmla="*/ 614 h 902"/>
              <a:gd name="T34" fmla="*/ 566 w 581"/>
              <a:gd name="T35" fmla="*/ 569 h 902"/>
              <a:gd name="T36" fmla="*/ 531 w 581"/>
              <a:gd name="T37" fmla="*/ 524 h 902"/>
              <a:gd name="T38" fmla="*/ 543 w 581"/>
              <a:gd name="T39" fmla="*/ 460 h 902"/>
              <a:gd name="T40" fmla="*/ 533 w 581"/>
              <a:gd name="T41" fmla="*/ 395 h 902"/>
              <a:gd name="T42" fmla="*/ 558 w 581"/>
              <a:gd name="T43" fmla="*/ 343 h 902"/>
              <a:gd name="T44" fmla="*/ 503 w 581"/>
              <a:gd name="T45" fmla="*/ 350 h 902"/>
              <a:gd name="T46" fmla="*/ 463 w 581"/>
              <a:gd name="T47" fmla="*/ 350 h 902"/>
              <a:gd name="T48" fmla="*/ 404 w 581"/>
              <a:gd name="T49" fmla="*/ 297 h 902"/>
              <a:gd name="T50" fmla="*/ 341 w 581"/>
              <a:gd name="T51" fmla="*/ 300 h 902"/>
              <a:gd name="T52" fmla="*/ 324 w 581"/>
              <a:gd name="T53" fmla="*/ 252 h 902"/>
              <a:gd name="T54" fmla="*/ 317 w 581"/>
              <a:gd name="T55" fmla="*/ 200 h 902"/>
              <a:gd name="T56" fmla="*/ 306 w 581"/>
              <a:gd name="T57" fmla="*/ 153 h 902"/>
              <a:gd name="T58" fmla="*/ 320 w 581"/>
              <a:gd name="T59" fmla="*/ 97 h 902"/>
              <a:gd name="T60" fmla="*/ 381 w 581"/>
              <a:gd name="T61" fmla="*/ 47 h 902"/>
              <a:gd name="T62" fmla="*/ 342 w 581"/>
              <a:gd name="T63" fmla="*/ 45 h 902"/>
              <a:gd name="T64" fmla="*/ 271 w 581"/>
              <a:gd name="T65" fmla="*/ 74 h 902"/>
              <a:gd name="T66" fmla="*/ 239 w 581"/>
              <a:gd name="T67" fmla="*/ 101 h 902"/>
              <a:gd name="T68" fmla="*/ 207 w 581"/>
              <a:gd name="T69" fmla="*/ 94 h 902"/>
              <a:gd name="T70" fmla="*/ 177 w 581"/>
              <a:gd name="T71" fmla="*/ 155 h 902"/>
              <a:gd name="T72" fmla="*/ 147 w 581"/>
              <a:gd name="T73" fmla="*/ 198 h 902"/>
              <a:gd name="T74" fmla="*/ 123 w 581"/>
              <a:gd name="T75" fmla="*/ 229 h 902"/>
              <a:gd name="T76" fmla="*/ 93 w 581"/>
              <a:gd name="T77" fmla="*/ 215 h 902"/>
              <a:gd name="T78" fmla="*/ 92 w 581"/>
              <a:gd name="T79" fmla="*/ 267 h 902"/>
              <a:gd name="T80" fmla="*/ 74 w 581"/>
              <a:gd name="T81" fmla="*/ 301 h 902"/>
              <a:gd name="T82" fmla="*/ 77 w 581"/>
              <a:gd name="T83" fmla="*/ 338 h 902"/>
              <a:gd name="T84" fmla="*/ 77 w 581"/>
              <a:gd name="T85" fmla="*/ 378 h 902"/>
              <a:gd name="T86" fmla="*/ 74 w 581"/>
              <a:gd name="T87" fmla="*/ 454 h 902"/>
              <a:gd name="T88" fmla="*/ 74 w 581"/>
              <a:gd name="T89" fmla="*/ 522 h 902"/>
              <a:gd name="T90" fmla="*/ 26 w 581"/>
              <a:gd name="T91" fmla="*/ 580 h 902"/>
              <a:gd name="T92" fmla="*/ 23 w 581"/>
              <a:gd name="T93" fmla="*/ 61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902">
                <a:moveTo>
                  <a:pt x="23" y="614"/>
                </a:moveTo>
                <a:cubicBezTo>
                  <a:pt x="34" y="620"/>
                  <a:pt x="42" y="632"/>
                  <a:pt x="42" y="632"/>
                </a:cubicBezTo>
                <a:cubicBezTo>
                  <a:pt x="42" y="632"/>
                  <a:pt x="55" y="627"/>
                  <a:pt x="65" y="635"/>
                </a:cubicBezTo>
                <a:cubicBezTo>
                  <a:pt x="75" y="643"/>
                  <a:pt x="68" y="650"/>
                  <a:pt x="77" y="656"/>
                </a:cubicBezTo>
                <a:cubicBezTo>
                  <a:pt x="86" y="662"/>
                  <a:pt x="97" y="657"/>
                  <a:pt x="97" y="657"/>
                </a:cubicBezTo>
                <a:cubicBezTo>
                  <a:pt x="97" y="657"/>
                  <a:pt x="113" y="667"/>
                  <a:pt x="120" y="665"/>
                </a:cubicBezTo>
                <a:cubicBezTo>
                  <a:pt x="127" y="663"/>
                  <a:pt x="115" y="650"/>
                  <a:pt x="132" y="653"/>
                </a:cubicBezTo>
                <a:cubicBezTo>
                  <a:pt x="149" y="656"/>
                  <a:pt x="141" y="674"/>
                  <a:pt x="154" y="675"/>
                </a:cubicBezTo>
                <a:cubicBezTo>
                  <a:pt x="166" y="676"/>
                  <a:pt x="178" y="676"/>
                  <a:pt x="185" y="680"/>
                </a:cubicBezTo>
                <a:cubicBezTo>
                  <a:pt x="192" y="684"/>
                  <a:pt x="222" y="708"/>
                  <a:pt x="222" y="708"/>
                </a:cubicBezTo>
                <a:cubicBezTo>
                  <a:pt x="230" y="732"/>
                  <a:pt x="230" y="732"/>
                  <a:pt x="230" y="732"/>
                </a:cubicBezTo>
                <a:cubicBezTo>
                  <a:pt x="238" y="732"/>
                  <a:pt x="238" y="732"/>
                  <a:pt x="238" y="732"/>
                </a:cubicBezTo>
                <a:cubicBezTo>
                  <a:pt x="249" y="745"/>
                  <a:pt x="249" y="745"/>
                  <a:pt x="249" y="745"/>
                </a:cubicBezTo>
                <a:cubicBezTo>
                  <a:pt x="249" y="745"/>
                  <a:pt x="257" y="742"/>
                  <a:pt x="259" y="748"/>
                </a:cubicBezTo>
                <a:cubicBezTo>
                  <a:pt x="262" y="754"/>
                  <a:pt x="264" y="772"/>
                  <a:pt x="264" y="772"/>
                </a:cubicBezTo>
                <a:cubicBezTo>
                  <a:pt x="264" y="772"/>
                  <a:pt x="282" y="773"/>
                  <a:pt x="283" y="781"/>
                </a:cubicBezTo>
                <a:cubicBezTo>
                  <a:pt x="284" y="788"/>
                  <a:pt x="269" y="803"/>
                  <a:pt x="288" y="808"/>
                </a:cubicBezTo>
                <a:cubicBezTo>
                  <a:pt x="307" y="813"/>
                  <a:pt x="329" y="813"/>
                  <a:pt x="329" y="813"/>
                </a:cubicBezTo>
                <a:cubicBezTo>
                  <a:pt x="329" y="813"/>
                  <a:pt x="330" y="792"/>
                  <a:pt x="344" y="795"/>
                </a:cubicBezTo>
                <a:cubicBezTo>
                  <a:pt x="358" y="798"/>
                  <a:pt x="359" y="805"/>
                  <a:pt x="367" y="805"/>
                </a:cubicBezTo>
                <a:cubicBezTo>
                  <a:pt x="376" y="805"/>
                  <a:pt x="384" y="796"/>
                  <a:pt x="388" y="797"/>
                </a:cubicBezTo>
                <a:cubicBezTo>
                  <a:pt x="392" y="798"/>
                  <a:pt x="400" y="810"/>
                  <a:pt x="400" y="810"/>
                </a:cubicBezTo>
                <a:cubicBezTo>
                  <a:pt x="400" y="810"/>
                  <a:pt x="428" y="809"/>
                  <a:pt x="428" y="823"/>
                </a:cubicBezTo>
                <a:cubicBezTo>
                  <a:pt x="428" y="838"/>
                  <a:pt x="420" y="846"/>
                  <a:pt x="415" y="846"/>
                </a:cubicBezTo>
                <a:cubicBezTo>
                  <a:pt x="410" y="846"/>
                  <a:pt x="401" y="876"/>
                  <a:pt x="404" y="881"/>
                </a:cubicBezTo>
                <a:cubicBezTo>
                  <a:pt x="407" y="887"/>
                  <a:pt x="421" y="882"/>
                  <a:pt x="421" y="882"/>
                </a:cubicBezTo>
                <a:cubicBezTo>
                  <a:pt x="427" y="898"/>
                  <a:pt x="427" y="898"/>
                  <a:pt x="427" y="898"/>
                </a:cubicBezTo>
                <a:cubicBezTo>
                  <a:pt x="438" y="902"/>
                  <a:pt x="438" y="902"/>
                  <a:pt x="438" y="902"/>
                </a:cubicBezTo>
                <a:cubicBezTo>
                  <a:pt x="441" y="893"/>
                  <a:pt x="442" y="881"/>
                  <a:pt x="442" y="881"/>
                </a:cubicBezTo>
                <a:cubicBezTo>
                  <a:pt x="444" y="831"/>
                  <a:pt x="444" y="831"/>
                  <a:pt x="444" y="831"/>
                </a:cubicBezTo>
                <a:cubicBezTo>
                  <a:pt x="455" y="801"/>
                  <a:pt x="455" y="801"/>
                  <a:pt x="455" y="801"/>
                </a:cubicBezTo>
                <a:cubicBezTo>
                  <a:pt x="453" y="767"/>
                  <a:pt x="453" y="767"/>
                  <a:pt x="453" y="767"/>
                </a:cubicBezTo>
                <a:cubicBezTo>
                  <a:pt x="453" y="767"/>
                  <a:pt x="463" y="756"/>
                  <a:pt x="464" y="749"/>
                </a:cubicBezTo>
                <a:cubicBezTo>
                  <a:pt x="465" y="742"/>
                  <a:pt x="451" y="727"/>
                  <a:pt x="451" y="727"/>
                </a:cubicBezTo>
                <a:cubicBezTo>
                  <a:pt x="451" y="727"/>
                  <a:pt x="450" y="715"/>
                  <a:pt x="448" y="706"/>
                </a:cubicBezTo>
                <a:cubicBezTo>
                  <a:pt x="446" y="697"/>
                  <a:pt x="425" y="688"/>
                  <a:pt x="425" y="688"/>
                </a:cubicBezTo>
                <a:cubicBezTo>
                  <a:pt x="427" y="646"/>
                  <a:pt x="427" y="646"/>
                  <a:pt x="427" y="646"/>
                </a:cubicBezTo>
                <a:cubicBezTo>
                  <a:pt x="449" y="641"/>
                  <a:pt x="449" y="641"/>
                  <a:pt x="449" y="641"/>
                </a:cubicBezTo>
                <a:cubicBezTo>
                  <a:pt x="449" y="641"/>
                  <a:pt x="458" y="645"/>
                  <a:pt x="471" y="643"/>
                </a:cubicBezTo>
                <a:cubicBezTo>
                  <a:pt x="484" y="641"/>
                  <a:pt x="465" y="621"/>
                  <a:pt x="465" y="621"/>
                </a:cubicBezTo>
                <a:cubicBezTo>
                  <a:pt x="458" y="623"/>
                  <a:pt x="458" y="623"/>
                  <a:pt x="458" y="623"/>
                </a:cubicBezTo>
                <a:cubicBezTo>
                  <a:pt x="442" y="616"/>
                  <a:pt x="442" y="616"/>
                  <a:pt x="442" y="616"/>
                </a:cubicBezTo>
                <a:cubicBezTo>
                  <a:pt x="442" y="616"/>
                  <a:pt x="434" y="587"/>
                  <a:pt x="443" y="582"/>
                </a:cubicBezTo>
                <a:cubicBezTo>
                  <a:pt x="452" y="577"/>
                  <a:pt x="466" y="590"/>
                  <a:pt x="466" y="590"/>
                </a:cubicBezTo>
                <a:cubicBezTo>
                  <a:pt x="510" y="586"/>
                  <a:pt x="510" y="586"/>
                  <a:pt x="510" y="586"/>
                </a:cubicBezTo>
                <a:cubicBezTo>
                  <a:pt x="510" y="586"/>
                  <a:pt x="510" y="569"/>
                  <a:pt x="516" y="569"/>
                </a:cubicBezTo>
                <a:cubicBezTo>
                  <a:pt x="522" y="569"/>
                  <a:pt x="527" y="585"/>
                  <a:pt x="533" y="584"/>
                </a:cubicBezTo>
                <a:cubicBezTo>
                  <a:pt x="539" y="583"/>
                  <a:pt x="548" y="560"/>
                  <a:pt x="555" y="563"/>
                </a:cubicBezTo>
                <a:cubicBezTo>
                  <a:pt x="562" y="566"/>
                  <a:pt x="557" y="573"/>
                  <a:pt x="557" y="573"/>
                </a:cubicBezTo>
                <a:cubicBezTo>
                  <a:pt x="557" y="573"/>
                  <a:pt x="560" y="574"/>
                  <a:pt x="562" y="580"/>
                </a:cubicBezTo>
                <a:cubicBezTo>
                  <a:pt x="564" y="586"/>
                  <a:pt x="564" y="614"/>
                  <a:pt x="564" y="614"/>
                </a:cubicBezTo>
                <a:cubicBezTo>
                  <a:pt x="581" y="614"/>
                  <a:pt x="581" y="614"/>
                  <a:pt x="581" y="614"/>
                </a:cubicBezTo>
                <a:cubicBezTo>
                  <a:pt x="581" y="614"/>
                  <a:pt x="575" y="605"/>
                  <a:pt x="576" y="600"/>
                </a:cubicBezTo>
                <a:cubicBezTo>
                  <a:pt x="577" y="595"/>
                  <a:pt x="566" y="569"/>
                  <a:pt x="566" y="569"/>
                </a:cubicBezTo>
                <a:cubicBezTo>
                  <a:pt x="566" y="569"/>
                  <a:pt x="563" y="549"/>
                  <a:pt x="563" y="545"/>
                </a:cubicBezTo>
                <a:cubicBezTo>
                  <a:pt x="563" y="541"/>
                  <a:pt x="541" y="527"/>
                  <a:pt x="541" y="527"/>
                </a:cubicBezTo>
                <a:cubicBezTo>
                  <a:pt x="531" y="524"/>
                  <a:pt x="531" y="524"/>
                  <a:pt x="531" y="524"/>
                </a:cubicBezTo>
                <a:cubicBezTo>
                  <a:pt x="531" y="524"/>
                  <a:pt x="560" y="506"/>
                  <a:pt x="560" y="496"/>
                </a:cubicBezTo>
                <a:cubicBezTo>
                  <a:pt x="560" y="486"/>
                  <a:pt x="544" y="472"/>
                  <a:pt x="544" y="472"/>
                </a:cubicBezTo>
                <a:cubicBezTo>
                  <a:pt x="544" y="472"/>
                  <a:pt x="543" y="463"/>
                  <a:pt x="543" y="460"/>
                </a:cubicBezTo>
                <a:cubicBezTo>
                  <a:pt x="543" y="457"/>
                  <a:pt x="534" y="453"/>
                  <a:pt x="534" y="453"/>
                </a:cubicBezTo>
                <a:cubicBezTo>
                  <a:pt x="534" y="453"/>
                  <a:pt x="536" y="430"/>
                  <a:pt x="536" y="424"/>
                </a:cubicBezTo>
                <a:cubicBezTo>
                  <a:pt x="536" y="418"/>
                  <a:pt x="534" y="400"/>
                  <a:pt x="533" y="395"/>
                </a:cubicBezTo>
                <a:cubicBezTo>
                  <a:pt x="532" y="390"/>
                  <a:pt x="542" y="385"/>
                  <a:pt x="545" y="382"/>
                </a:cubicBezTo>
                <a:cubicBezTo>
                  <a:pt x="548" y="379"/>
                  <a:pt x="547" y="364"/>
                  <a:pt x="547" y="364"/>
                </a:cubicBezTo>
                <a:cubicBezTo>
                  <a:pt x="547" y="364"/>
                  <a:pt x="564" y="356"/>
                  <a:pt x="558" y="343"/>
                </a:cubicBezTo>
                <a:cubicBezTo>
                  <a:pt x="552" y="331"/>
                  <a:pt x="533" y="346"/>
                  <a:pt x="533" y="346"/>
                </a:cubicBezTo>
                <a:cubicBezTo>
                  <a:pt x="514" y="344"/>
                  <a:pt x="514" y="344"/>
                  <a:pt x="514" y="344"/>
                </a:cubicBezTo>
                <a:cubicBezTo>
                  <a:pt x="514" y="344"/>
                  <a:pt x="511" y="351"/>
                  <a:pt x="503" y="350"/>
                </a:cubicBezTo>
                <a:cubicBezTo>
                  <a:pt x="495" y="349"/>
                  <a:pt x="493" y="342"/>
                  <a:pt x="485" y="342"/>
                </a:cubicBezTo>
                <a:cubicBezTo>
                  <a:pt x="477" y="342"/>
                  <a:pt x="479" y="349"/>
                  <a:pt x="479" y="349"/>
                </a:cubicBezTo>
                <a:cubicBezTo>
                  <a:pt x="479" y="349"/>
                  <a:pt x="471" y="352"/>
                  <a:pt x="463" y="350"/>
                </a:cubicBezTo>
                <a:cubicBezTo>
                  <a:pt x="455" y="347"/>
                  <a:pt x="436" y="305"/>
                  <a:pt x="436" y="305"/>
                </a:cubicBezTo>
                <a:cubicBezTo>
                  <a:pt x="418" y="304"/>
                  <a:pt x="418" y="304"/>
                  <a:pt x="418" y="304"/>
                </a:cubicBezTo>
                <a:cubicBezTo>
                  <a:pt x="418" y="304"/>
                  <a:pt x="409" y="297"/>
                  <a:pt x="404" y="297"/>
                </a:cubicBezTo>
                <a:cubicBezTo>
                  <a:pt x="399" y="297"/>
                  <a:pt x="398" y="303"/>
                  <a:pt x="393" y="304"/>
                </a:cubicBezTo>
                <a:cubicBezTo>
                  <a:pt x="388" y="305"/>
                  <a:pt x="370" y="298"/>
                  <a:pt x="365" y="298"/>
                </a:cubicBezTo>
                <a:cubicBezTo>
                  <a:pt x="361" y="298"/>
                  <a:pt x="350" y="303"/>
                  <a:pt x="341" y="300"/>
                </a:cubicBezTo>
                <a:cubicBezTo>
                  <a:pt x="332" y="297"/>
                  <a:pt x="333" y="279"/>
                  <a:pt x="333" y="279"/>
                </a:cubicBezTo>
                <a:cubicBezTo>
                  <a:pt x="323" y="279"/>
                  <a:pt x="323" y="279"/>
                  <a:pt x="323" y="279"/>
                </a:cubicBezTo>
                <a:cubicBezTo>
                  <a:pt x="324" y="252"/>
                  <a:pt x="324" y="252"/>
                  <a:pt x="324" y="252"/>
                </a:cubicBezTo>
                <a:cubicBezTo>
                  <a:pt x="324" y="252"/>
                  <a:pt x="330" y="249"/>
                  <a:pt x="332" y="236"/>
                </a:cubicBezTo>
                <a:cubicBezTo>
                  <a:pt x="334" y="224"/>
                  <a:pt x="318" y="215"/>
                  <a:pt x="318" y="215"/>
                </a:cubicBezTo>
                <a:cubicBezTo>
                  <a:pt x="318" y="215"/>
                  <a:pt x="317" y="209"/>
                  <a:pt x="317" y="200"/>
                </a:cubicBezTo>
                <a:cubicBezTo>
                  <a:pt x="317" y="191"/>
                  <a:pt x="310" y="177"/>
                  <a:pt x="303" y="177"/>
                </a:cubicBezTo>
                <a:cubicBezTo>
                  <a:pt x="296" y="177"/>
                  <a:pt x="292" y="191"/>
                  <a:pt x="287" y="182"/>
                </a:cubicBezTo>
                <a:cubicBezTo>
                  <a:pt x="282" y="174"/>
                  <a:pt x="306" y="153"/>
                  <a:pt x="306" y="153"/>
                </a:cubicBezTo>
                <a:cubicBezTo>
                  <a:pt x="306" y="135"/>
                  <a:pt x="306" y="135"/>
                  <a:pt x="306" y="135"/>
                </a:cubicBezTo>
                <a:cubicBezTo>
                  <a:pt x="312" y="130"/>
                  <a:pt x="312" y="130"/>
                  <a:pt x="312" y="130"/>
                </a:cubicBezTo>
                <a:cubicBezTo>
                  <a:pt x="312" y="130"/>
                  <a:pt x="312" y="110"/>
                  <a:pt x="320" y="97"/>
                </a:cubicBezTo>
                <a:cubicBezTo>
                  <a:pt x="327" y="84"/>
                  <a:pt x="336" y="80"/>
                  <a:pt x="347" y="76"/>
                </a:cubicBezTo>
                <a:cubicBezTo>
                  <a:pt x="358" y="73"/>
                  <a:pt x="359" y="58"/>
                  <a:pt x="359" y="58"/>
                </a:cubicBezTo>
                <a:cubicBezTo>
                  <a:pt x="359" y="58"/>
                  <a:pt x="376" y="48"/>
                  <a:pt x="381" y="47"/>
                </a:cubicBezTo>
                <a:cubicBezTo>
                  <a:pt x="386" y="46"/>
                  <a:pt x="401" y="42"/>
                  <a:pt x="402" y="21"/>
                </a:cubicBezTo>
                <a:cubicBezTo>
                  <a:pt x="403" y="0"/>
                  <a:pt x="361" y="16"/>
                  <a:pt x="355" y="17"/>
                </a:cubicBezTo>
                <a:cubicBezTo>
                  <a:pt x="349" y="18"/>
                  <a:pt x="349" y="38"/>
                  <a:pt x="342" y="45"/>
                </a:cubicBezTo>
                <a:cubicBezTo>
                  <a:pt x="335" y="52"/>
                  <a:pt x="324" y="45"/>
                  <a:pt x="317" y="46"/>
                </a:cubicBezTo>
                <a:cubicBezTo>
                  <a:pt x="310" y="47"/>
                  <a:pt x="296" y="70"/>
                  <a:pt x="296" y="70"/>
                </a:cubicBezTo>
                <a:cubicBezTo>
                  <a:pt x="271" y="74"/>
                  <a:pt x="271" y="74"/>
                  <a:pt x="271" y="74"/>
                </a:cubicBezTo>
                <a:cubicBezTo>
                  <a:pt x="271" y="74"/>
                  <a:pt x="265" y="65"/>
                  <a:pt x="258" y="69"/>
                </a:cubicBezTo>
                <a:cubicBezTo>
                  <a:pt x="251" y="74"/>
                  <a:pt x="251" y="86"/>
                  <a:pt x="251" y="86"/>
                </a:cubicBezTo>
                <a:cubicBezTo>
                  <a:pt x="251" y="86"/>
                  <a:pt x="246" y="100"/>
                  <a:pt x="239" y="101"/>
                </a:cubicBezTo>
                <a:cubicBezTo>
                  <a:pt x="232" y="103"/>
                  <a:pt x="240" y="92"/>
                  <a:pt x="240" y="92"/>
                </a:cubicBezTo>
                <a:cubicBezTo>
                  <a:pt x="240" y="92"/>
                  <a:pt x="234" y="87"/>
                  <a:pt x="230" y="87"/>
                </a:cubicBezTo>
                <a:cubicBezTo>
                  <a:pt x="227" y="87"/>
                  <a:pt x="212" y="91"/>
                  <a:pt x="207" y="94"/>
                </a:cubicBezTo>
                <a:cubicBezTo>
                  <a:pt x="202" y="98"/>
                  <a:pt x="187" y="112"/>
                  <a:pt x="183" y="119"/>
                </a:cubicBezTo>
                <a:cubicBezTo>
                  <a:pt x="180" y="126"/>
                  <a:pt x="188" y="135"/>
                  <a:pt x="188" y="135"/>
                </a:cubicBezTo>
                <a:cubicBezTo>
                  <a:pt x="177" y="155"/>
                  <a:pt x="177" y="155"/>
                  <a:pt x="177" y="155"/>
                </a:cubicBezTo>
                <a:cubicBezTo>
                  <a:pt x="184" y="171"/>
                  <a:pt x="184" y="171"/>
                  <a:pt x="184" y="171"/>
                </a:cubicBezTo>
                <a:cubicBezTo>
                  <a:pt x="184" y="171"/>
                  <a:pt x="168" y="172"/>
                  <a:pt x="162" y="175"/>
                </a:cubicBezTo>
                <a:cubicBezTo>
                  <a:pt x="156" y="177"/>
                  <a:pt x="150" y="191"/>
                  <a:pt x="147" y="198"/>
                </a:cubicBezTo>
                <a:cubicBezTo>
                  <a:pt x="143" y="205"/>
                  <a:pt x="129" y="207"/>
                  <a:pt x="129" y="207"/>
                </a:cubicBezTo>
                <a:cubicBezTo>
                  <a:pt x="115" y="213"/>
                  <a:pt x="115" y="213"/>
                  <a:pt x="115" y="213"/>
                </a:cubicBezTo>
                <a:cubicBezTo>
                  <a:pt x="123" y="229"/>
                  <a:pt x="123" y="229"/>
                  <a:pt x="123" y="229"/>
                </a:cubicBezTo>
                <a:cubicBezTo>
                  <a:pt x="123" y="229"/>
                  <a:pt x="126" y="252"/>
                  <a:pt x="118" y="254"/>
                </a:cubicBezTo>
                <a:cubicBezTo>
                  <a:pt x="110" y="256"/>
                  <a:pt x="116" y="246"/>
                  <a:pt x="115" y="236"/>
                </a:cubicBezTo>
                <a:cubicBezTo>
                  <a:pt x="113" y="227"/>
                  <a:pt x="93" y="215"/>
                  <a:pt x="93" y="215"/>
                </a:cubicBezTo>
                <a:cubicBezTo>
                  <a:pt x="93" y="215"/>
                  <a:pt x="89" y="221"/>
                  <a:pt x="89" y="228"/>
                </a:cubicBezTo>
                <a:cubicBezTo>
                  <a:pt x="89" y="235"/>
                  <a:pt x="102" y="242"/>
                  <a:pt x="102" y="242"/>
                </a:cubicBezTo>
                <a:cubicBezTo>
                  <a:pt x="102" y="242"/>
                  <a:pt x="102" y="259"/>
                  <a:pt x="92" y="267"/>
                </a:cubicBezTo>
                <a:cubicBezTo>
                  <a:pt x="83" y="275"/>
                  <a:pt x="76" y="265"/>
                  <a:pt x="76" y="265"/>
                </a:cubicBezTo>
                <a:cubicBezTo>
                  <a:pt x="66" y="286"/>
                  <a:pt x="66" y="286"/>
                  <a:pt x="66" y="286"/>
                </a:cubicBezTo>
                <a:cubicBezTo>
                  <a:pt x="74" y="301"/>
                  <a:pt x="74" y="301"/>
                  <a:pt x="74" y="301"/>
                </a:cubicBezTo>
                <a:cubicBezTo>
                  <a:pt x="74" y="308"/>
                  <a:pt x="74" y="308"/>
                  <a:pt x="74" y="308"/>
                </a:cubicBezTo>
                <a:cubicBezTo>
                  <a:pt x="74" y="308"/>
                  <a:pt x="81" y="313"/>
                  <a:pt x="87" y="325"/>
                </a:cubicBezTo>
                <a:cubicBezTo>
                  <a:pt x="93" y="337"/>
                  <a:pt x="77" y="338"/>
                  <a:pt x="77" y="338"/>
                </a:cubicBezTo>
                <a:cubicBezTo>
                  <a:pt x="87" y="353"/>
                  <a:pt x="87" y="353"/>
                  <a:pt x="87" y="353"/>
                </a:cubicBezTo>
                <a:cubicBezTo>
                  <a:pt x="92" y="375"/>
                  <a:pt x="92" y="375"/>
                  <a:pt x="92" y="375"/>
                </a:cubicBezTo>
                <a:cubicBezTo>
                  <a:pt x="77" y="378"/>
                  <a:pt x="77" y="378"/>
                  <a:pt x="77" y="378"/>
                </a:cubicBezTo>
                <a:cubicBezTo>
                  <a:pt x="87" y="391"/>
                  <a:pt x="87" y="391"/>
                  <a:pt x="87" y="391"/>
                </a:cubicBezTo>
                <a:cubicBezTo>
                  <a:pt x="87" y="431"/>
                  <a:pt x="87" y="431"/>
                  <a:pt x="87" y="431"/>
                </a:cubicBezTo>
                <a:cubicBezTo>
                  <a:pt x="87" y="431"/>
                  <a:pt x="74" y="441"/>
                  <a:pt x="74" y="454"/>
                </a:cubicBezTo>
                <a:cubicBezTo>
                  <a:pt x="74" y="467"/>
                  <a:pt x="91" y="467"/>
                  <a:pt x="92" y="482"/>
                </a:cubicBezTo>
                <a:cubicBezTo>
                  <a:pt x="93" y="497"/>
                  <a:pt x="65" y="514"/>
                  <a:pt x="65" y="514"/>
                </a:cubicBezTo>
                <a:cubicBezTo>
                  <a:pt x="74" y="522"/>
                  <a:pt x="74" y="522"/>
                  <a:pt x="74" y="522"/>
                </a:cubicBezTo>
                <a:cubicBezTo>
                  <a:pt x="55" y="539"/>
                  <a:pt x="55" y="539"/>
                  <a:pt x="55" y="539"/>
                </a:cubicBezTo>
                <a:cubicBezTo>
                  <a:pt x="55" y="539"/>
                  <a:pt x="34" y="539"/>
                  <a:pt x="26" y="548"/>
                </a:cubicBezTo>
                <a:cubicBezTo>
                  <a:pt x="18" y="558"/>
                  <a:pt x="26" y="580"/>
                  <a:pt x="26" y="580"/>
                </a:cubicBezTo>
                <a:cubicBezTo>
                  <a:pt x="26" y="580"/>
                  <a:pt x="1" y="572"/>
                  <a:pt x="0" y="586"/>
                </a:cubicBezTo>
                <a:cubicBezTo>
                  <a:pt x="0" y="588"/>
                  <a:pt x="0" y="590"/>
                  <a:pt x="0" y="592"/>
                </a:cubicBezTo>
                <a:cubicBezTo>
                  <a:pt x="5" y="598"/>
                  <a:pt x="15" y="611"/>
                  <a:pt x="23" y="614"/>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1" name="Freeform 28"/>
          <p:cNvSpPr>
            <a:spLocks noChangeAspect="1"/>
          </p:cNvSpPr>
          <p:nvPr/>
        </p:nvSpPr>
        <p:spPr bwMode="gray">
          <a:xfrm>
            <a:off x="2505075" y="5141913"/>
            <a:ext cx="233363" cy="279400"/>
          </a:xfrm>
          <a:custGeom>
            <a:avLst/>
            <a:gdLst>
              <a:gd name="T0" fmla="*/ 326 w 407"/>
              <a:gd name="T1" fmla="*/ 441 h 452"/>
              <a:gd name="T2" fmla="*/ 333 w 407"/>
              <a:gd name="T3" fmla="*/ 452 h 452"/>
              <a:gd name="T4" fmla="*/ 342 w 407"/>
              <a:gd name="T5" fmla="*/ 435 h 452"/>
              <a:gd name="T6" fmla="*/ 356 w 407"/>
              <a:gd name="T7" fmla="*/ 439 h 452"/>
              <a:gd name="T8" fmla="*/ 369 w 407"/>
              <a:gd name="T9" fmla="*/ 415 h 452"/>
              <a:gd name="T10" fmla="*/ 399 w 407"/>
              <a:gd name="T11" fmla="*/ 390 h 452"/>
              <a:gd name="T12" fmla="*/ 399 w 407"/>
              <a:gd name="T13" fmla="*/ 344 h 452"/>
              <a:gd name="T14" fmla="*/ 396 w 407"/>
              <a:gd name="T15" fmla="*/ 331 h 452"/>
              <a:gd name="T16" fmla="*/ 399 w 407"/>
              <a:gd name="T17" fmla="*/ 311 h 452"/>
              <a:gd name="T18" fmla="*/ 405 w 407"/>
              <a:gd name="T19" fmla="*/ 276 h 452"/>
              <a:gd name="T20" fmla="*/ 388 w 407"/>
              <a:gd name="T21" fmla="*/ 244 h 452"/>
              <a:gd name="T22" fmla="*/ 358 w 407"/>
              <a:gd name="T23" fmla="*/ 254 h 452"/>
              <a:gd name="T24" fmla="*/ 338 w 407"/>
              <a:gd name="T25" fmla="*/ 211 h 452"/>
              <a:gd name="T26" fmla="*/ 333 w 407"/>
              <a:gd name="T27" fmla="*/ 166 h 452"/>
              <a:gd name="T28" fmla="*/ 296 w 407"/>
              <a:gd name="T29" fmla="*/ 161 h 452"/>
              <a:gd name="T30" fmla="*/ 221 w 407"/>
              <a:gd name="T31" fmla="*/ 148 h 452"/>
              <a:gd name="T32" fmla="*/ 220 w 407"/>
              <a:gd name="T33" fmla="*/ 94 h 452"/>
              <a:gd name="T34" fmla="*/ 211 w 407"/>
              <a:gd name="T35" fmla="*/ 86 h 452"/>
              <a:gd name="T36" fmla="*/ 211 w 407"/>
              <a:gd name="T37" fmla="*/ 66 h 452"/>
              <a:gd name="T38" fmla="*/ 200 w 407"/>
              <a:gd name="T39" fmla="*/ 51 h 452"/>
              <a:gd name="T40" fmla="*/ 187 w 407"/>
              <a:gd name="T41" fmla="*/ 28 h 452"/>
              <a:gd name="T42" fmla="*/ 152 w 407"/>
              <a:gd name="T43" fmla="*/ 0 h 452"/>
              <a:gd name="T44" fmla="*/ 99 w 407"/>
              <a:gd name="T45" fmla="*/ 9 h 452"/>
              <a:gd name="T46" fmla="*/ 30 w 407"/>
              <a:gd name="T47" fmla="*/ 21 h 452"/>
              <a:gd name="T48" fmla="*/ 26 w 407"/>
              <a:gd name="T49" fmla="*/ 40 h 452"/>
              <a:gd name="T50" fmla="*/ 7 w 407"/>
              <a:gd name="T51" fmla="*/ 56 h 452"/>
              <a:gd name="T52" fmla="*/ 16 w 407"/>
              <a:gd name="T53" fmla="*/ 89 h 452"/>
              <a:gd name="T54" fmla="*/ 10 w 407"/>
              <a:gd name="T55" fmla="*/ 163 h 452"/>
              <a:gd name="T56" fmla="*/ 23 w 407"/>
              <a:gd name="T57" fmla="*/ 175 h 452"/>
              <a:gd name="T58" fmla="*/ 48 w 407"/>
              <a:gd name="T59" fmla="*/ 209 h 452"/>
              <a:gd name="T60" fmla="*/ 84 w 407"/>
              <a:gd name="T61" fmla="*/ 231 h 452"/>
              <a:gd name="T62" fmla="*/ 88 w 407"/>
              <a:gd name="T63" fmla="*/ 245 h 452"/>
              <a:gd name="T64" fmla="*/ 133 w 407"/>
              <a:gd name="T65" fmla="*/ 261 h 452"/>
              <a:gd name="T66" fmla="*/ 164 w 407"/>
              <a:gd name="T67" fmla="*/ 277 h 452"/>
              <a:gd name="T68" fmla="*/ 220 w 407"/>
              <a:gd name="T69" fmla="*/ 306 h 452"/>
              <a:gd name="T70" fmla="*/ 258 w 407"/>
              <a:gd name="T71" fmla="*/ 322 h 452"/>
              <a:gd name="T72" fmla="*/ 246 w 407"/>
              <a:gd name="T73" fmla="*/ 347 h 452"/>
              <a:gd name="T74" fmla="*/ 255 w 407"/>
              <a:gd name="T75" fmla="*/ 362 h 452"/>
              <a:gd name="T76" fmla="*/ 239 w 407"/>
              <a:gd name="T77" fmla="*/ 369 h 452"/>
              <a:gd name="T78" fmla="*/ 239 w 407"/>
              <a:gd name="T79" fmla="*/ 391 h 452"/>
              <a:gd name="T80" fmla="*/ 224 w 407"/>
              <a:gd name="T81" fmla="*/ 425 h 452"/>
              <a:gd name="T82" fmla="*/ 254 w 407"/>
              <a:gd name="T83" fmla="*/ 425 h 452"/>
              <a:gd name="T84" fmla="*/ 287 w 407"/>
              <a:gd name="T85" fmla="*/ 439 h 452"/>
              <a:gd name="T86" fmla="*/ 326 w 407"/>
              <a:gd name="T87"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7" h="452">
                <a:moveTo>
                  <a:pt x="326" y="441"/>
                </a:moveTo>
                <a:cubicBezTo>
                  <a:pt x="333" y="452"/>
                  <a:pt x="333" y="452"/>
                  <a:pt x="333" y="452"/>
                </a:cubicBezTo>
                <a:cubicBezTo>
                  <a:pt x="333" y="452"/>
                  <a:pt x="333" y="433"/>
                  <a:pt x="342" y="435"/>
                </a:cubicBezTo>
                <a:cubicBezTo>
                  <a:pt x="351" y="437"/>
                  <a:pt x="352" y="446"/>
                  <a:pt x="356" y="439"/>
                </a:cubicBezTo>
                <a:cubicBezTo>
                  <a:pt x="360" y="432"/>
                  <a:pt x="362" y="415"/>
                  <a:pt x="369" y="415"/>
                </a:cubicBezTo>
                <a:cubicBezTo>
                  <a:pt x="376" y="415"/>
                  <a:pt x="397" y="401"/>
                  <a:pt x="399" y="390"/>
                </a:cubicBezTo>
                <a:cubicBezTo>
                  <a:pt x="401" y="379"/>
                  <a:pt x="399" y="344"/>
                  <a:pt x="399" y="344"/>
                </a:cubicBezTo>
                <a:cubicBezTo>
                  <a:pt x="396" y="331"/>
                  <a:pt x="396" y="331"/>
                  <a:pt x="396" y="331"/>
                </a:cubicBezTo>
                <a:cubicBezTo>
                  <a:pt x="396" y="331"/>
                  <a:pt x="397" y="316"/>
                  <a:pt x="399" y="311"/>
                </a:cubicBezTo>
                <a:cubicBezTo>
                  <a:pt x="401" y="306"/>
                  <a:pt x="403" y="296"/>
                  <a:pt x="405" y="276"/>
                </a:cubicBezTo>
                <a:cubicBezTo>
                  <a:pt x="407" y="256"/>
                  <a:pt x="403" y="248"/>
                  <a:pt x="388" y="244"/>
                </a:cubicBezTo>
                <a:cubicBezTo>
                  <a:pt x="373" y="240"/>
                  <a:pt x="369" y="256"/>
                  <a:pt x="358" y="254"/>
                </a:cubicBezTo>
                <a:cubicBezTo>
                  <a:pt x="347" y="252"/>
                  <a:pt x="343" y="231"/>
                  <a:pt x="338" y="211"/>
                </a:cubicBezTo>
                <a:cubicBezTo>
                  <a:pt x="333" y="191"/>
                  <a:pt x="337" y="174"/>
                  <a:pt x="333" y="166"/>
                </a:cubicBezTo>
                <a:cubicBezTo>
                  <a:pt x="329" y="158"/>
                  <a:pt x="311" y="158"/>
                  <a:pt x="296" y="161"/>
                </a:cubicBezTo>
                <a:cubicBezTo>
                  <a:pt x="281" y="164"/>
                  <a:pt x="237" y="157"/>
                  <a:pt x="221" y="148"/>
                </a:cubicBezTo>
                <a:cubicBezTo>
                  <a:pt x="205" y="139"/>
                  <a:pt x="220" y="103"/>
                  <a:pt x="220" y="94"/>
                </a:cubicBezTo>
                <a:cubicBezTo>
                  <a:pt x="220" y="85"/>
                  <a:pt x="215" y="90"/>
                  <a:pt x="211" y="86"/>
                </a:cubicBezTo>
                <a:cubicBezTo>
                  <a:pt x="207" y="82"/>
                  <a:pt x="213" y="73"/>
                  <a:pt x="211" y="66"/>
                </a:cubicBezTo>
                <a:cubicBezTo>
                  <a:pt x="209" y="59"/>
                  <a:pt x="200" y="57"/>
                  <a:pt x="200" y="51"/>
                </a:cubicBezTo>
                <a:cubicBezTo>
                  <a:pt x="187" y="28"/>
                  <a:pt x="187" y="28"/>
                  <a:pt x="187" y="28"/>
                </a:cubicBezTo>
                <a:cubicBezTo>
                  <a:pt x="152" y="0"/>
                  <a:pt x="152" y="0"/>
                  <a:pt x="152" y="0"/>
                </a:cubicBezTo>
                <a:cubicBezTo>
                  <a:pt x="99" y="9"/>
                  <a:pt x="99" y="9"/>
                  <a:pt x="99" y="9"/>
                </a:cubicBezTo>
                <a:cubicBezTo>
                  <a:pt x="30" y="21"/>
                  <a:pt x="30" y="21"/>
                  <a:pt x="30" y="21"/>
                </a:cubicBezTo>
                <a:cubicBezTo>
                  <a:pt x="26" y="40"/>
                  <a:pt x="26" y="40"/>
                  <a:pt x="26" y="40"/>
                </a:cubicBezTo>
                <a:cubicBezTo>
                  <a:pt x="26" y="40"/>
                  <a:pt x="14" y="52"/>
                  <a:pt x="7" y="56"/>
                </a:cubicBezTo>
                <a:cubicBezTo>
                  <a:pt x="0" y="60"/>
                  <a:pt x="15" y="82"/>
                  <a:pt x="16" y="89"/>
                </a:cubicBezTo>
                <a:cubicBezTo>
                  <a:pt x="18" y="95"/>
                  <a:pt x="10" y="163"/>
                  <a:pt x="10" y="163"/>
                </a:cubicBezTo>
                <a:cubicBezTo>
                  <a:pt x="23" y="175"/>
                  <a:pt x="23" y="175"/>
                  <a:pt x="23" y="175"/>
                </a:cubicBezTo>
                <a:cubicBezTo>
                  <a:pt x="23" y="175"/>
                  <a:pt x="39" y="204"/>
                  <a:pt x="48" y="209"/>
                </a:cubicBezTo>
                <a:cubicBezTo>
                  <a:pt x="57" y="214"/>
                  <a:pt x="84" y="231"/>
                  <a:pt x="84" y="231"/>
                </a:cubicBezTo>
                <a:cubicBezTo>
                  <a:pt x="88" y="245"/>
                  <a:pt x="88" y="245"/>
                  <a:pt x="88" y="245"/>
                </a:cubicBezTo>
                <a:cubicBezTo>
                  <a:pt x="88" y="245"/>
                  <a:pt x="123" y="265"/>
                  <a:pt x="133" y="261"/>
                </a:cubicBezTo>
                <a:cubicBezTo>
                  <a:pt x="143" y="257"/>
                  <a:pt x="164" y="277"/>
                  <a:pt x="164" y="277"/>
                </a:cubicBezTo>
                <a:cubicBezTo>
                  <a:pt x="164" y="277"/>
                  <a:pt x="214" y="305"/>
                  <a:pt x="220" y="306"/>
                </a:cubicBezTo>
                <a:cubicBezTo>
                  <a:pt x="226" y="307"/>
                  <a:pt x="260" y="314"/>
                  <a:pt x="258" y="322"/>
                </a:cubicBezTo>
                <a:cubicBezTo>
                  <a:pt x="256" y="330"/>
                  <a:pt x="246" y="347"/>
                  <a:pt x="246" y="347"/>
                </a:cubicBezTo>
                <a:cubicBezTo>
                  <a:pt x="246" y="347"/>
                  <a:pt x="259" y="355"/>
                  <a:pt x="255" y="362"/>
                </a:cubicBezTo>
                <a:cubicBezTo>
                  <a:pt x="251" y="369"/>
                  <a:pt x="239" y="369"/>
                  <a:pt x="239" y="369"/>
                </a:cubicBezTo>
                <a:cubicBezTo>
                  <a:pt x="239" y="391"/>
                  <a:pt x="239" y="391"/>
                  <a:pt x="239" y="391"/>
                </a:cubicBezTo>
                <a:cubicBezTo>
                  <a:pt x="239" y="391"/>
                  <a:pt x="219" y="418"/>
                  <a:pt x="224" y="425"/>
                </a:cubicBezTo>
                <a:cubicBezTo>
                  <a:pt x="229" y="432"/>
                  <a:pt x="245" y="422"/>
                  <a:pt x="254" y="425"/>
                </a:cubicBezTo>
                <a:cubicBezTo>
                  <a:pt x="263" y="428"/>
                  <a:pt x="270" y="435"/>
                  <a:pt x="287" y="439"/>
                </a:cubicBezTo>
                <a:cubicBezTo>
                  <a:pt x="304" y="443"/>
                  <a:pt x="326" y="441"/>
                  <a:pt x="326" y="44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2" name="Freeform 29"/>
          <p:cNvSpPr>
            <a:spLocks noChangeAspect="1"/>
          </p:cNvSpPr>
          <p:nvPr/>
        </p:nvSpPr>
        <p:spPr bwMode="gray">
          <a:xfrm>
            <a:off x="2670175" y="5500688"/>
            <a:ext cx="139700" cy="160337"/>
          </a:xfrm>
          <a:custGeom>
            <a:avLst/>
            <a:gdLst>
              <a:gd name="T0" fmla="*/ 92 w 246"/>
              <a:gd name="T1" fmla="*/ 249 h 258"/>
              <a:gd name="T2" fmla="*/ 152 w 246"/>
              <a:gd name="T3" fmla="*/ 253 h 258"/>
              <a:gd name="T4" fmla="*/ 220 w 246"/>
              <a:gd name="T5" fmla="*/ 244 h 258"/>
              <a:gd name="T6" fmla="*/ 243 w 246"/>
              <a:gd name="T7" fmla="*/ 196 h 258"/>
              <a:gd name="T8" fmla="*/ 233 w 246"/>
              <a:gd name="T9" fmla="*/ 197 h 258"/>
              <a:gd name="T10" fmla="*/ 234 w 246"/>
              <a:gd name="T11" fmla="*/ 176 h 258"/>
              <a:gd name="T12" fmla="*/ 227 w 246"/>
              <a:gd name="T13" fmla="*/ 169 h 258"/>
              <a:gd name="T14" fmla="*/ 241 w 246"/>
              <a:gd name="T15" fmla="*/ 140 h 258"/>
              <a:gd name="T16" fmla="*/ 219 w 246"/>
              <a:gd name="T17" fmla="*/ 127 h 258"/>
              <a:gd name="T18" fmla="*/ 201 w 246"/>
              <a:gd name="T19" fmla="*/ 98 h 258"/>
              <a:gd name="T20" fmla="*/ 182 w 246"/>
              <a:gd name="T21" fmla="*/ 95 h 258"/>
              <a:gd name="T22" fmla="*/ 164 w 246"/>
              <a:gd name="T23" fmla="*/ 76 h 258"/>
              <a:gd name="T24" fmla="*/ 152 w 246"/>
              <a:gd name="T25" fmla="*/ 67 h 258"/>
              <a:gd name="T26" fmla="*/ 140 w 246"/>
              <a:gd name="T27" fmla="*/ 65 h 258"/>
              <a:gd name="T28" fmla="*/ 116 w 246"/>
              <a:gd name="T29" fmla="*/ 43 h 258"/>
              <a:gd name="T30" fmla="*/ 101 w 246"/>
              <a:gd name="T31" fmla="*/ 54 h 258"/>
              <a:gd name="T32" fmla="*/ 85 w 246"/>
              <a:gd name="T33" fmla="*/ 31 h 258"/>
              <a:gd name="T34" fmla="*/ 48 w 246"/>
              <a:gd name="T35" fmla="*/ 2 h 258"/>
              <a:gd name="T36" fmla="*/ 30 w 246"/>
              <a:gd name="T37" fmla="*/ 10 h 258"/>
              <a:gd name="T38" fmla="*/ 14 w 246"/>
              <a:gd name="T39" fmla="*/ 9 h 258"/>
              <a:gd name="T40" fmla="*/ 0 w 246"/>
              <a:gd name="T41" fmla="*/ 24 h 258"/>
              <a:gd name="T42" fmla="*/ 21 w 246"/>
              <a:gd name="T43" fmla="*/ 41 h 258"/>
              <a:gd name="T44" fmla="*/ 3 w 246"/>
              <a:gd name="T45" fmla="*/ 48 h 258"/>
              <a:gd name="T46" fmla="*/ 3 w 246"/>
              <a:gd name="T47" fmla="*/ 75 h 258"/>
              <a:gd name="T48" fmla="*/ 20 w 246"/>
              <a:gd name="T49" fmla="*/ 85 h 258"/>
              <a:gd name="T50" fmla="*/ 2 w 246"/>
              <a:gd name="T51" fmla="*/ 93 h 258"/>
              <a:gd name="T52" fmla="*/ 16 w 246"/>
              <a:gd name="T53" fmla="*/ 114 h 258"/>
              <a:gd name="T54" fmla="*/ 9 w 246"/>
              <a:gd name="T55" fmla="*/ 124 h 258"/>
              <a:gd name="T56" fmla="*/ 28 w 246"/>
              <a:gd name="T57" fmla="*/ 152 h 258"/>
              <a:gd name="T58" fmla="*/ 4 w 246"/>
              <a:gd name="T59" fmla="*/ 158 h 258"/>
              <a:gd name="T60" fmla="*/ 4 w 246"/>
              <a:gd name="T61" fmla="*/ 190 h 258"/>
              <a:gd name="T62" fmla="*/ 24 w 246"/>
              <a:gd name="T63" fmla="*/ 215 h 258"/>
              <a:gd name="T64" fmla="*/ 51 w 246"/>
              <a:gd name="T65" fmla="*/ 234 h 258"/>
              <a:gd name="T66" fmla="*/ 58 w 246"/>
              <a:gd name="T67" fmla="*/ 238 h 258"/>
              <a:gd name="T68" fmla="*/ 85 w 246"/>
              <a:gd name="T69" fmla="*/ 238 h 258"/>
              <a:gd name="T70" fmla="*/ 92 w 246"/>
              <a:gd name="T71" fmla="*/ 24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258">
                <a:moveTo>
                  <a:pt x="92" y="249"/>
                </a:moveTo>
                <a:cubicBezTo>
                  <a:pt x="92" y="249"/>
                  <a:pt x="119" y="248"/>
                  <a:pt x="152" y="253"/>
                </a:cubicBezTo>
                <a:cubicBezTo>
                  <a:pt x="185" y="258"/>
                  <a:pt x="204" y="257"/>
                  <a:pt x="220" y="244"/>
                </a:cubicBezTo>
                <a:cubicBezTo>
                  <a:pt x="234" y="233"/>
                  <a:pt x="241" y="203"/>
                  <a:pt x="243" y="196"/>
                </a:cubicBezTo>
                <a:cubicBezTo>
                  <a:pt x="233" y="197"/>
                  <a:pt x="233" y="197"/>
                  <a:pt x="233" y="197"/>
                </a:cubicBezTo>
                <a:cubicBezTo>
                  <a:pt x="234" y="176"/>
                  <a:pt x="234" y="176"/>
                  <a:pt x="234" y="176"/>
                </a:cubicBezTo>
                <a:cubicBezTo>
                  <a:pt x="234" y="176"/>
                  <a:pt x="228" y="176"/>
                  <a:pt x="227" y="169"/>
                </a:cubicBezTo>
                <a:cubicBezTo>
                  <a:pt x="226" y="162"/>
                  <a:pt x="236" y="149"/>
                  <a:pt x="241" y="140"/>
                </a:cubicBezTo>
                <a:cubicBezTo>
                  <a:pt x="246" y="131"/>
                  <a:pt x="227" y="132"/>
                  <a:pt x="219" y="127"/>
                </a:cubicBezTo>
                <a:cubicBezTo>
                  <a:pt x="211" y="122"/>
                  <a:pt x="201" y="98"/>
                  <a:pt x="201" y="98"/>
                </a:cubicBezTo>
                <a:cubicBezTo>
                  <a:pt x="201" y="98"/>
                  <a:pt x="194" y="99"/>
                  <a:pt x="182" y="95"/>
                </a:cubicBezTo>
                <a:cubicBezTo>
                  <a:pt x="170" y="91"/>
                  <a:pt x="168" y="78"/>
                  <a:pt x="164" y="76"/>
                </a:cubicBezTo>
                <a:cubicBezTo>
                  <a:pt x="160" y="74"/>
                  <a:pt x="152" y="67"/>
                  <a:pt x="152" y="67"/>
                </a:cubicBezTo>
                <a:cubicBezTo>
                  <a:pt x="152" y="67"/>
                  <a:pt x="145" y="68"/>
                  <a:pt x="140" y="65"/>
                </a:cubicBezTo>
                <a:cubicBezTo>
                  <a:pt x="135" y="62"/>
                  <a:pt x="126" y="46"/>
                  <a:pt x="116" y="43"/>
                </a:cubicBezTo>
                <a:cubicBezTo>
                  <a:pt x="106" y="40"/>
                  <a:pt x="107" y="54"/>
                  <a:pt x="101" y="54"/>
                </a:cubicBezTo>
                <a:cubicBezTo>
                  <a:pt x="95" y="54"/>
                  <a:pt x="85" y="31"/>
                  <a:pt x="85" y="31"/>
                </a:cubicBezTo>
                <a:cubicBezTo>
                  <a:pt x="85" y="31"/>
                  <a:pt x="60" y="4"/>
                  <a:pt x="48" y="2"/>
                </a:cubicBezTo>
                <a:cubicBezTo>
                  <a:pt x="36" y="0"/>
                  <a:pt x="30" y="10"/>
                  <a:pt x="30" y="10"/>
                </a:cubicBezTo>
                <a:cubicBezTo>
                  <a:pt x="14" y="9"/>
                  <a:pt x="14" y="9"/>
                  <a:pt x="14" y="9"/>
                </a:cubicBezTo>
                <a:cubicBezTo>
                  <a:pt x="14" y="9"/>
                  <a:pt x="0" y="20"/>
                  <a:pt x="0" y="24"/>
                </a:cubicBezTo>
                <a:cubicBezTo>
                  <a:pt x="0" y="28"/>
                  <a:pt x="21" y="41"/>
                  <a:pt x="21" y="41"/>
                </a:cubicBezTo>
                <a:cubicBezTo>
                  <a:pt x="3" y="48"/>
                  <a:pt x="3" y="48"/>
                  <a:pt x="3" y="48"/>
                </a:cubicBezTo>
                <a:cubicBezTo>
                  <a:pt x="3" y="75"/>
                  <a:pt x="3" y="75"/>
                  <a:pt x="3" y="75"/>
                </a:cubicBezTo>
                <a:cubicBezTo>
                  <a:pt x="20" y="85"/>
                  <a:pt x="20" y="85"/>
                  <a:pt x="20" y="85"/>
                </a:cubicBezTo>
                <a:cubicBezTo>
                  <a:pt x="20" y="85"/>
                  <a:pt x="1" y="84"/>
                  <a:pt x="2" y="93"/>
                </a:cubicBezTo>
                <a:cubicBezTo>
                  <a:pt x="3" y="102"/>
                  <a:pt x="16" y="114"/>
                  <a:pt x="16" y="114"/>
                </a:cubicBezTo>
                <a:cubicBezTo>
                  <a:pt x="9" y="124"/>
                  <a:pt x="9" y="124"/>
                  <a:pt x="9" y="124"/>
                </a:cubicBezTo>
                <a:cubicBezTo>
                  <a:pt x="9" y="124"/>
                  <a:pt x="29" y="147"/>
                  <a:pt x="28" y="152"/>
                </a:cubicBezTo>
                <a:cubicBezTo>
                  <a:pt x="27" y="157"/>
                  <a:pt x="4" y="158"/>
                  <a:pt x="4" y="158"/>
                </a:cubicBezTo>
                <a:cubicBezTo>
                  <a:pt x="4" y="190"/>
                  <a:pt x="4" y="190"/>
                  <a:pt x="4" y="190"/>
                </a:cubicBezTo>
                <a:cubicBezTo>
                  <a:pt x="24" y="215"/>
                  <a:pt x="24" y="215"/>
                  <a:pt x="24" y="215"/>
                </a:cubicBezTo>
                <a:cubicBezTo>
                  <a:pt x="32" y="209"/>
                  <a:pt x="46" y="227"/>
                  <a:pt x="51" y="234"/>
                </a:cubicBezTo>
                <a:cubicBezTo>
                  <a:pt x="58" y="238"/>
                  <a:pt x="58" y="238"/>
                  <a:pt x="58" y="238"/>
                </a:cubicBezTo>
                <a:cubicBezTo>
                  <a:pt x="85" y="238"/>
                  <a:pt x="85" y="238"/>
                  <a:pt x="85" y="238"/>
                </a:cubicBezTo>
                <a:lnTo>
                  <a:pt x="92" y="24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3" name="Freeform 30"/>
          <p:cNvSpPr>
            <a:spLocks noChangeAspect="1" noEditPoints="1"/>
          </p:cNvSpPr>
          <p:nvPr/>
        </p:nvSpPr>
        <p:spPr bwMode="gray">
          <a:xfrm>
            <a:off x="2346325" y="5227638"/>
            <a:ext cx="419100" cy="1006475"/>
          </a:xfrm>
          <a:custGeom>
            <a:avLst/>
            <a:gdLst>
              <a:gd name="T0" fmla="*/ 659 w 732"/>
              <a:gd name="T1" fmla="*/ 333 h 1628"/>
              <a:gd name="T2" fmla="*/ 726 w 732"/>
              <a:gd name="T3" fmla="*/ 284 h 1628"/>
              <a:gd name="T4" fmla="*/ 679 w 732"/>
              <a:gd name="T5" fmla="*/ 205 h 1628"/>
              <a:gd name="T6" fmla="*/ 622 w 732"/>
              <a:gd name="T7" fmla="*/ 296 h 1628"/>
              <a:gd name="T8" fmla="*/ 534 w 732"/>
              <a:gd name="T9" fmla="*/ 286 h 1628"/>
              <a:gd name="T10" fmla="*/ 535 w 732"/>
              <a:gd name="T11" fmla="*/ 223 h 1628"/>
              <a:gd name="T12" fmla="*/ 444 w 732"/>
              <a:gd name="T13" fmla="*/ 138 h 1628"/>
              <a:gd name="T14" fmla="*/ 328 w 732"/>
              <a:gd name="T15" fmla="*/ 70 h 1628"/>
              <a:gd name="T16" fmla="*/ 216 w 732"/>
              <a:gd name="T17" fmla="*/ 13 h 1628"/>
              <a:gd name="T18" fmla="*/ 115 w 732"/>
              <a:gd name="T19" fmla="*/ 0 h 1628"/>
              <a:gd name="T20" fmla="*/ 81 w 732"/>
              <a:gd name="T21" fmla="*/ 32 h 1628"/>
              <a:gd name="T22" fmla="*/ 82 w 732"/>
              <a:gd name="T23" fmla="*/ 63 h 1628"/>
              <a:gd name="T24" fmla="*/ 27 w 732"/>
              <a:gd name="T25" fmla="*/ 199 h 1628"/>
              <a:gd name="T26" fmla="*/ 35 w 732"/>
              <a:gd name="T27" fmla="*/ 280 h 1628"/>
              <a:gd name="T28" fmla="*/ 2 w 732"/>
              <a:gd name="T29" fmla="*/ 401 h 1628"/>
              <a:gd name="T30" fmla="*/ 0 w 732"/>
              <a:gd name="T31" fmla="*/ 500 h 1628"/>
              <a:gd name="T32" fmla="*/ 32 w 732"/>
              <a:gd name="T33" fmla="*/ 564 h 1628"/>
              <a:gd name="T34" fmla="*/ 63 w 732"/>
              <a:gd name="T35" fmla="*/ 614 h 1628"/>
              <a:gd name="T36" fmla="*/ 64 w 732"/>
              <a:gd name="T37" fmla="*/ 724 h 1628"/>
              <a:gd name="T38" fmla="*/ 68 w 732"/>
              <a:gd name="T39" fmla="*/ 786 h 1628"/>
              <a:gd name="T40" fmla="*/ 83 w 732"/>
              <a:gd name="T41" fmla="*/ 872 h 1628"/>
              <a:gd name="T42" fmla="*/ 87 w 732"/>
              <a:gd name="T43" fmla="*/ 944 h 1628"/>
              <a:gd name="T44" fmla="*/ 95 w 732"/>
              <a:gd name="T45" fmla="*/ 990 h 1628"/>
              <a:gd name="T46" fmla="*/ 129 w 732"/>
              <a:gd name="T47" fmla="*/ 1082 h 1628"/>
              <a:gd name="T48" fmla="*/ 143 w 732"/>
              <a:gd name="T49" fmla="*/ 1145 h 1628"/>
              <a:gd name="T50" fmla="*/ 170 w 732"/>
              <a:gd name="T51" fmla="*/ 1213 h 1628"/>
              <a:gd name="T52" fmla="*/ 205 w 732"/>
              <a:gd name="T53" fmla="*/ 1257 h 1628"/>
              <a:gd name="T54" fmla="*/ 217 w 732"/>
              <a:gd name="T55" fmla="*/ 1321 h 1628"/>
              <a:gd name="T56" fmla="*/ 210 w 732"/>
              <a:gd name="T57" fmla="*/ 1394 h 1628"/>
              <a:gd name="T58" fmla="*/ 214 w 732"/>
              <a:gd name="T59" fmla="*/ 1450 h 1628"/>
              <a:gd name="T60" fmla="*/ 216 w 732"/>
              <a:gd name="T61" fmla="*/ 1513 h 1628"/>
              <a:gd name="T62" fmla="*/ 290 w 732"/>
              <a:gd name="T63" fmla="*/ 1562 h 1628"/>
              <a:gd name="T64" fmla="*/ 347 w 732"/>
              <a:gd name="T65" fmla="*/ 1612 h 1628"/>
              <a:gd name="T66" fmla="*/ 437 w 732"/>
              <a:gd name="T67" fmla="*/ 1628 h 1628"/>
              <a:gd name="T68" fmla="*/ 438 w 732"/>
              <a:gd name="T69" fmla="*/ 1589 h 1628"/>
              <a:gd name="T70" fmla="*/ 409 w 732"/>
              <a:gd name="T71" fmla="*/ 1534 h 1628"/>
              <a:gd name="T72" fmla="*/ 412 w 732"/>
              <a:gd name="T73" fmla="*/ 1501 h 1628"/>
              <a:gd name="T74" fmla="*/ 441 w 732"/>
              <a:gd name="T75" fmla="*/ 1451 h 1628"/>
              <a:gd name="T76" fmla="*/ 476 w 732"/>
              <a:gd name="T77" fmla="*/ 1359 h 1628"/>
              <a:gd name="T78" fmla="*/ 379 w 732"/>
              <a:gd name="T79" fmla="*/ 1301 h 1628"/>
              <a:gd name="T80" fmla="*/ 407 w 732"/>
              <a:gd name="T81" fmla="*/ 1240 h 1628"/>
              <a:gd name="T82" fmla="*/ 443 w 732"/>
              <a:gd name="T83" fmla="*/ 1217 h 1628"/>
              <a:gd name="T84" fmla="*/ 456 w 732"/>
              <a:gd name="T85" fmla="*/ 1130 h 1628"/>
              <a:gd name="T86" fmla="*/ 486 w 732"/>
              <a:gd name="T87" fmla="*/ 1113 h 1628"/>
              <a:gd name="T88" fmla="*/ 404 w 732"/>
              <a:gd name="T89" fmla="*/ 1089 h 1628"/>
              <a:gd name="T90" fmla="*/ 465 w 732"/>
              <a:gd name="T91" fmla="*/ 1039 h 1628"/>
              <a:gd name="T92" fmla="*/ 501 w 732"/>
              <a:gd name="T93" fmla="*/ 948 h 1628"/>
              <a:gd name="T94" fmla="*/ 494 w 732"/>
              <a:gd name="T95" fmla="*/ 934 h 1628"/>
              <a:gd name="T96" fmla="*/ 554 w 732"/>
              <a:gd name="T97" fmla="*/ 920 h 1628"/>
              <a:gd name="T98" fmla="*/ 688 w 732"/>
              <a:gd name="T99" fmla="*/ 847 h 1628"/>
              <a:gd name="T100" fmla="*/ 667 w 732"/>
              <a:gd name="T101" fmla="*/ 766 h 1628"/>
              <a:gd name="T102" fmla="*/ 601 w 732"/>
              <a:gd name="T103" fmla="*/ 696 h 1628"/>
              <a:gd name="T104" fmla="*/ 570 w 732"/>
              <a:gd name="T105" fmla="*/ 601 h 1628"/>
              <a:gd name="T106" fmla="*/ 568 w 732"/>
              <a:gd name="T107" fmla="*/ 536 h 1628"/>
              <a:gd name="T108" fmla="*/ 587 w 732"/>
              <a:gd name="T109" fmla="*/ 484 h 1628"/>
              <a:gd name="T110" fmla="*/ 604 w 732"/>
              <a:gd name="T111" fmla="*/ 419 h 1628"/>
              <a:gd name="T112" fmla="*/ 619 w 732"/>
              <a:gd name="T113" fmla="*/ 681 h 1628"/>
              <a:gd name="T114" fmla="*/ 619 w 732"/>
              <a:gd name="T115" fmla="*/ 681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1628">
                <a:moveTo>
                  <a:pt x="634" y="355"/>
                </a:moveTo>
                <a:cubicBezTo>
                  <a:pt x="650" y="351"/>
                  <a:pt x="650" y="351"/>
                  <a:pt x="650" y="351"/>
                </a:cubicBezTo>
                <a:cubicBezTo>
                  <a:pt x="653" y="335"/>
                  <a:pt x="653" y="335"/>
                  <a:pt x="653" y="335"/>
                </a:cubicBezTo>
                <a:cubicBezTo>
                  <a:pt x="659" y="333"/>
                  <a:pt x="659" y="333"/>
                  <a:pt x="659" y="333"/>
                </a:cubicBezTo>
                <a:cubicBezTo>
                  <a:pt x="660" y="322"/>
                  <a:pt x="660" y="322"/>
                  <a:pt x="660" y="322"/>
                </a:cubicBezTo>
                <a:cubicBezTo>
                  <a:pt x="681" y="320"/>
                  <a:pt x="681" y="320"/>
                  <a:pt x="681" y="320"/>
                </a:cubicBezTo>
                <a:cubicBezTo>
                  <a:pt x="681" y="320"/>
                  <a:pt x="681" y="302"/>
                  <a:pt x="692" y="297"/>
                </a:cubicBezTo>
                <a:cubicBezTo>
                  <a:pt x="703" y="292"/>
                  <a:pt x="720" y="290"/>
                  <a:pt x="726" y="284"/>
                </a:cubicBezTo>
                <a:cubicBezTo>
                  <a:pt x="732" y="278"/>
                  <a:pt x="724" y="240"/>
                  <a:pt x="724" y="231"/>
                </a:cubicBezTo>
                <a:cubicBezTo>
                  <a:pt x="724" y="222"/>
                  <a:pt x="713" y="223"/>
                  <a:pt x="713" y="223"/>
                </a:cubicBezTo>
                <a:cubicBezTo>
                  <a:pt x="713" y="223"/>
                  <a:pt x="709" y="202"/>
                  <a:pt x="702" y="198"/>
                </a:cubicBezTo>
                <a:cubicBezTo>
                  <a:pt x="695" y="194"/>
                  <a:pt x="679" y="205"/>
                  <a:pt x="679" y="205"/>
                </a:cubicBezTo>
                <a:cubicBezTo>
                  <a:pt x="679" y="205"/>
                  <a:pt x="681" y="240"/>
                  <a:pt x="679" y="251"/>
                </a:cubicBezTo>
                <a:cubicBezTo>
                  <a:pt x="677" y="262"/>
                  <a:pt x="656" y="276"/>
                  <a:pt x="649" y="276"/>
                </a:cubicBezTo>
                <a:cubicBezTo>
                  <a:pt x="642" y="276"/>
                  <a:pt x="640" y="293"/>
                  <a:pt x="636" y="300"/>
                </a:cubicBezTo>
                <a:cubicBezTo>
                  <a:pt x="632" y="307"/>
                  <a:pt x="631" y="298"/>
                  <a:pt x="622" y="296"/>
                </a:cubicBezTo>
                <a:cubicBezTo>
                  <a:pt x="613" y="294"/>
                  <a:pt x="613" y="313"/>
                  <a:pt x="613" y="313"/>
                </a:cubicBezTo>
                <a:cubicBezTo>
                  <a:pt x="606" y="302"/>
                  <a:pt x="606" y="302"/>
                  <a:pt x="606" y="302"/>
                </a:cubicBezTo>
                <a:cubicBezTo>
                  <a:pt x="606" y="302"/>
                  <a:pt x="584" y="304"/>
                  <a:pt x="567" y="300"/>
                </a:cubicBezTo>
                <a:cubicBezTo>
                  <a:pt x="550" y="296"/>
                  <a:pt x="543" y="289"/>
                  <a:pt x="534" y="286"/>
                </a:cubicBezTo>
                <a:cubicBezTo>
                  <a:pt x="525" y="283"/>
                  <a:pt x="509" y="293"/>
                  <a:pt x="504" y="286"/>
                </a:cubicBezTo>
                <a:cubicBezTo>
                  <a:pt x="499" y="279"/>
                  <a:pt x="519" y="252"/>
                  <a:pt x="519" y="252"/>
                </a:cubicBezTo>
                <a:cubicBezTo>
                  <a:pt x="519" y="230"/>
                  <a:pt x="519" y="230"/>
                  <a:pt x="519" y="230"/>
                </a:cubicBezTo>
                <a:cubicBezTo>
                  <a:pt x="519" y="230"/>
                  <a:pt x="531" y="230"/>
                  <a:pt x="535" y="223"/>
                </a:cubicBezTo>
                <a:cubicBezTo>
                  <a:pt x="539" y="216"/>
                  <a:pt x="526" y="208"/>
                  <a:pt x="526" y="208"/>
                </a:cubicBezTo>
                <a:cubicBezTo>
                  <a:pt x="526" y="208"/>
                  <a:pt x="536" y="191"/>
                  <a:pt x="538" y="183"/>
                </a:cubicBezTo>
                <a:cubicBezTo>
                  <a:pt x="540" y="175"/>
                  <a:pt x="506" y="168"/>
                  <a:pt x="500" y="167"/>
                </a:cubicBezTo>
                <a:cubicBezTo>
                  <a:pt x="494" y="166"/>
                  <a:pt x="444" y="138"/>
                  <a:pt x="444" y="138"/>
                </a:cubicBezTo>
                <a:cubicBezTo>
                  <a:pt x="444" y="138"/>
                  <a:pt x="423" y="118"/>
                  <a:pt x="413" y="122"/>
                </a:cubicBezTo>
                <a:cubicBezTo>
                  <a:pt x="403" y="126"/>
                  <a:pt x="368" y="106"/>
                  <a:pt x="368" y="106"/>
                </a:cubicBezTo>
                <a:cubicBezTo>
                  <a:pt x="364" y="92"/>
                  <a:pt x="364" y="92"/>
                  <a:pt x="364" y="92"/>
                </a:cubicBezTo>
                <a:cubicBezTo>
                  <a:pt x="364" y="92"/>
                  <a:pt x="337" y="75"/>
                  <a:pt x="328" y="70"/>
                </a:cubicBezTo>
                <a:cubicBezTo>
                  <a:pt x="319" y="65"/>
                  <a:pt x="303" y="36"/>
                  <a:pt x="303" y="36"/>
                </a:cubicBezTo>
                <a:cubicBezTo>
                  <a:pt x="290" y="24"/>
                  <a:pt x="290" y="24"/>
                  <a:pt x="290" y="24"/>
                </a:cubicBezTo>
                <a:cubicBezTo>
                  <a:pt x="267" y="7"/>
                  <a:pt x="267" y="7"/>
                  <a:pt x="267" y="7"/>
                </a:cubicBezTo>
                <a:cubicBezTo>
                  <a:pt x="216" y="13"/>
                  <a:pt x="216" y="13"/>
                  <a:pt x="216" y="13"/>
                </a:cubicBezTo>
                <a:cubicBezTo>
                  <a:pt x="211" y="50"/>
                  <a:pt x="211" y="50"/>
                  <a:pt x="211" y="50"/>
                </a:cubicBezTo>
                <a:cubicBezTo>
                  <a:pt x="189" y="16"/>
                  <a:pt x="189" y="16"/>
                  <a:pt x="189" y="16"/>
                </a:cubicBezTo>
                <a:cubicBezTo>
                  <a:pt x="189" y="16"/>
                  <a:pt x="147" y="17"/>
                  <a:pt x="134" y="13"/>
                </a:cubicBezTo>
                <a:cubicBezTo>
                  <a:pt x="120" y="9"/>
                  <a:pt x="115" y="0"/>
                  <a:pt x="115" y="0"/>
                </a:cubicBezTo>
                <a:cubicBezTo>
                  <a:pt x="107" y="17"/>
                  <a:pt x="107" y="17"/>
                  <a:pt x="107" y="17"/>
                </a:cubicBezTo>
                <a:cubicBezTo>
                  <a:pt x="92" y="20"/>
                  <a:pt x="92" y="20"/>
                  <a:pt x="92" y="20"/>
                </a:cubicBezTo>
                <a:cubicBezTo>
                  <a:pt x="92" y="34"/>
                  <a:pt x="92" y="34"/>
                  <a:pt x="92" y="34"/>
                </a:cubicBezTo>
                <a:cubicBezTo>
                  <a:pt x="81" y="32"/>
                  <a:pt x="81" y="32"/>
                  <a:pt x="81" y="32"/>
                </a:cubicBezTo>
                <a:cubicBezTo>
                  <a:pt x="81" y="51"/>
                  <a:pt x="81" y="51"/>
                  <a:pt x="81" y="51"/>
                </a:cubicBezTo>
                <a:cubicBezTo>
                  <a:pt x="81" y="51"/>
                  <a:pt x="78" y="52"/>
                  <a:pt x="74" y="52"/>
                </a:cubicBezTo>
                <a:cubicBezTo>
                  <a:pt x="75" y="52"/>
                  <a:pt x="75" y="52"/>
                  <a:pt x="75" y="52"/>
                </a:cubicBezTo>
                <a:cubicBezTo>
                  <a:pt x="82" y="63"/>
                  <a:pt x="82" y="63"/>
                  <a:pt x="82" y="63"/>
                </a:cubicBezTo>
                <a:cubicBezTo>
                  <a:pt x="76" y="119"/>
                  <a:pt x="76" y="119"/>
                  <a:pt x="76" y="119"/>
                </a:cubicBezTo>
                <a:cubicBezTo>
                  <a:pt x="76" y="119"/>
                  <a:pt x="21" y="143"/>
                  <a:pt x="22" y="157"/>
                </a:cubicBezTo>
                <a:cubicBezTo>
                  <a:pt x="23" y="171"/>
                  <a:pt x="50" y="165"/>
                  <a:pt x="41" y="174"/>
                </a:cubicBezTo>
                <a:cubicBezTo>
                  <a:pt x="32" y="183"/>
                  <a:pt x="22" y="192"/>
                  <a:pt x="27" y="199"/>
                </a:cubicBezTo>
                <a:cubicBezTo>
                  <a:pt x="32" y="206"/>
                  <a:pt x="51" y="214"/>
                  <a:pt x="50" y="224"/>
                </a:cubicBezTo>
                <a:cubicBezTo>
                  <a:pt x="49" y="234"/>
                  <a:pt x="32" y="246"/>
                  <a:pt x="32" y="246"/>
                </a:cubicBezTo>
                <a:cubicBezTo>
                  <a:pt x="32" y="246"/>
                  <a:pt x="63" y="257"/>
                  <a:pt x="60" y="268"/>
                </a:cubicBezTo>
                <a:cubicBezTo>
                  <a:pt x="57" y="279"/>
                  <a:pt x="35" y="280"/>
                  <a:pt x="35" y="280"/>
                </a:cubicBezTo>
                <a:cubicBezTo>
                  <a:pt x="35" y="280"/>
                  <a:pt x="29" y="318"/>
                  <a:pt x="28" y="323"/>
                </a:cubicBezTo>
                <a:cubicBezTo>
                  <a:pt x="27" y="328"/>
                  <a:pt x="9" y="336"/>
                  <a:pt x="9" y="346"/>
                </a:cubicBezTo>
                <a:cubicBezTo>
                  <a:pt x="9" y="356"/>
                  <a:pt x="14" y="381"/>
                  <a:pt x="12" y="385"/>
                </a:cubicBezTo>
                <a:cubicBezTo>
                  <a:pt x="10" y="389"/>
                  <a:pt x="1" y="397"/>
                  <a:pt x="2" y="401"/>
                </a:cubicBezTo>
                <a:cubicBezTo>
                  <a:pt x="3" y="405"/>
                  <a:pt x="26" y="450"/>
                  <a:pt x="21" y="455"/>
                </a:cubicBezTo>
                <a:cubicBezTo>
                  <a:pt x="16" y="460"/>
                  <a:pt x="7" y="455"/>
                  <a:pt x="7" y="455"/>
                </a:cubicBezTo>
                <a:cubicBezTo>
                  <a:pt x="10" y="494"/>
                  <a:pt x="10" y="494"/>
                  <a:pt x="10" y="494"/>
                </a:cubicBezTo>
                <a:cubicBezTo>
                  <a:pt x="10" y="494"/>
                  <a:pt x="0" y="495"/>
                  <a:pt x="0" y="500"/>
                </a:cubicBezTo>
                <a:cubicBezTo>
                  <a:pt x="0" y="505"/>
                  <a:pt x="2" y="522"/>
                  <a:pt x="2" y="522"/>
                </a:cubicBezTo>
                <a:cubicBezTo>
                  <a:pt x="2" y="522"/>
                  <a:pt x="25" y="537"/>
                  <a:pt x="23" y="541"/>
                </a:cubicBezTo>
                <a:cubicBezTo>
                  <a:pt x="21" y="545"/>
                  <a:pt x="19" y="554"/>
                  <a:pt x="19" y="554"/>
                </a:cubicBezTo>
                <a:cubicBezTo>
                  <a:pt x="32" y="564"/>
                  <a:pt x="32" y="564"/>
                  <a:pt x="32" y="564"/>
                </a:cubicBezTo>
                <a:cubicBezTo>
                  <a:pt x="40" y="585"/>
                  <a:pt x="40" y="585"/>
                  <a:pt x="40" y="585"/>
                </a:cubicBezTo>
                <a:cubicBezTo>
                  <a:pt x="43" y="591"/>
                  <a:pt x="43" y="591"/>
                  <a:pt x="43" y="591"/>
                </a:cubicBezTo>
                <a:cubicBezTo>
                  <a:pt x="43" y="591"/>
                  <a:pt x="35" y="610"/>
                  <a:pt x="47" y="613"/>
                </a:cubicBezTo>
                <a:cubicBezTo>
                  <a:pt x="59" y="616"/>
                  <a:pt x="63" y="614"/>
                  <a:pt x="63" y="614"/>
                </a:cubicBezTo>
                <a:cubicBezTo>
                  <a:pt x="65" y="639"/>
                  <a:pt x="65" y="639"/>
                  <a:pt x="65" y="639"/>
                </a:cubicBezTo>
                <a:cubicBezTo>
                  <a:pt x="65" y="639"/>
                  <a:pt x="80" y="658"/>
                  <a:pt x="77" y="664"/>
                </a:cubicBezTo>
                <a:cubicBezTo>
                  <a:pt x="74" y="670"/>
                  <a:pt x="65" y="677"/>
                  <a:pt x="65" y="681"/>
                </a:cubicBezTo>
                <a:cubicBezTo>
                  <a:pt x="65" y="685"/>
                  <a:pt x="64" y="724"/>
                  <a:pt x="64" y="724"/>
                </a:cubicBezTo>
                <a:cubicBezTo>
                  <a:pt x="55" y="725"/>
                  <a:pt x="55" y="725"/>
                  <a:pt x="55" y="725"/>
                </a:cubicBezTo>
                <a:cubicBezTo>
                  <a:pt x="55" y="725"/>
                  <a:pt x="72" y="743"/>
                  <a:pt x="73" y="753"/>
                </a:cubicBezTo>
                <a:cubicBezTo>
                  <a:pt x="74" y="763"/>
                  <a:pt x="70" y="774"/>
                  <a:pt x="70" y="774"/>
                </a:cubicBezTo>
                <a:cubicBezTo>
                  <a:pt x="68" y="786"/>
                  <a:pt x="68" y="786"/>
                  <a:pt x="68" y="786"/>
                </a:cubicBezTo>
                <a:cubicBezTo>
                  <a:pt x="51" y="787"/>
                  <a:pt x="51" y="787"/>
                  <a:pt x="51" y="787"/>
                </a:cubicBezTo>
                <a:cubicBezTo>
                  <a:pt x="51" y="787"/>
                  <a:pt x="63" y="820"/>
                  <a:pt x="63" y="827"/>
                </a:cubicBezTo>
                <a:cubicBezTo>
                  <a:pt x="63" y="834"/>
                  <a:pt x="63" y="855"/>
                  <a:pt x="63" y="855"/>
                </a:cubicBezTo>
                <a:cubicBezTo>
                  <a:pt x="83" y="872"/>
                  <a:pt x="83" y="872"/>
                  <a:pt x="83" y="872"/>
                </a:cubicBezTo>
                <a:cubicBezTo>
                  <a:pt x="84" y="884"/>
                  <a:pt x="84" y="884"/>
                  <a:pt x="84" y="884"/>
                </a:cubicBezTo>
                <a:cubicBezTo>
                  <a:pt x="84" y="884"/>
                  <a:pt x="103" y="893"/>
                  <a:pt x="98" y="902"/>
                </a:cubicBezTo>
                <a:cubicBezTo>
                  <a:pt x="93" y="911"/>
                  <a:pt x="79" y="916"/>
                  <a:pt x="79" y="916"/>
                </a:cubicBezTo>
                <a:cubicBezTo>
                  <a:pt x="87" y="944"/>
                  <a:pt x="87" y="944"/>
                  <a:pt x="87" y="944"/>
                </a:cubicBezTo>
                <a:cubicBezTo>
                  <a:pt x="74" y="953"/>
                  <a:pt x="74" y="953"/>
                  <a:pt x="74" y="953"/>
                </a:cubicBezTo>
                <a:cubicBezTo>
                  <a:pt x="74" y="953"/>
                  <a:pt x="84" y="958"/>
                  <a:pt x="85" y="966"/>
                </a:cubicBezTo>
                <a:cubicBezTo>
                  <a:pt x="86" y="974"/>
                  <a:pt x="81" y="982"/>
                  <a:pt x="81" y="982"/>
                </a:cubicBezTo>
                <a:cubicBezTo>
                  <a:pt x="95" y="990"/>
                  <a:pt x="95" y="990"/>
                  <a:pt x="95" y="990"/>
                </a:cubicBezTo>
                <a:cubicBezTo>
                  <a:pt x="95" y="990"/>
                  <a:pt x="90" y="1008"/>
                  <a:pt x="91" y="1014"/>
                </a:cubicBezTo>
                <a:cubicBezTo>
                  <a:pt x="92" y="1020"/>
                  <a:pt x="99" y="1031"/>
                  <a:pt x="99" y="1031"/>
                </a:cubicBezTo>
                <a:cubicBezTo>
                  <a:pt x="99" y="1031"/>
                  <a:pt x="99" y="1050"/>
                  <a:pt x="102" y="1056"/>
                </a:cubicBezTo>
                <a:cubicBezTo>
                  <a:pt x="105" y="1062"/>
                  <a:pt x="134" y="1083"/>
                  <a:pt x="129" y="1082"/>
                </a:cubicBezTo>
                <a:cubicBezTo>
                  <a:pt x="124" y="1081"/>
                  <a:pt x="113" y="1090"/>
                  <a:pt x="113" y="1090"/>
                </a:cubicBezTo>
                <a:cubicBezTo>
                  <a:pt x="113" y="1090"/>
                  <a:pt x="118" y="1120"/>
                  <a:pt x="121" y="1128"/>
                </a:cubicBezTo>
                <a:cubicBezTo>
                  <a:pt x="124" y="1136"/>
                  <a:pt x="133" y="1140"/>
                  <a:pt x="133" y="1140"/>
                </a:cubicBezTo>
                <a:cubicBezTo>
                  <a:pt x="143" y="1145"/>
                  <a:pt x="143" y="1145"/>
                  <a:pt x="143" y="1145"/>
                </a:cubicBezTo>
                <a:cubicBezTo>
                  <a:pt x="139" y="1163"/>
                  <a:pt x="139" y="1163"/>
                  <a:pt x="139" y="1163"/>
                </a:cubicBezTo>
                <a:cubicBezTo>
                  <a:pt x="139" y="1163"/>
                  <a:pt x="155" y="1164"/>
                  <a:pt x="156" y="1175"/>
                </a:cubicBezTo>
                <a:cubicBezTo>
                  <a:pt x="157" y="1186"/>
                  <a:pt x="158" y="1203"/>
                  <a:pt x="158" y="1203"/>
                </a:cubicBezTo>
                <a:cubicBezTo>
                  <a:pt x="158" y="1203"/>
                  <a:pt x="163" y="1213"/>
                  <a:pt x="170" y="1213"/>
                </a:cubicBezTo>
                <a:cubicBezTo>
                  <a:pt x="177" y="1213"/>
                  <a:pt x="196" y="1208"/>
                  <a:pt x="194" y="1219"/>
                </a:cubicBezTo>
                <a:cubicBezTo>
                  <a:pt x="192" y="1230"/>
                  <a:pt x="160" y="1227"/>
                  <a:pt x="161" y="1230"/>
                </a:cubicBezTo>
                <a:cubicBezTo>
                  <a:pt x="162" y="1233"/>
                  <a:pt x="185" y="1240"/>
                  <a:pt x="185" y="1240"/>
                </a:cubicBezTo>
                <a:cubicBezTo>
                  <a:pt x="185" y="1240"/>
                  <a:pt x="208" y="1249"/>
                  <a:pt x="205" y="1257"/>
                </a:cubicBezTo>
                <a:cubicBezTo>
                  <a:pt x="202" y="1265"/>
                  <a:pt x="189" y="1276"/>
                  <a:pt x="189" y="1276"/>
                </a:cubicBezTo>
                <a:cubicBezTo>
                  <a:pt x="205" y="1288"/>
                  <a:pt x="205" y="1288"/>
                  <a:pt x="205" y="1288"/>
                </a:cubicBezTo>
                <a:cubicBezTo>
                  <a:pt x="202" y="1303"/>
                  <a:pt x="202" y="1303"/>
                  <a:pt x="202" y="1303"/>
                </a:cubicBezTo>
                <a:cubicBezTo>
                  <a:pt x="217" y="1321"/>
                  <a:pt x="217" y="1321"/>
                  <a:pt x="217" y="1321"/>
                </a:cubicBezTo>
                <a:cubicBezTo>
                  <a:pt x="214" y="1343"/>
                  <a:pt x="214" y="1343"/>
                  <a:pt x="214" y="1343"/>
                </a:cubicBezTo>
                <a:cubicBezTo>
                  <a:pt x="224" y="1360"/>
                  <a:pt x="224" y="1360"/>
                  <a:pt x="224" y="1360"/>
                </a:cubicBezTo>
                <a:cubicBezTo>
                  <a:pt x="213" y="1364"/>
                  <a:pt x="213" y="1364"/>
                  <a:pt x="213" y="1364"/>
                </a:cubicBezTo>
                <a:cubicBezTo>
                  <a:pt x="210" y="1394"/>
                  <a:pt x="210" y="1394"/>
                  <a:pt x="210" y="1394"/>
                </a:cubicBezTo>
                <a:cubicBezTo>
                  <a:pt x="210" y="1394"/>
                  <a:pt x="229" y="1405"/>
                  <a:pt x="230" y="1408"/>
                </a:cubicBezTo>
                <a:cubicBezTo>
                  <a:pt x="231" y="1411"/>
                  <a:pt x="215" y="1420"/>
                  <a:pt x="215" y="1420"/>
                </a:cubicBezTo>
                <a:cubicBezTo>
                  <a:pt x="215" y="1420"/>
                  <a:pt x="235" y="1435"/>
                  <a:pt x="232" y="1440"/>
                </a:cubicBezTo>
                <a:cubicBezTo>
                  <a:pt x="229" y="1445"/>
                  <a:pt x="214" y="1450"/>
                  <a:pt x="214" y="1450"/>
                </a:cubicBezTo>
                <a:cubicBezTo>
                  <a:pt x="213" y="1463"/>
                  <a:pt x="213" y="1463"/>
                  <a:pt x="213" y="1463"/>
                </a:cubicBezTo>
                <a:cubicBezTo>
                  <a:pt x="206" y="1467"/>
                  <a:pt x="206" y="1467"/>
                  <a:pt x="206" y="1467"/>
                </a:cubicBezTo>
                <a:cubicBezTo>
                  <a:pt x="206" y="1467"/>
                  <a:pt x="208" y="1483"/>
                  <a:pt x="213" y="1488"/>
                </a:cubicBezTo>
                <a:cubicBezTo>
                  <a:pt x="218" y="1493"/>
                  <a:pt x="216" y="1513"/>
                  <a:pt x="216" y="1513"/>
                </a:cubicBezTo>
                <a:cubicBezTo>
                  <a:pt x="236" y="1517"/>
                  <a:pt x="236" y="1517"/>
                  <a:pt x="236" y="1517"/>
                </a:cubicBezTo>
                <a:cubicBezTo>
                  <a:pt x="236" y="1517"/>
                  <a:pt x="240" y="1542"/>
                  <a:pt x="250" y="1542"/>
                </a:cubicBezTo>
                <a:cubicBezTo>
                  <a:pt x="260" y="1542"/>
                  <a:pt x="266" y="1524"/>
                  <a:pt x="281" y="1537"/>
                </a:cubicBezTo>
                <a:cubicBezTo>
                  <a:pt x="296" y="1550"/>
                  <a:pt x="290" y="1562"/>
                  <a:pt x="290" y="1562"/>
                </a:cubicBezTo>
                <a:cubicBezTo>
                  <a:pt x="304" y="1578"/>
                  <a:pt x="304" y="1578"/>
                  <a:pt x="304" y="1578"/>
                </a:cubicBezTo>
                <a:cubicBezTo>
                  <a:pt x="311" y="1589"/>
                  <a:pt x="311" y="1589"/>
                  <a:pt x="311" y="1589"/>
                </a:cubicBezTo>
                <a:cubicBezTo>
                  <a:pt x="335" y="1600"/>
                  <a:pt x="335" y="1600"/>
                  <a:pt x="335" y="1600"/>
                </a:cubicBezTo>
                <a:cubicBezTo>
                  <a:pt x="347" y="1612"/>
                  <a:pt x="347" y="1612"/>
                  <a:pt x="347" y="1612"/>
                </a:cubicBezTo>
                <a:cubicBezTo>
                  <a:pt x="347" y="1612"/>
                  <a:pt x="373" y="1605"/>
                  <a:pt x="389" y="1607"/>
                </a:cubicBezTo>
                <a:cubicBezTo>
                  <a:pt x="405" y="1609"/>
                  <a:pt x="425" y="1608"/>
                  <a:pt x="425" y="1608"/>
                </a:cubicBezTo>
                <a:cubicBezTo>
                  <a:pt x="440" y="1620"/>
                  <a:pt x="440" y="1620"/>
                  <a:pt x="440" y="1620"/>
                </a:cubicBezTo>
                <a:cubicBezTo>
                  <a:pt x="437" y="1628"/>
                  <a:pt x="437" y="1628"/>
                  <a:pt x="437" y="1628"/>
                </a:cubicBezTo>
                <a:cubicBezTo>
                  <a:pt x="442" y="1616"/>
                  <a:pt x="442" y="1616"/>
                  <a:pt x="442" y="1616"/>
                </a:cubicBezTo>
                <a:cubicBezTo>
                  <a:pt x="449" y="1606"/>
                  <a:pt x="478" y="1625"/>
                  <a:pt x="478" y="1625"/>
                </a:cubicBezTo>
                <a:cubicBezTo>
                  <a:pt x="451" y="1588"/>
                  <a:pt x="451" y="1588"/>
                  <a:pt x="451" y="1588"/>
                </a:cubicBezTo>
                <a:cubicBezTo>
                  <a:pt x="438" y="1589"/>
                  <a:pt x="438" y="1589"/>
                  <a:pt x="438" y="1589"/>
                </a:cubicBezTo>
                <a:cubicBezTo>
                  <a:pt x="441" y="1579"/>
                  <a:pt x="441" y="1579"/>
                  <a:pt x="441" y="1579"/>
                </a:cubicBezTo>
                <a:cubicBezTo>
                  <a:pt x="417" y="1562"/>
                  <a:pt x="417" y="1562"/>
                  <a:pt x="417" y="1562"/>
                </a:cubicBezTo>
                <a:cubicBezTo>
                  <a:pt x="418" y="1538"/>
                  <a:pt x="418" y="1538"/>
                  <a:pt x="418" y="1538"/>
                </a:cubicBezTo>
                <a:cubicBezTo>
                  <a:pt x="409" y="1534"/>
                  <a:pt x="409" y="1534"/>
                  <a:pt x="409" y="1534"/>
                </a:cubicBezTo>
                <a:cubicBezTo>
                  <a:pt x="414" y="1522"/>
                  <a:pt x="414" y="1522"/>
                  <a:pt x="414" y="1522"/>
                </a:cubicBezTo>
                <a:cubicBezTo>
                  <a:pt x="414" y="1522"/>
                  <a:pt x="423" y="1522"/>
                  <a:pt x="426" y="1514"/>
                </a:cubicBezTo>
                <a:cubicBezTo>
                  <a:pt x="430" y="1506"/>
                  <a:pt x="400" y="1506"/>
                  <a:pt x="400" y="1506"/>
                </a:cubicBezTo>
                <a:cubicBezTo>
                  <a:pt x="412" y="1501"/>
                  <a:pt x="412" y="1501"/>
                  <a:pt x="412" y="1501"/>
                </a:cubicBezTo>
                <a:cubicBezTo>
                  <a:pt x="408" y="1488"/>
                  <a:pt x="408" y="1488"/>
                  <a:pt x="408" y="1488"/>
                </a:cubicBezTo>
                <a:cubicBezTo>
                  <a:pt x="424" y="1505"/>
                  <a:pt x="424" y="1505"/>
                  <a:pt x="424" y="1505"/>
                </a:cubicBezTo>
                <a:cubicBezTo>
                  <a:pt x="424" y="1505"/>
                  <a:pt x="438" y="1515"/>
                  <a:pt x="448" y="1503"/>
                </a:cubicBezTo>
                <a:cubicBezTo>
                  <a:pt x="458" y="1491"/>
                  <a:pt x="440" y="1465"/>
                  <a:pt x="441" y="1451"/>
                </a:cubicBezTo>
                <a:cubicBezTo>
                  <a:pt x="442" y="1438"/>
                  <a:pt x="485" y="1409"/>
                  <a:pt x="488" y="1400"/>
                </a:cubicBezTo>
                <a:cubicBezTo>
                  <a:pt x="492" y="1391"/>
                  <a:pt x="467" y="1391"/>
                  <a:pt x="467" y="1391"/>
                </a:cubicBezTo>
                <a:cubicBezTo>
                  <a:pt x="483" y="1389"/>
                  <a:pt x="483" y="1389"/>
                  <a:pt x="483" y="1389"/>
                </a:cubicBezTo>
                <a:cubicBezTo>
                  <a:pt x="483" y="1389"/>
                  <a:pt x="484" y="1369"/>
                  <a:pt x="476" y="1359"/>
                </a:cubicBezTo>
                <a:cubicBezTo>
                  <a:pt x="468" y="1349"/>
                  <a:pt x="456" y="1354"/>
                  <a:pt x="456" y="1354"/>
                </a:cubicBezTo>
                <a:cubicBezTo>
                  <a:pt x="444" y="1345"/>
                  <a:pt x="444" y="1345"/>
                  <a:pt x="444" y="1345"/>
                </a:cubicBezTo>
                <a:cubicBezTo>
                  <a:pt x="431" y="1345"/>
                  <a:pt x="431" y="1345"/>
                  <a:pt x="431" y="1345"/>
                </a:cubicBezTo>
                <a:cubicBezTo>
                  <a:pt x="431" y="1345"/>
                  <a:pt x="391" y="1328"/>
                  <a:pt x="379" y="1301"/>
                </a:cubicBezTo>
                <a:cubicBezTo>
                  <a:pt x="366" y="1274"/>
                  <a:pt x="386" y="1269"/>
                  <a:pt x="386" y="1269"/>
                </a:cubicBezTo>
                <a:cubicBezTo>
                  <a:pt x="392" y="1252"/>
                  <a:pt x="392" y="1252"/>
                  <a:pt x="392" y="1252"/>
                </a:cubicBezTo>
                <a:cubicBezTo>
                  <a:pt x="401" y="1252"/>
                  <a:pt x="401" y="1252"/>
                  <a:pt x="401" y="1252"/>
                </a:cubicBezTo>
                <a:cubicBezTo>
                  <a:pt x="407" y="1240"/>
                  <a:pt x="407" y="1240"/>
                  <a:pt x="407" y="1240"/>
                </a:cubicBezTo>
                <a:cubicBezTo>
                  <a:pt x="443" y="1239"/>
                  <a:pt x="443" y="1239"/>
                  <a:pt x="443" y="1239"/>
                </a:cubicBezTo>
                <a:cubicBezTo>
                  <a:pt x="435" y="1232"/>
                  <a:pt x="435" y="1232"/>
                  <a:pt x="435" y="1232"/>
                </a:cubicBezTo>
                <a:cubicBezTo>
                  <a:pt x="434" y="1218"/>
                  <a:pt x="434" y="1218"/>
                  <a:pt x="434" y="1218"/>
                </a:cubicBezTo>
                <a:cubicBezTo>
                  <a:pt x="443" y="1217"/>
                  <a:pt x="443" y="1217"/>
                  <a:pt x="443" y="1217"/>
                </a:cubicBezTo>
                <a:cubicBezTo>
                  <a:pt x="443" y="1217"/>
                  <a:pt x="448" y="1198"/>
                  <a:pt x="440" y="1191"/>
                </a:cubicBezTo>
                <a:cubicBezTo>
                  <a:pt x="432" y="1184"/>
                  <a:pt x="423" y="1168"/>
                  <a:pt x="430" y="1152"/>
                </a:cubicBezTo>
                <a:cubicBezTo>
                  <a:pt x="436" y="1137"/>
                  <a:pt x="456" y="1137"/>
                  <a:pt x="456" y="1137"/>
                </a:cubicBezTo>
                <a:cubicBezTo>
                  <a:pt x="456" y="1130"/>
                  <a:pt x="456" y="1130"/>
                  <a:pt x="456" y="1130"/>
                </a:cubicBezTo>
                <a:cubicBezTo>
                  <a:pt x="456" y="1130"/>
                  <a:pt x="439" y="1130"/>
                  <a:pt x="431" y="1125"/>
                </a:cubicBezTo>
                <a:cubicBezTo>
                  <a:pt x="423" y="1121"/>
                  <a:pt x="432" y="1112"/>
                  <a:pt x="440" y="1111"/>
                </a:cubicBezTo>
                <a:cubicBezTo>
                  <a:pt x="448" y="1110"/>
                  <a:pt x="462" y="1127"/>
                  <a:pt x="469" y="1127"/>
                </a:cubicBezTo>
                <a:cubicBezTo>
                  <a:pt x="476" y="1127"/>
                  <a:pt x="485" y="1123"/>
                  <a:pt x="486" y="1113"/>
                </a:cubicBezTo>
                <a:cubicBezTo>
                  <a:pt x="487" y="1103"/>
                  <a:pt x="474" y="1080"/>
                  <a:pt x="461" y="1085"/>
                </a:cubicBezTo>
                <a:cubicBezTo>
                  <a:pt x="449" y="1089"/>
                  <a:pt x="468" y="1099"/>
                  <a:pt x="456" y="1105"/>
                </a:cubicBezTo>
                <a:cubicBezTo>
                  <a:pt x="443" y="1111"/>
                  <a:pt x="431" y="1094"/>
                  <a:pt x="431" y="1094"/>
                </a:cubicBezTo>
                <a:cubicBezTo>
                  <a:pt x="431" y="1094"/>
                  <a:pt x="407" y="1096"/>
                  <a:pt x="404" y="1089"/>
                </a:cubicBezTo>
                <a:cubicBezTo>
                  <a:pt x="400" y="1083"/>
                  <a:pt x="404" y="1055"/>
                  <a:pt x="404" y="1052"/>
                </a:cubicBezTo>
                <a:cubicBezTo>
                  <a:pt x="404" y="1049"/>
                  <a:pt x="387" y="1032"/>
                  <a:pt x="391" y="1017"/>
                </a:cubicBezTo>
                <a:cubicBezTo>
                  <a:pt x="396" y="1003"/>
                  <a:pt x="409" y="1019"/>
                  <a:pt x="424" y="1023"/>
                </a:cubicBezTo>
                <a:cubicBezTo>
                  <a:pt x="439" y="1026"/>
                  <a:pt x="456" y="1039"/>
                  <a:pt x="465" y="1039"/>
                </a:cubicBezTo>
                <a:cubicBezTo>
                  <a:pt x="474" y="1039"/>
                  <a:pt x="507" y="1021"/>
                  <a:pt x="515" y="1015"/>
                </a:cubicBezTo>
                <a:cubicBezTo>
                  <a:pt x="523" y="1009"/>
                  <a:pt x="490" y="991"/>
                  <a:pt x="490" y="991"/>
                </a:cubicBezTo>
                <a:cubicBezTo>
                  <a:pt x="489" y="975"/>
                  <a:pt x="489" y="975"/>
                  <a:pt x="489" y="975"/>
                </a:cubicBezTo>
                <a:cubicBezTo>
                  <a:pt x="489" y="975"/>
                  <a:pt x="498" y="959"/>
                  <a:pt x="501" y="948"/>
                </a:cubicBezTo>
                <a:cubicBezTo>
                  <a:pt x="503" y="938"/>
                  <a:pt x="480" y="938"/>
                  <a:pt x="480" y="938"/>
                </a:cubicBezTo>
                <a:cubicBezTo>
                  <a:pt x="478" y="924"/>
                  <a:pt x="478" y="924"/>
                  <a:pt x="478" y="924"/>
                </a:cubicBezTo>
                <a:cubicBezTo>
                  <a:pt x="478" y="924"/>
                  <a:pt x="470" y="915"/>
                  <a:pt x="477" y="907"/>
                </a:cubicBezTo>
                <a:cubicBezTo>
                  <a:pt x="484" y="899"/>
                  <a:pt x="494" y="934"/>
                  <a:pt x="494" y="934"/>
                </a:cubicBezTo>
                <a:cubicBezTo>
                  <a:pt x="502" y="933"/>
                  <a:pt x="502" y="933"/>
                  <a:pt x="502" y="933"/>
                </a:cubicBezTo>
                <a:cubicBezTo>
                  <a:pt x="497" y="919"/>
                  <a:pt x="497" y="919"/>
                  <a:pt x="497" y="919"/>
                </a:cubicBezTo>
                <a:cubicBezTo>
                  <a:pt x="551" y="926"/>
                  <a:pt x="551" y="926"/>
                  <a:pt x="551" y="926"/>
                </a:cubicBezTo>
                <a:cubicBezTo>
                  <a:pt x="554" y="920"/>
                  <a:pt x="554" y="920"/>
                  <a:pt x="554" y="920"/>
                </a:cubicBezTo>
                <a:cubicBezTo>
                  <a:pt x="554" y="920"/>
                  <a:pt x="567" y="912"/>
                  <a:pt x="595" y="909"/>
                </a:cubicBezTo>
                <a:cubicBezTo>
                  <a:pt x="624" y="906"/>
                  <a:pt x="676" y="881"/>
                  <a:pt x="676" y="881"/>
                </a:cubicBezTo>
                <a:cubicBezTo>
                  <a:pt x="673" y="855"/>
                  <a:pt x="673" y="855"/>
                  <a:pt x="673" y="855"/>
                </a:cubicBezTo>
                <a:cubicBezTo>
                  <a:pt x="688" y="847"/>
                  <a:pt x="688" y="847"/>
                  <a:pt x="688" y="847"/>
                </a:cubicBezTo>
                <a:cubicBezTo>
                  <a:pt x="696" y="814"/>
                  <a:pt x="696" y="814"/>
                  <a:pt x="696" y="814"/>
                </a:cubicBezTo>
                <a:cubicBezTo>
                  <a:pt x="689" y="797"/>
                  <a:pt x="689" y="797"/>
                  <a:pt x="689" y="797"/>
                </a:cubicBezTo>
                <a:cubicBezTo>
                  <a:pt x="689" y="779"/>
                  <a:pt x="689" y="779"/>
                  <a:pt x="689" y="779"/>
                </a:cubicBezTo>
                <a:cubicBezTo>
                  <a:pt x="689" y="779"/>
                  <a:pt x="678" y="770"/>
                  <a:pt x="667" y="766"/>
                </a:cubicBezTo>
                <a:cubicBezTo>
                  <a:pt x="661" y="764"/>
                  <a:pt x="654" y="769"/>
                  <a:pt x="649" y="765"/>
                </a:cubicBezTo>
                <a:cubicBezTo>
                  <a:pt x="641" y="759"/>
                  <a:pt x="655" y="753"/>
                  <a:pt x="658" y="748"/>
                </a:cubicBezTo>
                <a:cubicBezTo>
                  <a:pt x="662" y="741"/>
                  <a:pt x="657" y="735"/>
                  <a:pt x="657" y="727"/>
                </a:cubicBezTo>
                <a:cubicBezTo>
                  <a:pt x="657" y="712"/>
                  <a:pt x="624" y="707"/>
                  <a:pt x="601" y="696"/>
                </a:cubicBezTo>
                <a:cubicBezTo>
                  <a:pt x="578" y="685"/>
                  <a:pt x="578" y="674"/>
                  <a:pt x="588" y="660"/>
                </a:cubicBezTo>
                <a:cubicBezTo>
                  <a:pt x="589" y="659"/>
                  <a:pt x="589" y="658"/>
                  <a:pt x="590" y="658"/>
                </a:cubicBezTo>
                <a:cubicBezTo>
                  <a:pt x="570" y="633"/>
                  <a:pt x="570" y="633"/>
                  <a:pt x="570" y="633"/>
                </a:cubicBezTo>
                <a:cubicBezTo>
                  <a:pt x="570" y="601"/>
                  <a:pt x="570" y="601"/>
                  <a:pt x="570" y="601"/>
                </a:cubicBezTo>
                <a:cubicBezTo>
                  <a:pt x="570" y="601"/>
                  <a:pt x="593" y="600"/>
                  <a:pt x="594" y="595"/>
                </a:cubicBezTo>
                <a:cubicBezTo>
                  <a:pt x="595" y="590"/>
                  <a:pt x="575" y="567"/>
                  <a:pt x="575" y="567"/>
                </a:cubicBezTo>
                <a:cubicBezTo>
                  <a:pt x="582" y="557"/>
                  <a:pt x="582" y="557"/>
                  <a:pt x="582" y="557"/>
                </a:cubicBezTo>
                <a:cubicBezTo>
                  <a:pt x="582" y="557"/>
                  <a:pt x="569" y="545"/>
                  <a:pt x="568" y="536"/>
                </a:cubicBezTo>
                <a:cubicBezTo>
                  <a:pt x="567" y="527"/>
                  <a:pt x="586" y="528"/>
                  <a:pt x="586" y="528"/>
                </a:cubicBezTo>
                <a:cubicBezTo>
                  <a:pt x="569" y="518"/>
                  <a:pt x="569" y="518"/>
                  <a:pt x="569" y="518"/>
                </a:cubicBezTo>
                <a:cubicBezTo>
                  <a:pt x="569" y="491"/>
                  <a:pt x="569" y="491"/>
                  <a:pt x="569" y="491"/>
                </a:cubicBezTo>
                <a:cubicBezTo>
                  <a:pt x="587" y="484"/>
                  <a:pt x="587" y="484"/>
                  <a:pt x="587" y="484"/>
                </a:cubicBezTo>
                <a:cubicBezTo>
                  <a:pt x="587" y="484"/>
                  <a:pt x="566" y="471"/>
                  <a:pt x="566" y="467"/>
                </a:cubicBezTo>
                <a:cubicBezTo>
                  <a:pt x="566" y="463"/>
                  <a:pt x="580" y="452"/>
                  <a:pt x="580" y="452"/>
                </a:cubicBezTo>
                <a:cubicBezTo>
                  <a:pt x="580" y="452"/>
                  <a:pt x="584" y="435"/>
                  <a:pt x="584" y="429"/>
                </a:cubicBezTo>
                <a:cubicBezTo>
                  <a:pt x="584" y="423"/>
                  <a:pt x="599" y="424"/>
                  <a:pt x="604" y="419"/>
                </a:cubicBezTo>
                <a:cubicBezTo>
                  <a:pt x="609" y="414"/>
                  <a:pt x="612" y="399"/>
                  <a:pt x="612" y="396"/>
                </a:cubicBezTo>
                <a:cubicBezTo>
                  <a:pt x="612" y="393"/>
                  <a:pt x="621" y="388"/>
                  <a:pt x="626" y="383"/>
                </a:cubicBezTo>
                <a:cubicBezTo>
                  <a:pt x="631" y="378"/>
                  <a:pt x="634" y="355"/>
                  <a:pt x="634" y="355"/>
                </a:cubicBezTo>
                <a:close/>
                <a:moveTo>
                  <a:pt x="619" y="681"/>
                </a:moveTo>
                <a:cubicBezTo>
                  <a:pt x="624" y="681"/>
                  <a:pt x="624" y="681"/>
                  <a:pt x="624" y="681"/>
                </a:cubicBezTo>
                <a:cubicBezTo>
                  <a:pt x="617" y="677"/>
                  <a:pt x="617" y="677"/>
                  <a:pt x="617" y="677"/>
                </a:cubicBezTo>
                <a:cubicBezTo>
                  <a:pt x="617" y="677"/>
                  <a:pt x="617" y="677"/>
                  <a:pt x="617" y="677"/>
                </a:cubicBezTo>
                <a:cubicBezTo>
                  <a:pt x="618" y="679"/>
                  <a:pt x="619" y="681"/>
                  <a:pt x="619" y="6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4" name="Freeform 31"/>
          <p:cNvSpPr>
            <a:spLocks noChangeAspect="1" noEditPoints="1"/>
          </p:cNvSpPr>
          <p:nvPr/>
        </p:nvSpPr>
        <p:spPr bwMode="gray">
          <a:xfrm>
            <a:off x="1963738" y="4448175"/>
            <a:ext cx="161925" cy="219075"/>
          </a:xfrm>
          <a:custGeom>
            <a:avLst/>
            <a:gdLst>
              <a:gd name="T0" fmla="*/ 42 w 280"/>
              <a:gd name="T1" fmla="*/ 249 h 353"/>
              <a:gd name="T2" fmla="*/ 49 w 280"/>
              <a:gd name="T3" fmla="*/ 229 h 353"/>
              <a:gd name="T4" fmla="*/ 42 w 280"/>
              <a:gd name="T5" fmla="*/ 249 h 353"/>
              <a:gd name="T6" fmla="*/ 277 w 280"/>
              <a:gd name="T7" fmla="*/ 114 h 353"/>
              <a:gd name="T8" fmla="*/ 261 w 280"/>
              <a:gd name="T9" fmla="*/ 102 h 353"/>
              <a:gd name="T10" fmla="*/ 271 w 280"/>
              <a:gd name="T11" fmla="*/ 84 h 353"/>
              <a:gd name="T12" fmla="*/ 252 w 280"/>
              <a:gd name="T13" fmla="*/ 83 h 353"/>
              <a:gd name="T14" fmla="*/ 230 w 280"/>
              <a:gd name="T15" fmla="*/ 61 h 353"/>
              <a:gd name="T16" fmla="*/ 218 w 280"/>
              <a:gd name="T17" fmla="*/ 73 h 353"/>
              <a:gd name="T18" fmla="*/ 195 w 280"/>
              <a:gd name="T19" fmla="*/ 65 h 353"/>
              <a:gd name="T20" fmla="*/ 175 w 280"/>
              <a:gd name="T21" fmla="*/ 64 h 353"/>
              <a:gd name="T22" fmla="*/ 163 w 280"/>
              <a:gd name="T23" fmla="*/ 43 h 353"/>
              <a:gd name="T24" fmla="*/ 140 w 280"/>
              <a:gd name="T25" fmla="*/ 40 h 353"/>
              <a:gd name="T26" fmla="*/ 121 w 280"/>
              <a:gd name="T27" fmla="*/ 22 h 353"/>
              <a:gd name="T28" fmla="*/ 98 w 280"/>
              <a:gd name="T29" fmla="*/ 0 h 353"/>
              <a:gd name="T30" fmla="*/ 101 w 280"/>
              <a:gd name="T31" fmla="*/ 23 h 353"/>
              <a:gd name="T32" fmla="*/ 68 w 280"/>
              <a:gd name="T33" fmla="*/ 37 h 353"/>
              <a:gd name="T34" fmla="*/ 66 w 280"/>
              <a:gd name="T35" fmla="*/ 27 h 353"/>
              <a:gd name="T36" fmla="*/ 44 w 280"/>
              <a:gd name="T37" fmla="*/ 46 h 353"/>
              <a:gd name="T38" fmla="*/ 49 w 280"/>
              <a:gd name="T39" fmla="*/ 77 h 353"/>
              <a:gd name="T40" fmla="*/ 31 w 280"/>
              <a:gd name="T41" fmla="*/ 97 h 353"/>
              <a:gd name="T42" fmla="*/ 39 w 280"/>
              <a:gd name="T43" fmla="*/ 119 h 353"/>
              <a:gd name="T44" fmla="*/ 27 w 280"/>
              <a:gd name="T45" fmla="*/ 119 h 353"/>
              <a:gd name="T46" fmla="*/ 26 w 280"/>
              <a:gd name="T47" fmla="*/ 130 h 353"/>
              <a:gd name="T48" fmla="*/ 3 w 280"/>
              <a:gd name="T49" fmla="*/ 144 h 353"/>
              <a:gd name="T50" fmla="*/ 19 w 280"/>
              <a:gd name="T51" fmla="*/ 154 h 353"/>
              <a:gd name="T52" fmla="*/ 8 w 280"/>
              <a:gd name="T53" fmla="*/ 173 h 353"/>
              <a:gd name="T54" fmla="*/ 18 w 280"/>
              <a:gd name="T55" fmla="*/ 187 h 353"/>
              <a:gd name="T56" fmla="*/ 3 w 280"/>
              <a:gd name="T57" fmla="*/ 201 h 353"/>
              <a:gd name="T58" fmla="*/ 12 w 280"/>
              <a:gd name="T59" fmla="*/ 207 h 353"/>
              <a:gd name="T60" fmla="*/ 22 w 280"/>
              <a:gd name="T61" fmla="*/ 228 h 353"/>
              <a:gd name="T62" fmla="*/ 48 w 280"/>
              <a:gd name="T63" fmla="*/ 214 h 353"/>
              <a:gd name="T64" fmla="*/ 65 w 280"/>
              <a:gd name="T65" fmla="*/ 219 h 353"/>
              <a:gd name="T66" fmla="*/ 61 w 280"/>
              <a:gd name="T67" fmla="*/ 258 h 353"/>
              <a:gd name="T68" fmla="*/ 36 w 280"/>
              <a:gd name="T69" fmla="*/ 271 h 353"/>
              <a:gd name="T70" fmla="*/ 51 w 280"/>
              <a:gd name="T71" fmla="*/ 286 h 353"/>
              <a:gd name="T72" fmla="*/ 30 w 280"/>
              <a:gd name="T73" fmla="*/ 307 h 353"/>
              <a:gd name="T74" fmla="*/ 40 w 280"/>
              <a:gd name="T75" fmla="*/ 315 h 353"/>
              <a:gd name="T76" fmla="*/ 33 w 280"/>
              <a:gd name="T77" fmla="*/ 329 h 353"/>
              <a:gd name="T78" fmla="*/ 53 w 280"/>
              <a:gd name="T79" fmla="*/ 315 h 353"/>
              <a:gd name="T80" fmla="*/ 62 w 280"/>
              <a:gd name="T81" fmla="*/ 326 h 353"/>
              <a:gd name="T82" fmla="*/ 81 w 280"/>
              <a:gd name="T83" fmla="*/ 324 h 353"/>
              <a:gd name="T84" fmla="*/ 96 w 280"/>
              <a:gd name="T85" fmla="*/ 353 h 353"/>
              <a:gd name="T86" fmla="*/ 108 w 280"/>
              <a:gd name="T87" fmla="*/ 339 h 353"/>
              <a:gd name="T88" fmla="*/ 121 w 280"/>
              <a:gd name="T89" fmla="*/ 335 h 353"/>
              <a:gd name="T90" fmla="*/ 125 w 280"/>
              <a:gd name="T91" fmla="*/ 299 h 353"/>
              <a:gd name="T92" fmla="*/ 135 w 280"/>
              <a:gd name="T93" fmla="*/ 284 h 353"/>
              <a:gd name="T94" fmla="*/ 132 w 280"/>
              <a:gd name="T95" fmla="*/ 272 h 353"/>
              <a:gd name="T96" fmla="*/ 140 w 280"/>
              <a:gd name="T97" fmla="*/ 269 h 353"/>
              <a:gd name="T98" fmla="*/ 154 w 280"/>
              <a:gd name="T99" fmla="*/ 251 h 353"/>
              <a:gd name="T100" fmla="*/ 211 w 280"/>
              <a:gd name="T101" fmla="*/ 226 h 353"/>
              <a:gd name="T102" fmla="*/ 262 w 280"/>
              <a:gd name="T103" fmla="*/ 170 h 353"/>
              <a:gd name="T104" fmla="*/ 270 w 280"/>
              <a:gd name="T105" fmla="*/ 141 h 353"/>
              <a:gd name="T106" fmla="*/ 280 w 280"/>
              <a:gd name="T107" fmla="*/ 136 h 353"/>
              <a:gd name="T108" fmla="*/ 277 w 280"/>
              <a:gd name="T109" fmla="*/ 1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353">
                <a:moveTo>
                  <a:pt x="42" y="249"/>
                </a:moveTo>
                <a:cubicBezTo>
                  <a:pt x="57" y="245"/>
                  <a:pt x="59" y="225"/>
                  <a:pt x="49" y="229"/>
                </a:cubicBezTo>
                <a:cubicBezTo>
                  <a:pt x="40" y="233"/>
                  <a:pt x="34" y="250"/>
                  <a:pt x="42" y="249"/>
                </a:cubicBezTo>
                <a:close/>
                <a:moveTo>
                  <a:pt x="277" y="114"/>
                </a:moveTo>
                <a:cubicBezTo>
                  <a:pt x="261" y="102"/>
                  <a:pt x="261" y="102"/>
                  <a:pt x="261" y="102"/>
                </a:cubicBezTo>
                <a:cubicBezTo>
                  <a:pt x="261" y="102"/>
                  <a:pt x="272" y="102"/>
                  <a:pt x="271" y="84"/>
                </a:cubicBezTo>
                <a:cubicBezTo>
                  <a:pt x="265" y="83"/>
                  <a:pt x="258" y="83"/>
                  <a:pt x="252" y="83"/>
                </a:cubicBezTo>
                <a:cubicBezTo>
                  <a:pt x="239" y="82"/>
                  <a:pt x="247" y="64"/>
                  <a:pt x="230" y="61"/>
                </a:cubicBezTo>
                <a:cubicBezTo>
                  <a:pt x="213" y="58"/>
                  <a:pt x="225" y="71"/>
                  <a:pt x="218" y="73"/>
                </a:cubicBezTo>
                <a:cubicBezTo>
                  <a:pt x="211" y="75"/>
                  <a:pt x="195" y="65"/>
                  <a:pt x="195" y="65"/>
                </a:cubicBezTo>
                <a:cubicBezTo>
                  <a:pt x="195" y="65"/>
                  <a:pt x="184" y="70"/>
                  <a:pt x="175" y="64"/>
                </a:cubicBezTo>
                <a:cubicBezTo>
                  <a:pt x="166" y="58"/>
                  <a:pt x="173" y="51"/>
                  <a:pt x="163" y="43"/>
                </a:cubicBezTo>
                <a:cubicBezTo>
                  <a:pt x="153" y="35"/>
                  <a:pt x="140" y="40"/>
                  <a:pt x="140" y="40"/>
                </a:cubicBezTo>
                <a:cubicBezTo>
                  <a:pt x="140" y="40"/>
                  <a:pt x="132" y="28"/>
                  <a:pt x="121" y="22"/>
                </a:cubicBezTo>
                <a:cubicBezTo>
                  <a:pt x="113" y="19"/>
                  <a:pt x="103" y="6"/>
                  <a:pt x="98" y="0"/>
                </a:cubicBezTo>
                <a:cubicBezTo>
                  <a:pt x="99" y="10"/>
                  <a:pt x="105" y="14"/>
                  <a:pt x="101" y="23"/>
                </a:cubicBezTo>
                <a:cubicBezTo>
                  <a:pt x="98" y="32"/>
                  <a:pt x="68" y="37"/>
                  <a:pt x="68" y="37"/>
                </a:cubicBezTo>
                <a:cubicBezTo>
                  <a:pt x="66" y="27"/>
                  <a:pt x="66" y="27"/>
                  <a:pt x="66" y="27"/>
                </a:cubicBezTo>
                <a:cubicBezTo>
                  <a:pt x="66" y="27"/>
                  <a:pt x="46" y="38"/>
                  <a:pt x="44" y="46"/>
                </a:cubicBezTo>
                <a:cubicBezTo>
                  <a:pt x="41" y="54"/>
                  <a:pt x="51" y="64"/>
                  <a:pt x="49" y="77"/>
                </a:cubicBezTo>
                <a:cubicBezTo>
                  <a:pt x="48" y="90"/>
                  <a:pt x="35" y="89"/>
                  <a:pt x="31" y="97"/>
                </a:cubicBezTo>
                <a:cubicBezTo>
                  <a:pt x="26" y="105"/>
                  <a:pt x="39" y="119"/>
                  <a:pt x="39" y="119"/>
                </a:cubicBezTo>
                <a:cubicBezTo>
                  <a:pt x="27" y="119"/>
                  <a:pt x="27" y="119"/>
                  <a:pt x="27" y="119"/>
                </a:cubicBezTo>
                <a:cubicBezTo>
                  <a:pt x="26" y="130"/>
                  <a:pt x="26" y="130"/>
                  <a:pt x="26" y="130"/>
                </a:cubicBezTo>
                <a:cubicBezTo>
                  <a:pt x="3" y="144"/>
                  <a:pt x="3" y="144"/>
                  <a:pt x="3" y="144"/>
                </a:cubicBezTo>
                <a:cubicBezTo>
                  <a:pt x="19" y="154"/>
                  <a:pt x="19" y="154"/>
                  <a:pt x="19" y="154"/>
                </a:cubicBezTo>
                <a:cubicBezTo>
                  <a:pt x="8" y="173"/>
                  <a:pt x="8" y="173"/>
                  <a:pt x="8" y="173"/>
                </a:cubicBezTo>
                <a:cubicBezTo>
                  <a:pt x="8" y="173"/>
                  <a:pt x="19" y="176"/>
                  <a:pt x="18" y="187"/>
                </a:cubicBezTo>
                <a:cubicBezTo>
                  <a:pt x="16" y="198"/>
                  <a:pt x="3" y="201"/>
                  <a:pt x="3" y="201"/>
                </a:cubicBezTo>
                <a:cubicBezTo>
                  <a:pt x="12" y="207"/>
                  <a:pt x="12" y="207"/>
                  <a:pt x="12" y="207"/>
                </a:cubicBezTo>
                <a:cubicBezTo>
                  <a:pt x="12" y="207"/>
                  <a:pt x="0" y="221"/>
                  <a:pt x="22" y="228"/>
                </a:cubicBezTo>
                <a:cubicBezTo>
                  <a:pt x="45" y="235"/>
                  <a:pt x="48" y="214"/>
                  <a:pt x="48" y="214"/>
                </a:cubicBezTo>
                <a:cubicBezTo>
                  <a:pt x="65" y="219"/>
                  <a:pt x="65" y="219"/>
                  <a:pt x="65" y="219"/>
                </a:cubicBezTo>
                <a:cubicBezTo>
                  <a:pt x="73" y="227"/>
                  <a:pt x="64" y="246"/>
                  <a:pt x="61" y="258"/>
                </a:cubicBezTo>
                <a:cubicBezTo>
                  <a:pt x="59" y="270"/>
                  <a:pt x="36" y="271"/>
                  <a:pt x="36" y="271"/>
                </a:cubicBezTo>
                <a:cubicBezTo>
                  <a:pt x="36" y="271"/>
                  <a:pt x="60" y="277"/>
                  <a:pt x="51" y="286"/>
                </a:cubicBezTo>
                <a:cubicBezTo>
                  <a:pt x="43" y="295"/>
                  <a:pt x="30" y="307"/>
                  <a:pt x="30" y="307"/>
                </a:cubicBezTo>
                <a:cubicBezTo>
                  <a:pt x="40" y="315"/>
                  <a:pt x="40" y="315"/>
                  <a:pt x="40" y="315"/>
                </a:cubicBezTo>
                <a:cubicBezTo>
                  <a:pt x="40" y="315"/>
                  <a:pt x="24" y="324"/>
                  <a:pt x="33" y="329"/>
                </a:cubicBezTo>
                <a:cubicBezTo>
                  <a:pt x="43" y="333"/>
                  <a:pt x="53" y="315"/>
                  <a:pt x="53" y="315"/>
                </a:cubicBezTo>
                <a:cubicBezTo>
                  <a:pt x="62" y="326"/>
                  <a:pt x="62" y="326"/>
                  <a:pt x="62" y="326"/>
                </a:cubicBezTo>
                <a:cubicBezTo>
                  <a:pt x="62" y="326"/>
                  <a:pt x="75" y="320"/>
                  <a:pt x="81" y="324"/>
                </a:cubicBezTo>
                <a:cubicBezTo>
                  <a:pt x="86" y="329"/>
                  <a:pt x="82" y="353"/>
                  <a:pt x="96" y="353"/>
                </a:cubicBezTo>
                <a:cubicBezTo>
                  <a:pt x="109" y="353"/>
                  <a:pt x="104" y="342"/>
                  <a:pt x="108" y="339"/>
                </a:cubicBezTo>
                <a:cubicBezTo>
                  <a:pt x="112" y="337"/>
                  <a:pt x="121" y="335"/>
                  <a:pt x="121" y="335"/>
                </a:cubicBezTo>
                <a:cubicBezTo>
                  <a:pt x="121" y="335"/>
                  <a:pt x="124" y="308"/>
                  <a:pt x="125" y="299"/>
                </a:cubicBezTo>
                <a:cubicBezTo>
                  <a:pt x="127" y="289"/>
                  <a:pt x="135" y="284"/>
                  <a:pt x="135" y="284"/>
                </a:cubicBezTo>
                <a:cubicBezTo>
                  <a:pt x="132" y="272"/>
                  <a:pt x="132" y="272"/>
                  <a:pt x="132" y="272"/>
                </a:cubicBezTo>
                <a:cubicBezTo>
                  <a:pt x="140" y="269"/>
                  <a:pt x="140" y="269"/>
                  <a:pt x="140" y="269"/>
                </a:cubicBezTo>
                <a:cubicBezTo>
                  <a:pt x="140" y="269"/>
                  <a:pt x="140" y="262"/>
                  <a:pt x="154" y="251"/>
                </a:cubicBezTo>
                <a:cubicBezTo>
                  <a:pt x="167" y="240"/>
                  <a:pt x="188" y="240"/>
                  <a:pt x="211" y="226"/>
                </a:cubicBezTo>
                <a:cubicBezTo>
                  <a:pt x="234" y="211"/>
                  <a:pt x="262" y="170"/>
                  <a:pt x="262" y="170"/>
                </a:cubicBezTo>
                <a:cubicBezTo>
                  <a:pt x="270" y="141"/>
                  <a:pt x="270" y="141"/>
                  <a:pt x="270" y="141"/>
                </a:cubicBezTo>
                <a:cubicBezTo>
                  <a:pt x="280" y="136"/>
                  <a:pt x="280" y="136"/>
                  <a:pt x="280" y="136"/>
                </a:cubicBezTo>
                <a:lnTo>
                  <a:pt x="277" y="11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5" name="Freeform 32"/>
          <p:cNvSpPr>
            <a:spLocks noChangeAspect="1"/>
          </p:cNvSpPr>
          <p:nvPr/>
        </p:nvSpPr>
        <p:spPr bwMode="gray">
          <a:xfrm>
            <a:off x="6311900" y="4176713"/>
            <a:ext cx="77788" cy="142875"/>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6" name="Freeform 33"/>
          <p:cNvSpPr>
            <a:spLocks noChangeAspect="1" noEditPoints="1"/>
          </p:cNvSpPr>
          <p:nvPr/>
        </p:nvSpPr>
        <p:spPr bwMode="gray">
          <a:xfrm>
            <a:off x="7321550" y="3879850"/>
            <a:ext cx="265113" cy="444500"/>
          </a:xfrm>
          <a:custGeom>
            <a:avLst/>
            <a:gdLst>
              <a:gd name="T0" fmla="*/ 346 w 463"/>
              <a:gd name="T1" fmla="*/ 393 h 719"/>
              <a:gd name="T2" fmla="*/ 408 w 463"/>
              <a:gd name="T3" fmla="*/ 418 h 719"/>
              <a:gd name="T4" fmla="*/ 321 w 463"/>
              <a:gd name="T5" fmla="*/ 337 h 719"/>
              <a:gd name="T6" fmla="*/ 325 w 463"/>
              <a:gd name="T7" fmla="*/ 499 h 719"/>
              <a:gd name="T8" fmla="*/ 301 w 463"/>
              <a:gd name="T9" fmla="*/ 414 h 719"/>
              <a:gd name="T10" fmla="*/ 372 w 463"/>
              <a:gd name="T11" fmla="*/ 434 h 719"/>
              <a:gd name="T12" fmla="*/ 336 w 463"/>
              <a:gd name="T13" fmla="*/ 442 h 719"/>
              <a:gd name="T14" fmla="*/ 391 w 463"/>
              <a:gd name="T15" fmla="*/ 477 h 719"/>
              <a:gd name="T16" fmla="*/ 107 w 463"/>
              <a:gd name="T17" fmla="*/ 388 h 719"/>
              <a:gd name="T18" fmla="*/ 105 w 463"/>
              <a:gd name="T19" fmla="*/ 457 h 719"/>
              <a:gd name="T20" fmla="*/ 57 w 463"/>
              <a:gd name="T21" fmla="*/ 499 h 719"/>
              <a:gd name="T22" fmla="*/ 11 w 463"/>
              <a:gd name="T23" fmla="*/ 576 h 719"/>
              <a:gd name="T24" fmla="*/ 62 w 463"/>
              <a:gd name="T25" fmla="*/ 534 h 719"/>
              <a:gd name="T26" fmla="*/ 115 w 463"/>
              <a:gd name="T27" fmla="*/ 434 h 719"/>
              <a:gd name="T28" fmla="*/ 441 w 463"/>
              <a:gd name="T29" fmla="*/ 524 h 719"/>
              <a:gd name="T30" fmla="*/ 376 w 463"/>
              <a:gd name="T31" fmla="*/ 532 h 719"/>
              <a:gd name="T32" fmla="*/ 358 w 463"/>
              <a:gd name="T33" fmla="*/ 567 h 719"/>
              <a:gd name="T34" fmla="*/ 283 w 463"/>
              <a:gd name="T35" fmla="*/ 604 h 719"/>
              <a:gd name="T36" fmla="*/ 264 w 463"/>
              <a:gd name="T37" fmla="*/ 640 h 719"/>
              <a:gd name="T38" fmla="*/ 321 w 463"/>
              <a:gd name="T39" fmla="*/ 621 h 719"/>
              <a:gd name="T40" fmla="*/ 367 w 463"/>
              <a:gd name="T41" fmla="*/ 704 h 719"/>
              <a:gd name="T42" fmla="*/ 415 w 463"/>
              <a:gd name="T43" fmla="*/ 717 h 719"/>
              <a:gd name="T44" fmla="*/ 415 w 463"/>
              <a:gd name="T45" fmla="*/ 658 h 719"/>
              <a:gd name="T46" fmla="*/ 463 w 463"/>
              <a:gd name="T47" fmla="*/ 634 h 719"/>
              <a:gd name="T48" fmla="*/ 230 w 463"/>
              <a:gd name="T49" fmla="*/ 258 h 719"/>
              <a:gd name="T50" fmla="*/ 282 w 463"/>
              <a:gd name="T51" fmla="*/ 264 h 719"/>
              <a:gd name="T52" fmla="*/ 224 w 463"/>
              <a:gd name="T53" fmla="*/ 236 h 719"/>
              <a:gd name="T54" fmla="*/ 185 w 463"/>
              <a:gd name="T55" fmla="*/ 159 h 719"/>
              <a:gd name="T56" fmla="*/ 198 w 463"/>
              <a:gd name="T57" fmla="*/ 50 h 719"/>
              <a:gd name="T58" fmla="*/ 172 w 463"/>
              <a:gd name="T59" fmla="*/ 0 h 719"/>
              <a:gd name="T60" fmla="*/ 117 w 463"/>
              <a:gd name="T61" fmla="*/ 13 h 719"/>
              <a:gd name="T62" fmla="*/ 101 w 463"/>
              <a:gd name="T63" fmla="*/ 69 h 719"/>
              <a:gd name="T64" fmla="*/ 103 w 463"/>
              <a:gd name="T65" fmla="*/ 127 h 719"/>
              <a:gd name="T66" fmla="*/ 85 w 463"/>
              <a:gd name="T67" fmla="*/ 138 h 719"/>
              <a:gd name="T68" fmla="*/ 171 w 463"/>
              <a:gd name="T69" fmla="*/ 274 h 719"/>
              <a:gd name="T70" fmla="*/ 230 w 463"/>
              <a:gd name="T71" fmla="*/ 258 h 719"/>
              <a:gd name="T72" fmla="*/ 167 w 463"/>
              <a:gd name="T73" fmla="*/ 313 h 719"/>
              <a:gd name="T74" fmla="*/ 191 w 463"/>
              <a:gd name="T75" fmla="*/ 315 h 719"/>
              <a:gd name="T76" fmla="*/ 245 w 463"/>
              <a:gd name="T77" fmla="*/ 454 h 719"/>
              <a:gd name="T78" fmla="*/ 280 w 463"/>
              <a:gd name="T79" fmla="*/ 472 h 719"/>
              <a:gd name="T80" fmla="*/ 302 w 463"/>
              <a:gd name="T81" fmla="*/ 513 h 719"/>
              <a:gd name="T82" fmla="*/ 275 w 463"/>
              <a:gd name="T83" fmla="*/ 437 h 719"/>
              <a:gd name="T84" fmla="*/ 227 w 463"/>
              <a:gd name="T85" fmla="*/ 38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3" h="719">
                <a:moveTo>
                  <a:pt x="345" y="372"/>
                </a:moveTo>
                <a:cubicBezTo>
                  <a:pt x="370" y="385"/>
                  <a:pt x="370" y="385"/>
                  <a:pt x="370" y="385"/>
                </a:cubicBezTo>
                <a:cubicBezTo>
                  <a:pt x="370" y="401"/>
                  <a:pt x="346" y="393"/>
                  <a:pt x="346" y="393"/>
                </a:cubicBezTo>
                <a:cubicBezTo>
                  <a:pt x="389" y="427"/>
                  <a:pt x="389" y="427"/>
                  <a:pt x="389" y="427"/>
                </a:cubicBezTo>
                <a:cubicBezTo>
                  <a:pt x="391" y="413"/>
                  <a:pt x="391" y="413"/>
                  <a:pt x="391" y="413"/>
                </a:cubicBezTo>
                <a:cubicBezTo>
                  <a:pt x="408" y="418"/>
                  <a:pt x="408" y="418"/>
                  <a:pt x="408" y="418"/>
                </a:cubicBezTo>
                <a:cubicBezTo>
                  <a:pt x="394" y="395"/>
                  <a:pt x="394" y="395"/>
                  <a:pt x="394" y="395"/>
                </a:cubicBezTo>
                <a:cubicBezTo>
                  <a:pt x="394" y="395"/>
                  <a:pt x="391" y="370"/>
                  <a:pt x="379" y="357"/>
                </a:cubicBezTo>
                <a:cubicBezTo>
                  <a:pt x="367" y="344"/>
                  <a:pt x="328" y="321"/>
                  <a:pt x="321" y="337"/>
                </a:cubicBezTo>
                <a:cubicBezTo>
                  <a:pt x="312" y="357"/>
                  <a:pt x="345" y="372"/>
                  <a:pt x="345" y="372"/>
                </a:cubicBezTo>
                <a:close/>
                <a:moveTo>
                  <a:pt x="318" y="445"/>
                </a:moveTo>
                <a:cubicBezTo>
                  <a:pt x="325" y="499"/>
                  <a:pt x="325" y="499"/>
                  <a:pt x="325" y="499"/>
                </a:cubicBezTo>
                <a:cubicBezTo>
                  <a:pt x="333" y="449"/>
                  <a:pt x="333" y="449"/>
                  <a:pt x="333" y="449"/>
                </a:cubicBezTo>
                <a:cubicBezTo>
                  <a:pt x="316" y="414"/>
                  <a:pt x="316" y="414"/>
                  <a:pt x="316" y="414"/>
                </a:cubicBezTo>
                <a:cubicBezTo>
                  <a:pt x="301" y="414"/>
                  <a:pt x="301" y="414"/>
                  <a:pt x="301" y="414"/>
                </a:cubicBezTo>
                <a:lnTo>
                  <a:pt x="318" y="445"/>
                </a:lnTo>
                <a:close/>
                <a:moveTo>
                  <a:pt x="391" y="441"/>
                </a:moveTo>
                <a:cubicBezTo>
                  <a:pt x="372" y="434"/>
                  <a:pt x="372" y="434"/>
                  <a:pt x="372" y="434"/>
                </a:cubicBezTo>
                <a:cubicBezTo>
                  <a:pt x="372" y="434"/>
                  <a:pt x="364" y="424"/>
                  <a:pt x="360" y="416"/>
                </a:cubicBezTo>
                <a:cubicBezTo>
                  <a:pt x="357" y="408"/>
                  <a:pt x="333" y="413"/>
                  <a:pt x="333" y="413"/>
                </a:cubicBezTo>
                <a:cubicBezTo>
                  <a:pt x="336" y="442"/>
                  <a:pt x="336" y="442"/>
                  <a:pt x="336" y="442"/>
                </a:cubicBezTo>
                <a:cubicBezTo>
                  <a:pt x="352" y="436"/>
                  <a:pt x="352" y="436"/>
                  <a:pt x="352" y="436"/>
                </a:cubicBezTo>
                <a:cubicBezTo>
                  <a:pt x="358" y="452"/>
                  <a:pt x="358" y="452"/>
                  <a:pt x="358" y="452"/>
                </a:cubicBezTo>
                <a:cubicBezTo>
                  <a:pt x="391" y="477"/>
                  <a:pt x="391" y="477"/>
                  <a:pt x="391" y="477"/>
                </a:cubicBezTo>
                <a:lnTo>
                  <a:pt x="391" y="441"/>
                </a:lnTo>
                <a:close/>
                <a:moveTo>
                  <a:pt x="117" y="403"/>
                </a:moveTo>
                <a:cubicBezTo>
                  <a:pt x="107" y="388"/>
                  <a:pt x="107" y="388"/>
                  <a:pt x="107" y="388"/>
                </a:cubicBezTo>
                <a:cubicBezTo>
                  <a:pt x="103" y="405"/>
                  <a:pt x="103" y="405"/>
                  <a:pt x="103" y="405"/>
                </a:cubicBezTo>
                <a:cubicBezTo>
                  <a:pt x="103" y="405"/>
                  <a:pt x="84" y="421"/>
                  <a:pt x="91" y="436"/>
                </a:cubicBezTo>
                <a:cubicBezTo>
                  <a:pt x="98" y="450"/>
                  <a:pt x="115" y="450"/>
                  <a:pt x="105" y="457"/>
                </a:cubicBezTo>
                <a:cubicBezTo>
                  <a:pt x="95" y="463"/>
                  <a:pt x="79" y="472"/>
                  <a:pt x="79" y="472"/>
                </a:cubicBezTo>
                <a:cubicBezTo>
                  <a:pt x="72" y="490"/>
                  <a:pt x="72" y="490"/>
                  <a:pt x="72" y="490"/>
                </a:cubicBezTo>
                <a:cubicBezTo>
                  <a:pt x="57" y="499"/>
                  <a:pt x="57" y="499"/>
                  <a:pt x="57" y="499"/>
                </a:cubicBezTo>
                <a:cubicBezTo>
                  <a:pt x="57" y="499"/>
                  <a:pt x="62" y="508"/>
                  <a:pt x="55" y="514"/>
                </a:cubicBezTo>
                <a:cubicBezTo>
                  <a:pt x="48" y="521"/>
                  <a:pt x="23" y="532"/>
                  <a:pt x="23" y="532"/>
                </a:cubicBezTo>
                <a:cubicBezTo>
                  <a:pt x="23" y="532"/>
                  <a:pt x="0" y="568"/>
                  <a:pt x="11" y="576"/>
                </a:cubicBezTo>
                <a:cubicBezTo>
                  <a:pt x="31" y="557"/>
                  <a:pt x="31" y="557"/>
                  <a:pt x="31" y="557"/>
                </a:cubicBezTo>
                <a:cubicBezTo>
                  <a:pt x="31" y="557"/>
                  <a:pt x="28" y="542"/>
                  <a:pt x="36" y="542"/>
                </a:cubicBezTo>
                <a:cubicBezTo>
                  <a:pt x="45" y="542"/>
                  <a:pt x="55" y="539"/>
                  <a:pt x="62" y="534"/>
                </a:cubicBezTo>
                <a:cubicBezTo>
                  <a:pt x="69" y="529"/>
                  <a:pt x="62" y="513"/>
                  <a:pt x="71" y="503"/>
                </a:cubicBezTo>
                <a:cubicBezTo>
                  <a:pt x="79" y="493"/>
                  <a:pt x="127" y="478"/>
                  <a:pt x="127" y="467"/>
                </a:cubicBezTo>
                <a:cubicBezTo>
                  <a:pt x="127" y="455"/>
                  <a:pt x="117" y="444"/>
                  <a:pt x="115" y="434"/>
                </a:cubicBezTo>
                <a:cubicBezTo>
                  <a:pt x="114" y="424"/>
                  <a:pt x="117" y="403"/>
                  <a:pt x="117" y="403"/>
                </a:cubicBezTo>
                <a:close/>
                <a:moveTo>
                  <a:pt x="451" y="560"/>
                </a:moveTo>
                <a:cubicBezTo>
                  <a:pt x="451" y="560"/>
                  <a:pt x="451" y="529"/>
                  <a:pt x="441" y="524"/>
                </a:cubicBezTo>
                <a:cubicBezTo>
                  <a:pt x="430" y="519"/>
                  <a:pt x="405" y="483"/>
                  <a:pt x="396" y="491"/>
                </a:cubicBezTo>
                <a:cubicBezTo>
                  <a:pt x="388" y="499"/>
                  <a:pt x="420" y="522"/>
                  <a:pt x="413" y="526"/>
                </a:cubicBezTo>
                <a:cubicBezTo>
                  <a:pt x="406" y="529"/>
                  <a:pt x="376" y="532"/>
                  <a:pt x="376" y="532"/>
                </a:cubicBezTo>
                <a:cubicBezTo>
                  <a:pt x="376" y="553"/>
                  <a:pt x="376" y="553"/>
                  <a:pt x="376" y="553"/>
                </a:cubicBezTo>
                <a:cubicBezTo>
                  <a:pt x="362" y="552"/>
                  <a:pt x="362" y="552"/>
                  <a:pt x="362" y="552"/>
                </a:cubicBezTo>
                <a:cubicBezTo>
                  <a:pt x="358" y="567"/>
                  <a:pt x="358" y="567"/>
                  <a:pt x="358" y="567"/>
                </a:cubicBezTo>
                <a:cubicBezTo>
                  <a:pt x="341" y="576"/>
                  <a:pt x="341" y="576"/>
                  <a:pt x="341" y="576"/>
                </a:cubicBezTo>
                <a:cubicBezTo>
                  <a:pt x="341" y="576"/>
                  <a:pt x="316" y="560"/>
                  <a:pt x="307" y="568"/>
                </a:cubicBezTo>
                <a:cubicBezTo>
                  <a:pt x="299" y="576"/>
                  <a:pt x="283" y="604"/>
                  <a:pt x="283" y="604"/>
                </a:cubicBezTo>
                <a:cubicBezTo>
                  <a:pt x="283" y="604"/>
                  <a:pt x="273" y="585"/>
                  <a:pt x="268" y="594"/>
                </a:cubicBezTo>
                <a:cubicBezTo>
                  <a:pt x="263" y="604"/>
                  <a:pt x="251" y="627"/>
                  <a:pt x="251" y="627"/>
                </a:cubicBezTo>
                <a:cubicBezTo>
                  <a:pt x="264" y="640"/>
                  <a:pt x="264" y="640"/>
                  <a:pt x="264" y="640"/>
                </a:cubicBezTo>
                <a:cubicBezTo>
                  <a:pt x="278" y="627"/>
                  <a:pt x="278" y="627"/>
                  <a:pt x="278" y="627"/>
                </a:cubicBezTo>
                <a:cubicBezTo>
                  <a:pt x="287" y="643"/>
                  <a:pt x="287" y="643"/>
                  <a:pt x="287" y="643"/>
                </a:cubicBezTo>
                <a:cubicBezTo>
                  <a:pt x="287" y="643"/>
                  <a:pt x="314" y="621"/>
                  <a:pt x="321" y="621"/>
                </a:cubicBezTo>
                <a:cubicBezTo>
                  <a:pt x="328" y="621"/>
                  <a:pt x="350" y="642"/>
                  <a:pt x="350" y="642"/>
                </a:cubicBezTo>
                <a:cubicBezTo>
                  <a:pt x="350" y="642"/>
                  <a:pt x="340" y="648"/>
                  <a:pt x="340" y="657"/>
                </a:cubicBezTo>
                <a:cubicBezTo>
                  <a:pt x="340" y="665"/>
                  <a:pt x="358" y="701"/>
                  <a:pt x="367" y="704"/>
                </a:cubicBezTo>
                <a:cubicBezTo>
                  <a:pt x="376" y="707"/>
                  <a:pt x="400" y="714"/>
                  <a:pt x="400" y="714"/>
                </a:cubicBezTo>
                <a:cubicBezTo>
                  <a:pt x="413" y="701"/>
                  <a:pt x="413" y="701"/>
                  <a:pt x="413" y="701"/>
                </a:cubicBezTo>
                <a:cubicBezTo>
                  <a:pt x="415" y="717"/>
                  <a:pt x="415" y="717"/>
                  <a:pt x="415" y="717"/>
                </a:cubicBezTo>
                <a:cubicBezTo>
                  <a:pt x="429" y="719"/>
                  <a:pt x="429" y="719"/>
                  <a:pt x="429" y="719"/>
                </a:cubicBezTo>
                <a:cubicBezTo>
                  <a:pt x="430" y="693"/>
                  <a:pt x="430" y="693"/>
                  <a:pt x="430" y="693"/>
                </a:cubicBezTo>
                <a:cubicBezTo>
                  <a:pt x="430" y="693"/>
                  <a:pt x="410" y="671"/>
                  <a:pt x="415" y="658"/>
                </a:cubicBezTo>
                <a:cubicBezTo>
                  <a:pt x="420" y="645"/>
                  <a:pt x="427" y="642"/>
                  <a:pt x="427" y="642"/>
                </a:cubicBezTo>
                <a:cubicBezTo>
                  <a:pt x="444" y="676"/>
                  <a:pt x="444" y="676"/>
                  <a:pt x="444" y="676"/>
                </a:cubicBezTo>
                <a:cubicBezTo>
                  <a:pt x="444" y="676"/>
                  <a:pt x="463" y="650"/>
                  <a:pt x="463" y="634"/>
                </a:cubicBezTo>
                <a:cubicBezTo>
                  <a:pt x="463" y="617"/>
                  <a:pt x="451" y="599"/>
                  <a:pt x="451" y="599"/>
                </a:cubicBezTo>
                <a:lnTo>
                  <a:pt x="451" y="560"/>
                </a:lnTo>
                <a:close/>
                <a:moveTo>
                  <a:pt x="230" y="258"/>
                </a:moveTo>
                <a:cubicBezTo>
                  <a:pt x="248" y="256"/>
                  <a:pt x="255" y="265"/>
                  <a:pt x="259" y="279"/>
                </a:cubicBezTo>
                <a:cubicBezTo>
                  <a:pt x="262" y="291"/>
                  <a:pt x="272" y="303"/>
                  <a:pt x="286" y="309"/>
                </a:cubicBezTo>
                <a:cubicBezTo>
                  <a:pt x="311" y="322"/>
                  <a:pt x="313" y="261"/>
                  <a:pt x="282" y="264"/>
                </a:cubicBezTo>
                <a:cubicBezTo>
                  <a:pt x="281" y="258"/>
                  <a:pt x="286" y="256"/>
                  <a:pt x="288" y="251"/>
                </a:cubicBezTo>
                <a:cubicBezTo>
                  <a:pt x="276" y="250"/>
                  <a:pt x="272" y="236"/>
                  <a:pt x="259" y="240"/>
                </a:cubicBezTo>
                <a:cubicBezTo>
                  <a:pt x="251" y="257"/>
                  <a:pt x="236" y="236"/>
                  <a:pt x="224" y="236"/>
                </a:cubicBezTo>
                <a:cubicBezTo>
                  <a:pt x="208" y="235"/>
                  <a:pt x="201" y="259"/>
                  <a:pt x="188" y="239"/>
                </a:cubicBezTo>
                <a:cubicBezTo>
                  <a:pt x="181" y="228"/>
                  <a:pt x="184" y="213"/>
                  <a:pt x="184" y="201"/>
                </a:cubicBezTo>
                <a:cubicBezTo>
                  <a:pt x="184" y="189"/>
                  <a:pt x="180" y="170"/>
                  <a:pt x="185" y="159"/>
                </a:cubicBezTo>
                <a:cubicBezTo>
                  <a:pt x="192" y="143"/>
                  <a:pt x="203" y="148"/>
                  <a:pt x="202" y="128"/>
                </a:cubicBezTo>
                <a:cubicBezTo>
                  <a:pt x="202" y="114"/>
                  <a:pt x="191" y="105"/>
                  <a:pt x="193" y="93"/>
                </a:cubicBezTo>
                <a:cubicBezTo>
                  <a:pt x="194" y="80"/>
                  <a:pt x="202" y="64"/>
                  <a:pt x="198" y="50"/>
                </a:cubicBezTo>
                <a:cubicBezTo>
                  <a:pt x="195" y="44"/>
                  <a:pt x="188" y="41"/>
                  <a:pt x="185" y="35"/>
                </a:cubicBezTo>
                <a:cubicBezTo>
                  <a:pt x="182" y="29"/>
                  <a:pt x="185" y="22"/>
                  <a:pt x="184" y="16"/>
                </a:cubicBezTo>
                <a:cubicBezTo>
                  <a:pt x="183" y="11"/>
                  <a:pt x="181" y="0"/>
                  <a:pt x="172" y="0"/>
                </a:cubicBezTo>
                <a:cubicBezTo>
                  <a:pt x="167" y="1"/>
                  <a:pt x="165" y="9"/>
                  <a:pt x="162" y="12"/>
                </a:cubicBezTo>
                <a:cubicBezTo>
                  <a:pt x="145" y="26"/>
                  <a:pt x="142" y="9"/>
                  <a:pt x="126" y="10"/>
                </a:cubicBezTo>
                <a:cubicBezTo>
                  <a:pt x="117" y="13"/>
                  <a:pt x="117" y="13"/>
                  <a:pt x="117" y="13"/>
                </a:cubicBezTo>
                <a:cubicBezTo>
                  <a:pt x="114" y="20"/>
                  <a:pt x="117" y="27"/>
                  <a:pt x="115" y="34"/>
                </a:cubicBezTo>
                <a:cubicBezTo>
                  <a:pt x="113" y="41"/>
                  <a:pt x="104" y="47"/>
                  <a:pt x="100" y="53"/>
                </a:cubicBezTo>
                <a:cubicBezTo>
                  <a:pt x="92" y="65"/>
                  <a:pt x="94" y="57"/>
                  <a:pt x="101" y="69"/>
                </a:cubicBezTo>
                <a:cubicBezTo>
                  <a:pt x="104" y="74"/>
                  <a:pt x="108" y="83"/>
                  <a:pt x="110" y="89"/>
                </a:cubicBezTo>
                <a:cubicBezTo>
                  <a:pt x="112" y="95"/>
                  <a:pt x="113" y="102"/>
                  <a:pt x="112" y="109"/>
                </a:cubicBezTo>
                <a:cubicBezTo>
                  <a:pt x="111" y="116"/>
                  <a:pt x="103" y="122"/>
                  <a:pt x="103" y="127"/>
                </a:cubicBezTo>
                <a:cubicBezTo>
                  <a:pt x="103" y="135"/>
                  <a:pt x="114" y="137"/>
                  <a:pt x="110" y="145"/>
                </a:cubicBezTo>
                <a:cubicBezTo>
                  <a:pt x="108" y="150"/>
                  <a:pt x="96" y="153"/>
                  <a:pt x="92" y="152"/>
                </a:cubicBezTo>
                <a:cubicBezTo>
                  <a:pt x="92" y="146"/>
                  <a:pt x="90" y="140"/>
                  <a:pt x="85" y="138"/>
                </a:cubicBezTo>
                <a:cubicBezTo>
                  <a:pt x="84" y="161"/>
                  <a:pt x="87" y="175"/>
                  <a:pt x="103" y="194"/>
                </a:cubicBezTo>
                <a:cubicBezTo>
                  <a:pt x="115" y="207"/>
                  <a:pt x="127" y="217"/>
                  <a:pt x="135" y="233"/>
                </a:cubicBezTo>
                <a:cubicBezTo>
                  <a:pt x="140" y="245"/>
                  <a:pt x="156" y="275"/>
                  <a:pt x="171" y="274"/>
                </a:cubicBezTo>
                <a:cubicBezTo>
                  <a:pt x="181" y="273"/>
                  <a:pt x="185" y="260"/>
                  <a:pt x="196" y="259"/>
                </a:cubicBezTo>
                <a:cubicBezTo>
                  <a:pt x="207" y="258"/>
                  <a:pt x="212" y="268"/>
                  <a:pt x="219" y="274"/>
                </a:cubicBezTo>
                <a:cubicBezTo>
                  <a:pt x="241" y="293"/>
                  <a:pt x="240" y="275"/>
                  <a:pt x="230" y="258"/>
                </a:cubicBezTo>
                <a:close/>
                <a:moveTo>
                  <a:pt x="182" y="288"/>
                </a:moveTo>
                <a:cubicBezTo>
                  <a:pt x="175" y="282"/>
                  <a:pt x="146" y="285"/>
                  <a:pt x="146" y="285"/>
                </a:cubicBezTo>
                <a:cubicBezTo>
                  <a:pt x="167" y="313"/>
                  <a:pt x="167" y="313"/>
                  <a:pt x="167" y="313"/>
                </a:cubicBezTo>
                <a:cubicBezTo>
                  <a:pt x="180" y="357"/>
                  <a:pt x="180" y="357"/>
                  <a:pt x="180" y="357"/>
                </a:cubicBezTo>
                <a:cubicBezTo>
                  <a:pt x="180" y="357"/>
                  <a:pt x="192" y="347"/>
                  <a:pt x="197" y="339"/>
                </a:cubicBezTo>
                <a:cubicBezTo>
                  <a:pt x="203" y="331"/>
                  <a:pt x="191" y="315"/>
                  <a:pt x="191" y="315"/>
                </a:cubicBezTo>
                <a:cubicBezTo>
                  <a:pt x="191" y="315"/>
                  <a:pt x="189" y="295"/>
                  <a:pt x="182" y="288"/>
                </a:cubicBezTo>
                <a:close/>
                <a:moveTo>
                  <a:pt x="232" y="434"/>
                </a:moveTo>
                <a:cubicBezTo>
                  <a:pt x="237" y="444"/>
                  <a:pt x="245" y="454"/>
                  <a:pt x="245" y="454"/>
                </a:cubicBezTo>
                <a:cubicBezTo>
                  <a:pt x="245" y="454"/>
                  <a:pt x="261" y="437"/>
                  <a:pt x="266" y="441"/>
                </a:cubicBezTo>
                <a:cubicBezTo>
                  <a:pt x="271" y="444"/>
                  <a:pt x="271" y="463"/>
                  <a:pt x="271" y="463"/>
                </a:cubicBezTo>
                <a:cubicBezTo>
                  <a:pt x="280" y="472"/>
                  <a:pt x="280" y="472"/>
                  <a:pt x="280" y="472"/>
                </a:cubicBezTo>
                <a:cubicBezTo>
                  <a:pt x="280" y="472"/>
                  <a:pt x="257" y="506"/>
                  <a:pt x="257" y="513"/>
                </a:cubicBezTo>
                <a:cubicBezTo>
                  <a:pt x="257" y="519"/>
                  <a:pt x="257" y="539"/>
                  <a:pt x="273" y="535"/>
                </a:cubicBezTo>
                <a:cubicBezTo>
                  <a:pt x="288" y="532"/>
                  <a:pt x="311" y="527"/>
                  <a:pt x="302" y="513"/>
                </a:cubicBezTo>
                <a:cubicBezTo>
                  <a:pt x="293" y="498"/>
                  <a:pt x="292" y="486"/>
                  <a:pt x="300" y="463"/>
                </a:cubicBezTo>
                <a:cubicBezTo>
                  <a:pt x="309" y="441"/>
                  <a:pt x="302" y="424"/>
                  <a:pt x="295" y="431"/>
                </a:cubicBezTo>
                <a:cubicBezTo>
                  <a:pt x="288" y="437"/>
                  <a:pt x="275" y="445"/>
                  <a:pt x="275" y="437"/>
                </a:cubicBezTo>
                <a:cubicBezTo>
                  <a:pt x="275" y="429"/>
                  <a:pt x="295" y="398"/>
                  <a:pt x="283" y="395"/>
                </a:cubicBezTo>
                <a:cubicBezTo>
                  <a:pt x="271" y="391"/>
                  <a:pt x="249" y="378"/>
                  <a:pt x="249" y="378"/>
                </a:cubicBezTo>
                <a:cubicBezTo>
                  <a:pt x="249" y="378"/>
                  <a:pt x="228" y="373"/>
                  <a:pt x="227" y="380"/>
                </a:cubicBezTo>
                <a:cubicBezTo>
                  <a:pt x="225" y="387"/>
                  <a:pt x="239" y="398"/>
                  <a:pt x="239" y="398"/>
                </a:cubicBezTo>
                <a:cubicBezTo>
                  <a:pt x="239" y="398"/>
                  <a:pt x="227" y="424"/>
                  <a:pt x="232" y="434"/>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7" name="Freeform 34"/>
          <p:cNvSpPr>
            <a:spLocks noChangeAspect="1"/>
          </p:cNvSpPr>
          <p:nvPr/>
        </p:nvSpPr>
        <p:spPr bwMode="gray">
          <a:xfrm>
            <a:off x="7337425" y="3660775"/>
            <a:ext cx="49213" cy="109538"/>
          </a:xfrm>
          <a:custGeom>
            <a:avLst/>
            <a:gdLst>
              <a:gd name="T0" fmla="*/ 62 w 85"/>
              <a:gd name="T1" fmla="*/ 181 h 181"/>
              <a:gd name="T2" fmla="*/ 62 w 85"/>
              <a:gd name="T3" fmla="*/ 148 h 181"/>
              <a:gd name="T4" fmla="*/ 75 w 85"/>
              <a:gd name="T5" fmla="*/ 118 h 181"/>
              <a:gd name="T6" fmla="*/ 75 w 85"/>
              <a:gd name="T7" fmla="*/ 68 h 181"/>
              <a:gd name="T8" fmla="*/ 84 w 85"/>
              <a:gd name="T9" fmla="*/ 43 h 181"/>
              <a:gd name="T10" fmla="*/ 85 w 85"/>
              <a:gd name="T11" fmla="*/ 17 h 181"/>
              <a:gd name="T12" fmla="*/ 56 w 85"/>
              <a:gd name="T13" fmla="*/ 0 h 181"/>
              <a:gd name="T14" fmla="*/ 39 w 85"/>
              <a:gd name="T15" fmla="*/ 20 h 181"/>
              <a:gd name="T16" fmla="*/ 8 w 85"/>
              <a:gd name="T17" fmla="*/ 114 h 181"/>
              <a:gd name="T18" fmla="*/ 34 w 85"/>
              <a:gd name="T19" fmla="*/ 147 h 181"/>
              <a:gd name="T20" fmla="*/ 62 w 85"/>
              <a:gd name="T2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81">
                <a:moveTo>
                  <a:pt x="62" y="181"/>
                </a:moveTo>
                <a:cubicBezTo>
                  <a:pt x="62" y="148"/>
                  <a:pt x="62" y="148"/>
                  <a:pt x="62" y="148"/>
                </a:cubicBezTo>
                <a:cubicBezTo>
                  <a:pt x="62" y="148"/>
                  <a:pt x="75" y="139"/>
                  <a:pt x="75" y="118"/>
                </a:cubicBezTo>
                <a:cubicBezTo>
                  <a:pt x="75" y="97"/>
                  <a:pt x="75" y="68"/>
                  <a:pt x="75" y="68"/>
                </a:cubicBezTo>
                <a:cubicBezTo>
                  <a:pt x="75" y="68"/>
                  <a:pt x="85" y="55"/>
                  <a:pt x="84" y="43"/>
                </a:cubicBezTo>
                <a:cubicBezTo>
                  <a:pt x="83" y="31"/>
                  <a:pt x="85" y="17"/>
                  <a:pt x="85" y="17"/>
                </a:cubicBezTo>
                <a:cubicBezTo>
                  <a:pt x="56" y="0"/>
                  <a:pt x="56" y="0"/>
                  <a:pt x="56" y="0"/>
                </a:cubicBezTo>
                <a:cubicBezTo>
                  <a:pt x="39" y="20"/>
                  <a:pt x="39" y="20"/>
                  <a:pt x="39" y="20"/>
                </a:cubicBezTo>
                <a:cubicBezTo>
                  <a:pt x="39" y="20"/>
                  <a:pt x="0" y="102"/>
                  <a:pt x="8" y="114"/>
                </a:cubicBezTo>
                <a:cubicBezTo>
                  <a:pt x="16" y="126"/>
                  <a:pt x="34" y="147"/>
                  <a:pt x="34" y="147"/>
                </a:cubicBezTo>
                <a:cubicBezTo>
                  <a:pt x="34" y="147"/>
                  <a:pt x="47" y="181"/>
                  <a:pt x="62" y="1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8" name="Freeform 35"/>
          <p:cNvSpPr>
            <a:spLocks noChangeAspect="1"/>
          </p:cNvSpPr>
          <p:nvPr/>
        </p:nvSpPr>
        <p:spPr bwMode="gray">
          <a:xfrm>
            <a:off x="6865938" y="4275138"/>
            <a:ext cx="117475" cy="182562"/>
          </a:xfrm>
          <a:custGeom>
            <a:avLst/>
            <a:gdLst>
              <a:gd name="T0" fmla="*/ 1 w 207"/>
              <a:gd name="T1" fmla="*/ 30 h 293"/>
              <a:gd name="T2" fmla="*/ 6 w 207"/>
              <a:gd name="T3" fmla="*/ 91 h 293"/>
              <a:gd name="T4" fmla="*/ 38 w 207"/>
              <a:gd name="T5" fmla="*/ 99 h 293"/>
              <a:gd name="T6" fmla="*/ 39 w 207"/>
              <a:gd name="T7" fmla="*/ 153 h 293"/>
              <a:gd name="T8" fmla="*/ 62 w 207"/>
              <a:gd name="T9" fmla="*/ 153 h 293"/>
              <a:gd name="T10" fmla="*/ 65 w 207"/>
              <a:gd name="T11" fmla="*/ 203 h 293"/>
              <a:gd name="T12" fmla="*/ 114 w 207"/>
              <a:gd name="T13" fmla="*/ 236 h 293"/>
              <a:gd name="T14" fmla="*/ 121 w 207"/>
              <a:gd name="T15" fmla="*/ 258 h 293"/>
              <a:gd name="T16" fmla="*/ 153 w 207"/>
              <a:gd name="T17" fmla="*/ 271 h 293"/>
              <a:gd name="T18" fmla="*/ 169 w 207"/>
              <a:gd name="T19" fmla="*/ 293 h 293"/>
              <a:gd name="T20" fmla="*/ 202 w 207"/>
              <a:gd name="T21" fmla="*/ 290 h 293"/>
              <a:gd name="T22" fmla="*/ 205 w 207"/>
              <a:gd name="T23" fmla="*/ 252 h 293"/>
              <a:gd name="T24" fmla="*/ 172 w 207"/>
              <a:gd name="T25" fmla="*/ 210 h 293"/>
              <a:gd name="T26" fmla="*/ 170 w 207"/>
              <a:gd name="T27" fmla="*/ 184 h 293"/>
              <a:gd name="T28" fmla="*/ 168 w 207"/>
              <a:gd name="T29" fmla="*/ 160 h 293"/>
              <a:gd name="T30" fmla="*/ 167 w 207"/>
              <a:gd name="T31" fmla="*/ 87 h 293"/>
              <a:gd name="T32" fmla="*/ 115 w 207"/>
              <a:gd name="T33" fmla="*/ 41 h 293"/>
              <a:gd name="T34" fmla="*/ 103 w 207"/>
              <a:gd name="T35" fmla="*/ 31 h 293"/>
              <a:gd name="T36" fmla="*/ 91 w 207"/>
              <a:gd name="T37" fmla="*/ 55 h 293"/>
              <a:gd name="T38" fmla="*/ 72 w 207"/>
              <a:gd name="T39" fmla="*/ 47 h 293"/>
              <a:gd name="T40" fmla="*/ 49 w 207"/>
              <a:gd name="T41" fmla="*/ 54 h 293"/>
              <a:gd name="T42" fmla="*/ 52 w 207"/>
              <a:gd name="T43" fmla="*/ 32 h 293"/>
              <a:gd name="T44" fmla="*/ 45 w 207"/>
              <a:gd name="T45" fmla="*/ 28 h 293"/>
              <a:gd name="T46" fmla="*/ 39 w 207"/>
              <a:gd name="T47" fmla="*/ 16 h 293"/>
              <a:gd name="T48" fmla="*/ 21 w 207"/>
              <a:gd name="T49" fmla="*/ 12 h 293"/>
              <a:gd name="T50" fmla="*/ 12 w 207"/>
              <a:gd name="T51" fmla="*/ 1 h 293"/>
              <a:gd name="T52" fmla="*/ 7 w 207"/>
              <a:gd name="T53" fmla="*/ 17 h 293"/>
              <a:gd name="T54" fmla="*/ 0 w 207"/>
              <a:gd name="T55" fmla="*/ 29 h 293"/>
              <a:gd name="T56" fmla="*/ 1 w 207"/>
              <a:gd name="T57" fmla="*/ 3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93">
                <a:moveTo>
                  <a:pt x="1" y="30"/>
                </a:moveTo>
                <a:cubicBezTo>
                  <a:pt x="6" y="91"/>
                  <a:pt x="6" y="91"/>
                  <a:pt x="6" y="91"/>
                </a:cubicBezTo>
                <a:cubicBezTo>
                  <a:pt x="6" y="91"/>
                  <a:pt x="38" y="79"/>
                  <a:pt x="38" y="99"/>
                </a:cubicBezTo>
                <a:cubicBezTo>
                  <a:pt x="37" y="119"/>
                  <a:pt x="28" y="141"/>
                  <a:pt x="39" y="153"/>
                </a:cubicBezTo>
                <a:cubicBezTo>
                  <a:pt x="50" y="166"/>
                  <a:pt x="62" y="153"/>
                  <a:pt x="62" y="153"/>
                </a:cubicBezTo>
                <a:cubicBezTo>
                  <a:pt x="62" y="153"/>
                  <a:pt x="55" y="194"/>
                  <a:pt x="65" y="203"/>
                </a:cubicBezTo>
                <a:cubicBezTo>
                  <a:pt x="75" y="212"/>
                  <a:pt x="114" y="236"/>
                  <a:pt x="114" y="236"/>
                </a:cubicBezTo>
                <a:cubicBezTo>
                  <a:pt x="114" y="236"/>
                  <a:pt x="116" y="256"/>
                  <a:pt x="121" y="258"/>
                </a:cubicBezTo>
                <a:cubicBezTo>
                  <a:pt x="126" y="259"/>
                  <a:pt x="153" y="271"/>
                  <a:pt x="153" y="271"/>
                </a:cubicBezTo>
                <a:cubicBezTo>
                  <a:pt x="169" y="293"/>
                  <a:pt x="169" y="293"/>
                  <a:pt x="169" y="293"/>
                </a:cubicBezTo>
                <a:cubicBezTo>
                  <a:pt x="202" y="290"/>
                  <a:pt x="202" y="290"/>
                  <a:pt x="202" y="290"/>
                </a:cubicBezTo>
                <a:cubicBezTo>
                  <a:pt x="202" y="290"/>
                  <a:pt x="207" y="270"/>
                  <a:pt x="205" y="252"/>
                </a:cubicBezTo>
                <a:cubicBezTo>
                  <a:pt x="203" y="235"/>
                  <a:pt x="173" y="215"/>
                  <a:pt x="172" y="210"/>
                </a:cubicBezTo>
                <a:cubicBezTo>
                  <a:pt x="171" y="205"/>
                  <a:pt x="177" y="193"/>
                  <a:pt x="170" y="184"/>
                </a:cubicBezTo>
                <a:cubicBezTo>
                  <a:pt x="162" y="175"/>
                  <a:pt x="168" y="173"/>
                  <a:pt x="168" y="160"/>
                </a:cubicBezTo>
                <a:cubicBezTo>
                  <a:pt x="169" y="148"/>
                  <a:pt x="172" y="109"/>
                  <a:pt x="167" y="87"/>
                </a:cubicBezTo>
                <a:cubicBezTo>
                  <a:pt x="163" y="65"/>
                  <a:pt x="121" y="50"/>
                  <a:pt x="115" y="41"/>
                </a:cubicBezTo>
                <a:cubicBezTo>
                  <a:pt x="113" y="38"/>
                  <a:pt x="108" y="34"/>
                  <a:pt x="103" y="31"/>
                </a:cubicBezTo>
                <a:cubicBezTo>
                  <a:pt x="100" y="39"/>
                  <a:pt x="95" y="50"/>
                  <a:pt x="91" y="55"/>
                </a:cubicBezTo>
                <a:cubicBezTo>
                  <a:pt x="85" y="63"/>
                  <a:pt x="83" y="46"/>
                  <a:pt x="72" y="47"/>
                </a:cubicBezTo>
                <a:cubicBezTo>
                  <a:pt x="61" y="48"/>
                  <a:pt x="62" y="58"/>
                  <a:pt x="49" y="54"/>
                </a:cubicBezTo>
                <a:cubicBezTo>
                  <a:pt x="36" y="50"/>
                  <a:pt x="52" y="38"/>
                  <a:pt x="52" y="32"/>
                </a:cubicBezTo>
                <a:cubicBezTo>
                  <a:pt x="52" y="26"/>
                  <a:pt x="45" y="28"/>
                  <a:pt x="45" y="28"/>
                </a:cubicBezTo>
                <a:cubicBezTo>
                  <a:pt x="45" y="28"/>
                  <a:pt x="46" y="20"/>
                  <a:pt x="39" y="16"/>
                </a:cubicBezTo>
                <a:cubicBezTo>
                  <a:pt x="32" y="12"/>
                  <a:pt x="21" y="12"/>
                  <a:pt x="21" y="12"/>
                </a:cubicBezTo>
                <a:cubicBezTo>
                  <a:pt x="21" y="12"/>
                  <a:pt x="19" y="0"/>
                  <a:pt x="12" y="1"/>
                </a:cubicBezTo>
                <a:cubicBezTo>
                  <a:pt x="5" y="2"/>
                  <a:pt x="6" y="8"/>
                  <a:pt x="7" y="17"/>
                </a:cubicBezTo>
                <a:cubicBezTo>
                  <a:pt x="7" y="21"/>
                  <a:pt x="4" y="25"/>
                  <a:pt x="0" y="29"/>
                </a:cubicBezTo>
                <a:cubicBezTo>
                  <a:pt x="1" y="29"/>
                  <a:pt x="1" y="30"/>
                  <a:pt x="1" y="3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39" name="Freeform 36"/>
          <p:cNvSpPr>
            <a:spLocks noChangeAspect="1"/>
          </p:cNvSpPr>
          <p:nvPr/>
        </p:nvSpPr>
        <p:spPr bwMode="gray">
          <a:xfrm>
            <a:off x="6916738" y="4016375"/>
            <a:ext cx="144462" cy="139700"/>
          </a:xfrm>
          <a:custGeom>
            <a:avLst/>
            <a:gdLst>
              <a:gd name="T0" fmla="*/ 214 w 252"/>
              <a:gd name="T1" fmla="*/ 0 h 224"/>
              <a:gd name="T2" fmla="*/ 206 w 252"/>
              <a:gd name="T3" fmla="*/ 9 h 224"/>
              <a:gd name="T4" fmla="*/ 184 w 252"/>
              <a:gd name="T5" fmla="*/ 0 h 224"/>
              <a:gd name="T6" fmla="*/ 175 w 252"/>
              <a:gd name="T7" fmla="*/ 8 h 224"/>
              <a:gd name="T8" fmla="*/ 164 w 252"/>
              <a:gd name="T9" fmla="*/ 16 h 224"/>
              <a:gd name="T10" fmla="*/ 168 w 252"/>
              <a:gd name="T11" fmla="*/ 36 h 224"/>
              <a:gd name="T12" fmla="*/ 151 w 252"/>
              <a:gd name="T13" fmla="*/ 24 h 224"/>
              <a:gd name="T14" fmla="*/ 131 w 252"/>
              <a:gd name="T15" fmla="*/ 22 h 224"/>
              <a:gd name="T16" fmla="*/ 128 w 252"/>
              <a:gd name="T17" fmla="*/ 13 h 224"/>
              <a:gd name="T18" fmla="*/ 123 w 252"/>
              <a:gd name="T19" fmla="*/ 16 h 224"/>
              <a:gd name="T20" fmla="*/ 101 w 252"/>
              <a:gd name="T21" fmla="*/ 8 h 224"/>
              <a:gd name="T22" fmla="*/ 74 w 252"/>
              <a:gd name="T23" fmla="*/ 15 h 224"/>
              <a:gd name="T24" fmla="*/ 46 w 252"/>
              <a:gd name="T25" fmla="*/ 10 h 224"/>
              <a:gd name="T26" fmla="*/ 19 w 252"/>
              <a:gd name="T27" fmla="*/ 34 h 224"/>
              <a:gd name="T28" fmla="*/ 0 w 252"/>
              <a:gd name="T29" fmla="*/ 54 h 224"/>
              <a:gd name="T30" fmla="*/ 2 w 252"/>
              <a:gd name="T31" fmla="*/ 79 h 224"/>
              <a:gd name="T32" fmla="*/ 9 w 252"/>
              <a:gd name="T33" fmla="*/ 85 h 224"/>
              <a:gd name="T34" fmla="*/ 9 w 252"/>
              <a:gd name="T35" fmla="*/ 104 h 224"/>
              <a:gd name="T36" fmla="*/ 20 w 252"/>
              <a:gd name="T37" fmla="*/ 114 h 224"/>
              <a:gd name="T38" fmla="*/ 17 w 252"/>
              <a:gd name="T39" fmla="*/ 133 h 224"/>
              <a:gd name="T40" fmla="*/ 26 w 252"/>
              <a:gd name="T41" fmla="*/ 139 h 224"/>
              <a:gd name="T42" fmla="*/ 27 w 252"/>
              <a:gd name="T43" fmla="*/ 168 h 224"/>
              <a:gd name="T44" fmla="*/ 46 w 252"/>
              <a:gd name="T45" fmla="*/ 191 h 224"/>
              <a:gd name="T46" fmla="*/ 59 w 252"/>
              <a:gd name="T47" fmla="*/ 178 h 224"/>
              <a:gd name="T48" fmla="*/ 68 w 252"/>
              <a:gd name="T49" fmla="*/ 204 h 224"/>
              <a:gd name="T50" fmla="*/ 91 w 252"/>
              <a:gd name="T51" fmla="*/ 208 h 224"/>
              <a:gd name="T52" fmla="*/ 97 w 252"/>
              <a:gd name="T53" fmla="*/ 223 h 224"/>
              <a:gd name="T54" fmla="*/ 110 w 252"/>
              <a:gd name="T55" fmla="*/ 224 h 224"/>
              <a:gd name="T56" fmla="*/ 139 w 252"/>
              <a:gd name="T57" fmla="*/ 213 h 224"/>
              <a:gd name="T58" fmla="*/ 135 w 252"/>
              <a:gd name="T59" fmla="*/ 197 h 224"/>
              <a:gd name="T60" fmla="*/ 153 w 252"/>
              <a:gd name="T61" fmla="*/ 197 h 224"/>
              <a:gd name="T62" fmla="*/ 169 w 252"/>
              <a:gd name="T63" fmla="*/ 190 h 224"/>
              <a:gd name="T64" fmla="*/ 193 w 252"/>
              <a:gd name="T65" fmla="*/ 205 h 224"/>
              <a:gd name="T66" fmla="*/ 183 w 252"/>
              <a:gd name="T67" fmla="*/ 186 h 224"/>
              <a:gd name="T68" fmla="*/ 175 w 252"/>
              <a:gd name="T69" fmla="*/ 154 h 224"/>
              <a:gd name="T70" fmla="*/ 204 w 252"/>
              <a:gd name="T71" fmla="*/ 152 h 224"/>
              <a:gd name="T72" fmla="*/ 201 w 252"/>
              <a:gd name="T73" fmla="*/ 138 h 224"/>
              <a:gd name="T74" fmla="*/ 222 w 252"/>
              <a:gd name="T75" fmla="*/ 137 h 224"/>
              <a:gd name="T76" fmla="*/ 228 w 252"/>
              <a:gd name="T77" fmla="*/ 123 h 224"/>
              <a:gd name="T78" fmla="*/ 245 w 252"/>
              <a:gd name="T79" fmla="*/ 125 h 224"/>
              <a:gd name="T80" fmla="*/ 248 w 252"/>
              <a:gd name="T81" fmla="*/ 111 h 224"/>
              <a:gd name="T82" fmla="*/ 237 w 252"/>
              <a:gd name="T83" fmla="*/ 72 h 224"/>
              <a:gd name="T84" fmla="*/ 252 w 252"/>
              <a:gd name="T85" fmla="*/ 56 h 224"/>
              <a:gd name="T86" fmla="*/ 231 w 252"/>
              <a:gd name="T87" fmla="*/ 32 h 224"/>
              <a:gd name="T88" fmla="*/ 231 w 252"/>
              <a:gd name="T89" fmla="*/ 4 h 224"/>
              <a:gd name="T90" fmla="*/ 214 w 252"/>
              <a:gd name="T9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224">
                <a:moveTo>
                  <a:pt x="214" y="0"/>
                </a:moveTo>
                <a:cubicBezTo>
                  <a:pt x="206" y="9"/>
                  <a:pt x="206" y="9"/>
                  <a:pt x="206" y="9"/>
                </a:cubicBezTo>
                <a:cubicBezTo>
                  <a:pt x="184" y="0"/>
                  <a:pt x="184" y="0"/>
                  <a:pt x="184" y="0"/>
                </a:cubicBezTo>
                <a:cubicBezTo>
                  <a:pt x="175" y="8"/>
                  <a:pt x="175" y="8"/>
                  <a:pt x="175" y="8"/>
                </a:cubicBezTo>
                <a:cubicBezTo>
                  <a:pt x="164" y="16"/>
                  <a:pt x="164" y="16"/>
                  <a:pt x="164" y="16"/>
                </a:cubicBezTo>
                <a:cubicBezTo>
                  <a:pt x="164" y="16"/>
                  <a:pt x="176" y="28"/>
                  <a:pt x="168" y="36"/>
                </a:cubicBezTo>
                <a:cubicBezTo>
                  <a:pt x="160" y="44"/>
                  <a:pt x="151" y="24"/>
                  <a:pt x="151" y="24"/>
                </a:cubicBezTo>
                <a:cubicBezTo>
                  <a:pt x="151" y="24"/>
                  <a:pt x="135" y="23"/>
                  <a:pt x="131" y="22"/>
                </a:cubicBezTo>
                <a:cubicBezTo>
                  <a:pt x="128" y="21"/>
                  <a:pt x="128" y="16"/>
                  <a:pt x="128" y="13"/>
                </a:cubicBezTo>
                <a:cubicBezTo>
                  <a:pt x="125" y="15"/>
                  <a:pt x="123" y="16"/>
                  <a:pt x="123" y="16"/>
                </a:cubicBezTo>
                <a:cubicBezTo>
                  <a:pt x="123" y="16"/>
                  <a:pt x="106" y="7"/>
                  <a:pt x="101" y="8"/>
                </a:cubicBezTo>
                <a:cubicBezTo>
                  <a:pt x="96" y="9"/>
                  <a:pt x="74" y="15"/>
                  <a:pt x="74" y="15"/>
                </a:cubicBezTo>
                <a:cubicBezTo>
                  <a:pt x="74" y="15"/>
                  <a:pt x="73" y="5"/>
                  <a:pt x="46" y="10"/>
                </a:cubicBezTo>
                <a:cubicBezTo>
                  <a:pt x="19" y="15"/>
                  <a:pt x="19" y="34"/>
                  <a:pt x="19" y="34"/>
                </a:cubicBezTo>
                <a:cubicBezTo>
                  <a:pt x="0" y="54"/>
                  <a:pt x="0" y="54"/>
                  <a:pt x="0" y="54"/>
                </a:cubicBezTo>
                <a:cubicBezTo>
                  <a:pt x="2" y="79"/>
                  <a:pt x="2" y="79"/>
                  <a:pt x="2" y="79"/>
                </a:cubicBezTo>
                <a:cubicBezTo>
                  <a:pt x="9" y="85"/>
                  <a:pt x="9" y="85"/>
                  <a:pt x="9" y="85"/>
                </a:cubicBezTo>
                <a:cubicBezTo>
                  <a:pt x="9" y="104"/>
                  <a:pt x="9" y="104"/>
                  <a:pt x="9" y="104"/>
                </a:cubicBezTo>
                <a:cubicBezTo>
                  <a:pt x="20" y="114"/>
                  <a:pt x="20" y="114"/>
                  <a:pt x="20" y="114"/>
                </a:cubicBezTo>
                <a:cubicBezTo>
                  <a:pt x="17" y="133"/>
                  <a:pt x="17" y="133"/>
                  <a:pt x="17" y="133"/>
                </a:cubicBezTo>
                <a:cubicBezTo>
                  <a:pt x="20" y="134"/>
                  <a:pt x="23" y="136"/>
                  <a:pt x="26" y="139"/>
                </a:cubicBezTo>
                <a:cubicBezTo>
                  <a:pt x="41" y="156"/>
                  <a:pt x="27" y="168"/>
                  <a:pt x="27" y="168"/>
                </a:cubicBezTo>
                <a:cubicBezTo>
                  <a:pt x="27" y="168"/>
                  <a:pt x="36" y="190"/>
                  <a:pt x="46" y="191"/>
                </a:cubicBezTo>
                <a:cubicBezTo>
                  <a:pt x="56" y="191"/>
                  <a:pt x="59" y="178"/>
                  <a:pt x="59" y="178"/>
                </a:cubicBezTo>
                <a:cubicBezTo>
                  <a:pt x="59" y="178"/>
                  <a:pt x="58" y="202"/>
                  <a:pt x="68" y="204"/>
                </a:cubicBezTo>
                <a:cubicBezTo>
                  <a:pt x="79" y="206"/>
                  <a:pt x="89" y="198"/>
                  <a:pt x="91" y="208"/>
                </a:cubicBezTo>
                <a:cubicBezTo>
                  <a:pt x="92" y="212"/>
                  <a:pt x="95" y="218"/>
                  <a:pt x="97" y="223"/>
                </a:cubicBezTo>
                <a:cubicBezTo>
                  <a:pt x="110" y="224"/>
                  <a:pt x="110" y="224"/>
                  <a:pt x="110" y="224"/>
                </a:cubicBezTo>
                <a:cubicBezTo>
                  <a:pt x="112" y="219"/>
                  <a:pt x="124" y="214"/>
                  <a:pt x="139" y="213"/>
                </a:cubicBezTo>
                <a:cubicBezTo>
                  <a:pt x="159" y="211"/>
                  <a:pt x="135" y="197"/>
                  <a:pt x="135" y="197"/>
                </a:cubicBezTo>
                <a:cubicBezTo>
                  <a:pt x="135" y="197"/>
                  <a:pt x="149" y="197"/>
                  <a:pt x="153" y="197"/>
                </a:cubicBezTo>
                <a:cubicBezTo>
                  <a:pt x="157" y="197"/>
                  <a:pt x="159" y="190"/>
                  <a:pt x="169" y="190"/>
                </a:cubicBezTo>
                <a:cubicBezTo>
                  <a:pt x="179" y="190"/>
                  <a:pt x="186" y="206"/>
                  <a:pt x="193" y="205"/>
                </a:cubicBezTo>
                <a:cubicBezTo>
                  <a:pt x="200" y="204"/>
                  <a:pt x="193" y="194"/>
                  <a:pt x="183" y="186"/>
                </a:cubicBezTo>
                <a:cubicBezTo>
                  <a:pt x="173" y="178"/>
                  <a:pt x="173" y="160"/>
                  <a:pt x="175" y="154"/>
                </a:cubicBezTo>
                <a:cubicBezTo>
                  <a:pt x="177" y="148"/>
                  <a:pt x="204" y="152"/>
                  <a:pt x="204" y="152"/>
                </a:cubicBezTo>
                <a:cubicBezTo>
                  <a:pt x="201" y="138"/>
                  <a:pt x="201" y="138"/>
                  <a:pt x="201" y="138"/>
                </a:cubicBezTo>
                <a:cubicBezTo>
                  <a:pt x="222" y="137"/>
                  <a:pt x="222" y="137"/>
                  <a:pt x="222" y="137"/>
                </a:cubicBezTo>
                <a:cubicBezTo>
                  <a:pt x="222" y="137"/>
                  <a:pt x="223" y="126"/>
                  <a:pt x="228" y="123"/>
                </a:cubicBezTo>
                <a:cubicBezTo>
                  <a:pt x="233" y="120"/>
                  <a:pt x="245" y="125"/>
                  <a:pt x="245" y="125"/>
                </a:cubicBezTo>
                <a:cubicBezTo>
                  <a:pt x="248" y="111"/>
                  <a:pt x="248" y="111"/>
                  <a:pt x="248" y="111"/>
                </a:cubicBezTo>
                <a:cubicBezTo>
                  <a:pt x="248" y="111"/>
                  <a:pt x="238" y="75"/>
                  <a:pt x="237" y="72"/>
                </a:cubicBezTo>
                <a:cubicBezTo>
                  <a:pt x="236" y="69"/>
                  <a:pt x="252" y="69"/>
                  <a:pt x="252" y="56"/>
                </a:cubicBezTo>
                <a:cubicBezTo>
                  <a:pt x="252" y="43"/>
                  <a:pt x="231" y="32"/>
                  <a:pt x="231" y="32"/>
                </a:cubicBezTo>
                <a:cubicBezTo>
                  <a:pt x="231" y="4"/>
                  <a:pt x="231" y="4"/>
                  <a:pt x="231" y="4"/>
                </a:cubicBezTo>
                <a:lnTo>
                  <a:pt x="214"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0" name="Freeform 37"/>
          <p:cNvSpPr>
            <a:spLocks noChangeAspect="1"/>
          </p:cNvSpPr>
          <p:nvPr/>
        </p:nvSpPr>
        <p:spPr bwMode="gray">
          <a:xfrm>
            <a:off x="7373938" y="3222625"/>
            <a:ext cx="107950" cy="136525"/>
          </a:xfrm>
          <a:custGeom>
            <a:avLst/>
            <a:gdLst>
              <a:gd name="T0" fmla="*/ 185 w 191"/>
              <a:gd name="T1" fmla="*/ 165 h 225"/>
              <a:gd name="T2" fmla="*/ 166 w 191"/>
              <a:gd name="T3" fmla="*/ 132 h 225"/>
              <a:gd name="T4" fmla="*/ 162 w 191"/>
              <a:gd name="T5" fmla="*/ 101 h 225"/>
              <a:gd name="T6" fmla="*/ 111 w 191"/>
              <a:gd name="T7" fmla="*/ 50 h 225"/>
              <a:gd name="T8" fmla="*/ 98 w 191"/>
              <a:gd name="T9" fmla="*/ 45 h 225"/>
              <a:gd name="T10" fmla="*/ 82 w 191"/>
              <a:gd name="T11" fmla="*/ 21 h 225"/>
              <a:gd name="T12" fmla="*/ 64 w 191"/>
              <a:gd name="T13" fmla="*/ 0 h 225"/>
              <a:gd name="T14" fmla="*/ 54 w 191"/>
              <a:gd name="T15" fmla="*/ 10 h 225"/>
              <a:gd name="T16" fmla="*/ 16 w 191"/>
              <a:gd name="T17" fmla="*/ 16 h 225"/>
              <a:gd name="T18" fmla="*/ 13 w 191"/>
              <a:gd name="T19" fmla="*/ 29 h 225"/>
              <a:gd name="T20" fmla="*/ 0 w 191"/>
              <a:gd name="T21" fmla="*/ 39 h 225"/>
              <a:gd name="T22" fmla="*/ 8 w 191"/>
              <a:gd name="T23" fmla="*/ 56 h 225"/>
              <a:gd name="T24" fmla="*/ 30 w 191"/>
              <a:gd name="T25" fmla="*/ 64 h 225"/>
              <a:gd name="T26" fmla="*/ 41 w 191"/>
              <a:gd name="T27" fmla="*/ 89 h 225"/>
              <a:gd name="T28" fmla="*/ 6 w 191"/>
              <a:gd name="T29" fmla="*/ 82 h 225"/>
              <a:gd name="T30" fmla="*/ 27 w 191"/>
              <a:gd name="T31" fmla="*/ 102 h 225"/>
              <a:gd name="T32" fmla="*/ 37 w 191"/>
              <a:gd name="T33" fmla="*/ 130 h 225"/>
              <a:gd name="T34" fmla="*/ 60 w 191"/>
              <a:gd name="T35" fmla="*/ 134 h 225"/>
              <a:gd name="T36" fmla="*/ 60 w 191"/>
              <a:gd name="T37" fmla="*/ 153 h 225"/>
              <a:gd name="T38" fmla="*/ 54 w 191"/>
              <a:gd name="T39" fmla="*/ 180 h 225"/>
              <a:gd name="T40" fmla="*/ 74 w 191"/>
              <a:gd name="T41" fmla="*/ 199 h 225"/>
              <a:gd name="T42" fmla="*/ 80 w 191"/>
              <a:gd name="T43" fmla="*/ 222 h 225"/>
              <a:gd name="T44" fmla="*/ 100 w 191"/>
              <a:gd name="T45" fmla="*/ 203 h 225"/>
              <a:gd name="T46" fmla="*/ 133 w 191"/>
              <a:gd name="T47" fmla="*/ 188 h 225"/>
              <a:gd name="T48" fmla="*/ 150 w 191"/>
              <a:gd name="T49" fmla="*/ 193 h 225"/>
              <a:gd name="T50" fmla="*/ 155 w 191"/>
              <a:gd name="T51" fmla="*/ 181 h 225"/>
              <a:gd name="T52" fmla="*/ 185 w 191"/>
              <a:gd name="T53" fmla="*/ 16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1" h="225">
                <a:moveTo>
                  <a:pt x="185" y="165"/>
                </a:moveTo>
                <a:cubicBezTo>
                  <a:pt x="179" y="146"/>
                  <a:pt x="166" y="132"/>
                  <a:pt x="166" y="132"/>
                </a:cubicBezTo>
                <a:cubicBezTo>
                  <a:pt x="166" y="132"/>
                  <a:pt x="171" y="115"/>
                  <a:pt x="162" y="101"/>
                </a:cubicBezTo>
                <a:cubicBezTo>
                  <a:pt x="153" y="87"/>
                  <a:pt x="111" y="50"/>
                  <a:pt x="111" y="50"/>
                </a:cubicBezTo>
                <a:cubicBezTo>
                  <a:pt x="98" y="45"/>
                  <a:pt x="98" y="45"/>
                  <a:pt x="98" y="45"/>
                </a:cubicBezTo>
                <a:cubicBezTo>
                  <a:pt x="98" y="45"/>
                  <a:pt x="94" y="34"/>
                  <a:pt x="82" y="21"/>
                </a:cubicBezTo>
                <a:cubicBezTo>
                  <a:pt x="76" y="14"/>
                  <a:pt x="69" y="6"/>
                  <a:pt x="64" y="0"/>
                </a:cubicBezTo>
                <a:cubicBezTo>
                  <a:pt x="54" y="10"/>
                  <a:pt x="54" y="10"/>
                  <a:pt x="54" y="10"/>
                </a:cubicBezTo>
                <a:cubicBezTo>
                  <a:pt x="54" y="10"/>
                  <a:pt x="30" y="9"/>
                  <a:pt x="16" y="16"/>
                </a:cubicBezTo>
                <a:cubicBezTo>
                  <a:pt x="2" y="24"/>
                  <a:pt x="14" y="26"/>
                  <a:pt x="13" y="29"/>
                </a:cubicBezTo>
                <a:cubicBezTo>
                  <a:pt x="12" y="32"/>
                  <a:pt x="0" y="39"/>
                  <a:pt x="0" y="39"/>
                </a:cubicBezTo>
                <a:cubicBezTo>
                  <a:pt x="0" y="39"/>
                  <a:pt x="1" y="50"/>
                  <a:pt x="8" y="56"/>
                </a:cubicBezTo>
                <a:cubicBezTo>
                  <a:pt x="15" y="62"/>
                  <a:pt x="30" y="64"/>
                  <a:pt x="30" y="64"/>
                </a:cubicBezTo>
                <a:cubicBezTo>
                  <a:pt x="41" y="89"/>
                  <a:pt x="41" y="89"/>
                  <a:pt x="41" y="89"/>
                </a:cubicBezTo>
                <a:cubicBezTo>
                  <a:pt x="41" y="89"/>
                  <a:pt x="7" y="75"/>
                  <a:pt x="6" y="82"/>
                </a:cubicBezTo>
                <a:cubicBezTo>
                  <a:pt x="5" y="89"/>
                  <a:pt x="27" y="102"/>
                  <a:pt x="27" y="102"/>
                </a:cubicBezTo>
                <a:cubicBezTo>
                  <a:pt x="37" y="130"/>
                  <a:pt x="37" y="130"/>
                  <a:pt x="37" y="130"/>
                </a:cubicBezTo>
                <a:cubicBezTo>
                  <a:pt x="60" y="134"/>
                  <a:pt x="60" y="134"/>
                  <a:pt x="60" y="134"/>
                </a:cubicBezTo>
                <a:cubicBezTo>
                  <a:pt x="60" y="153"/>
                  <a:pt x="60" y="153"/>
                  <a:pt x="60" y="153"/>
                </a:cubicBezTo>
                <a:cubicBezTo>
                  <a:pt x="60" y="153"/>
                  <a:pt x="49" y="161"/>
                  <a:pt x="54" y="180"/>
                </a:cubicBezTo>
                <a:cubicBezTo>
                  <a:pt x="59" y="199"/>
                  <a:pt x="74" y="199"/>
                  <a:pt x="74" y="199"/>
                </a:cubicBezTo>
                <a:cubicBezTo>
                  <a:pt x="74" y="199"/>
                  <a:pt x="61" y="225"/>
                  <a:pt x="80" y="222"/>
                </a:cubicBezTo>
                <a:cubicBezTo>
                  <a:pt x="99" y="219"/>
                  <a:pt x="100" y="203"/>
                  <a:pt x="100" y="203"/>
                </a:cubicBezTo>
                <a:cubicBezTo>
                  <a:pt x="133" y="188"/>
                  <a:pt x="133" y="188"/>
                  <a:pt x="133" y="188"/>
                </a:cubicBezTo>
                <a:cubicBezTo>
                  <a:pt x="150" y="193"/>
                  <a:pt x="150" y="193"/>
                  <a:pt x="150" y="193"/>
                </a:cubicBezTo>
                <a:cubicBezTo>
                  <a:pt x="155" y="181"/>
                  <a:pt x="155" y="181"/>
                  <a:pt x="155" y="181"/>
                </a:cubicBezTo>
                <a:cubicBezTo>
                  <a:pt x="155" y="181"/>
                  <a:pt x="191" y="184"/>
                  <a:pt x="185" y="16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1" name="Freeform 38"/>
          <p:cNvSpPr>
            <a:spLocks noChangeAspect="1"/>
          </p:cNvSpPr>
          <p:nvPr/>
        </p:nvSpPr>
        <p:spPr bwMode="gray">
          <a:xfrm>
            <a:off x="6827838" y="3752850"/>
            <a:ext cx="228600" cy="293688"/>
          </a:xfrm>
          <a:custGeom>
            <a:avLst/>
            <a:gdLst>
              <a:gd name="T0" fmla="*/ 28 w 404"/>
              <a:gd name="T1" fmla="*/ 124 h 470"/>
              <a:gd name="T2" fmla="*/ 47 w 404"/>
              <a:gd name="T3" fmla="*/ 163 h 470"/>
              <a:gd name="T4" fmla="*/ 68 w 404"/>
              <a:gd name="T5" fmla="*/ 160 h 470"/>
              <a:gd name="T6" fmla="*/ 74 w 404"/>
              <a:gd name="T7" fmla="*/ 196 h 470"/>
              <a:gd name="T8" fmla="*/ 73 w 404"/>
              <a:gd name="T9" fmla="*/ 224 h 470"/>
              <a:gd name="T10" fmla="*/ 88 w 404"/>
              <a:gd name="T11" fmla="*/ 254 h 470"/>
              <a:gd name="T12" fmla="*/ 143 w 404"/>
              <a:gd name="T13" fmla="*/ 245 h 470"/>
              <a:gd name="T14" fmla="*/ 187 w 404"/>
              <a:gd name="T15" fmla="*/ 228 h 470"/>
              <a:gd name="T16" fmla="*/ 215 w 404"/>
              <a:gd name="T17" fmla="*/ 247 h 470"/>
              <a:gd name="T18" fmla="*/ 248 w 404"/>
              <a:gd name="T19" fmla="*/ 298 h 470"/>
              <a:gd name="T20" fmla="*/ 283 w 404"/>
              <a:gd name="T21" fmla="*/ 347 h 470"/>
              <a:gd name="T22" fmla="*/ 294 w 404"/>
              <a:gd name="T23" fmla="*/ 367 h 470"/>
              <a:gd name="T24" fmla="*/ 302 w 404"/>
              <a:gd name="T25" fmla="*/ 425 h 470"/>
              <a:gd name="T26" fmla="*/ 290 w 404"/>
              <a:gd name="T27" fmla="*/ 448 h 470"/>
              <a:gd name="T28" fmla="*/ 327 w 404"/>
              <a:gd name="T29" fmla="*/ 462 h 470"/>
              <a:gd name="T30" fmla="*/ 334 w 404"/>
              <a:gd name="T31" fmla="*/ 434 h 470"/>
              <a:gd name="T32" fmla="*/ 365 w 404"/>
              <a:gd name="T33" fmla="*/ 435 h 470"/>
              <a:gd name="T34" fmla="*/ 390 w 404"/>
              <a:gd name="T35" fmla="*/ 430 h 470"/>
              <a:gd name="T36" fmla="*/ 391 w 404"/>
              <a:gd name="T37" fmla="*/ 410 h 470"/>
              <a:gd name="T38" fmla="*/ 369 w 404"/>
              <a:gd name="T39" fmla="*/ 369 h 470"/>
              <a:gd name="T40" fmla="*/ 361 w 404"/>
              <a:gd name="T41" fmla="*/ 331 h 470"/>
              <a:gd name="T42" fmla="*/ 334 w 404"/>
              <a:gd name="T43" fmla="*/ 299 h 470"/>
              <a:gd name="T44" fmla="*/ 319 w 404"/>
              <a:gd name="T45" fmla="*/ 289 h 470"/>
              <a:gd name="T46" fmla="*/ 285 w 404"/>
              <a:gd name="T47" fmla="*/ 236 h 470"/>
              <a:gd name="T48" fmla="*/ 256 w 404"/>
              <a:gd name="T49" fmla="*/ 203 h 470"/>
              <a:gd name="T50" fmla="*/ 193 w 404"/>
              <a:gd name="T51" fmla="*/ 168 h 470"/>
              <a:gd name="T52" fmla="*/ 218 w 404"/>
              <a:gd name="T53" fmla="*/ 156 h 470"/>
              <a:gd name="T54" fmla="*/ 212 w 404"/>
              <a:gd name="T55" fmla="*/ 112 h 470"/>
              <a:gd name="T56" fmla="*/ 184 w 404"/>
              <a:gd name="T57" fmla="*/ 79 h 470"/>
              <a:gd name="T58" fmla="*/ 160 w 404"/>
              <a:gd name="T59" fmla="*/ 90 h 470"/>
              <a:gd name="T60" fmla="*/ 128 w 404"/>
              <a:gd name="T61" fmla="*/ 63 h 470"/>
              <a:gd name="T62" fmla="*/ 118 w 404"/>
              <a:gd name="T63" fmla="*/ 40 h 470"/>
              <a:gd name="T64" fmla="*/ 91 w 404"/>
              <a:gd name="T65" fmla="*/ 2 h 470"/>
              <a:gd name="T66" fmla="*/ 60 w 404"/>
              <a:gd name="T67" fmla="*/ 22 h 470"/>
              <a:gd name="T68" fmla="*/ 79 w 404"/>
              <a:gd name="T69" fmla="*/ 72 h 470"/>
              <a:gd name="T70" fmla="*/ 48 w 404"/>
              <a:gd name="T71" fmla="*/ 57 h 470"/>
              <a:gd name="T72" fmla="*/ 26 w 404"/>
              <a:gd name="T73" fmla="*/ 74 h 470"/>
              <a:gd name="T74" fmla="*/ 26 w 404"/>
              <a:gd name="T75" fmla="*/ 89 h 470"/>
              <a:gd name="T76" fmla="*/ 2 w 404"/>
              <a:gd name="T77" fmla="*/ 1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70">
                <a:moveTo>
                  <a:pt x="17" y="121"/>
                </a:moveTo>
                <a:cubicBezTo>
                  <a:pt x="17" y="121"/>
                  <a:pt x="27" y="116"/>
                  <a:pt x="28" y="124"/>
                </a:cubicBezTo>
                <a:cubicBezTo>
                  <a:pt x="29" y="132"/>
                  <a:pt x="22" y="153"/>
                  <a:pt x="28" y="158"/>
                </a:cubicBezTo>
                <a:cubicBezTo>
                  <a:pt x="34" y="163"/>
                  <a:pt x="47" y="163"/>
                  <a:pt x="47" y="163"/>
                </a:cubicBezTo>
                <a:cubicBezTo>
                  <a:pt x="45" y="155"/>
                  <a:pt x="45" y="155"/>
                  <a:pt x="45" y="155"/>
                </a:cubicBezTo>
                <a:cubicBezTo>
                  <a:pt x="45" y="155"/>
                  <a:pt x="68" y="146"/>
                  <a:pt x="68" y="160"/>
                </a:cubicBezTo>
                <a:cubicBezTo>
                  <a:pt x="68" y="174"/>
                  <a:pt x="66" y="180"/>
                  <a:pt x="66" y="180"/>
                </a:cubicBezTo>
                <a:cubicBezTo>
                  <a:pt x="66" y="180"/>
                  <a:pt x="74" y="187"/>
                  <a:pt x="74" y="196"/>
                </a:cubicBezTo>
                <a:cubicBezTo>
                  <a:pt x="74" y="205"/>
                  <a:pt x="60" y="216"/>
                  <a:pt x="60" y="216"/>
                </a:cubicBezTo>
                <a:cubicBezTo>
                  <a:pt x="60" y="216"/>
                  <a:pt x="73" y="215"/>
                  <a:pt x="73" y="224"/>
                </a:cubicBezTo>
                <a:cubicBezTo>
                  <a:pt x="73" y="233"/>
                  <a:pt x="49" y="264"/>
                  <a:pt x="59" y="267"/>
                </a:cubicBezTo>
                <a:cubicBezTo>
                  <a:pt x="69" y="270"/>
                  <a:pt x="88" y="254"/>
                  <a:pt x="88" y="254"/>
                </a:cubicBezTo>
                <a:cubicBezTo>
                  <a:pt x="88" y="254"/>
                  <a:pt x="101" y="229"/>
                  <a:pt x="108" y="231"/>
                </a:cubicBezTo>
                <a:cubicBezTo>
                  <a:pt x="115" y="233"/>
                  <a:pt x="129" y="244"/>
                  <a:pt x="143" y="245"/>
                </a:cubicBezTo>
                <a:cubicBezTo>
                  <a:pt x="157" y="246"/>
                  <a:pt x="154" y="221"/>
                  <a:pt x="164" y="220"/>
                </a:cubicBezTo>
                <a:cubicBezTo>
                  <a:pt x="174" y="219"/>
                  <a:pt x="187" y="228"/>
                  <a:pt x="187" y="228"/>
                </a:cubicBezTo>
                <a:cubicBezTo>
                  <a:pt x="187" y="228"/>
                  <a:pt x="194" y="226"/>
                  <a:pt x="202" y="228"/>
                </a:cubicBezTo>
                <a:cubicBezTo>
                  <a:pt x="210" y="230"/>
                  <a:pt x="197" y="236"/>
                  <a:pt x="215" y="247"/>
                </a:cubicBezTo>
                <a:cubicBezTo>
                  <a:pt x="233" y="258"/>
                  <a:pt x="247" y="270"/>
                  <a:pt x="247" y="270"/>
                </a:cubicBezTo>
                <a:cubicBezTo>
                  <a:pt x="248" y="298"/>
                  <a:pt x="248" y="298"/>
                  <a:pt x="248" y="298"/>
                </a:cubicBezTo>
                <a:cubicBezTo>
                  <a:pt x="248" y="298"/>
                  <a:pt x="255" y="318"/>
                  <a:pt x="260" y="327"/>
                </a:cubicBezTo>
                <a:cubicBezTo>
                  <a:pt x="265" y="336"/>
                  <a:pt x="283" y="343"/>
                  <a:pt x="283" y="347"/>
                </a:cubicBezTo>
                <a:cubicBezTo>
                  <a:pt x="283" y="351"/>
                  <a:pt x="285" y="364"/>
                  <a:pt x="285" y="364"/>
                </a:cubicBezTo>
                <a:cubicBezTo>
                  <a:pt x="285" y="364"/>
                  <a:pt x="288" y="357"/>
                  <a:pt x="294" y="367"/>
                </a:cubicBezTo>
                <a:cubicBezTo>
                  <a:pt x="300" y="377"/>
                  <a:pt x="285" y="390"/>
                  <a:pt x="287" y="394"/>
                </a:cubicBezTo>
                <a:cubicBezTo>
                  <a:pt x="289" y="398"/>
                  <a:pt x="312" y="413"/>
                  <a:pt x="302" y="425"/>
                </a:cubicBezTo>
                <a:cubicBezTo>
                  <a:pt x="296" y="432"/>
                  <a:pt x="291" y="436"/>
                  <a:pt x="287" y="439"/>
                </a:cubicBezTo>
                <a:cubicBezTo>
                  <a:pt x="287" y="442"/>
                  <a:pt x="287" y="447"/>
                  <a:pt x="290" y="448"/>
                </a:cubicBezTo>
                <a:cubicBezTo>
                  <a:pt x="294" y="449"/>
                  <a:pt x="310" y="450"/>
                  <a:pt x="310" y="450"/>
                </a:cubicBezTo>
                <a:cubicBezTo>
                  <a:pt x="310" y="450"/>
                  <a:pt x="319" y="470"/>
                  <a:pt x="327" y="462"/>
                </a:cubicBezTo>
                <a:cubicBezTo>
                  <a:pt x="335" y="454"/>
                  <a:pt x="323" y="442"/>
                  <a:pt x="323" y="442"/>
                </a:cubicBezTo>
                <a:cubicBezTo>
                  <a:pt x="334" y="434"/>
                  <a:pt x="334" y="434"/>
                  <a:pt x="334" y="434"/>
                </a:cubicBezTo>
                <a:cubicBezTo>
                  <a:pt x="343" y="426"/>
                  <a:pt x="343" y="426"/>
                  <a:pt x="343" y="426"/>
                </a:cubicBezTo>
                <a:cubicBezTo>
                  <a:pt x="365" y="435"/>
                  <a:pt x="365" y="435"/>
                  <a:pt x="365" y="435"/>
                </a:cubicBezTo>
                <a:cubicBezTo>
                  <a:pt x="373" y="426"/>
                  <a:pt x="373" y="426"/>
                  <a:pt x="373" y="426"/>
                </a:cubicBezTo>
                <a:cubicBezTo>
                  <a:pt x="390" y="430"/>
                  <a:pt x="390" y="430"/>
                  <a:pt x="390" y="430"/>
                </a:cubicBezTo>
                <a:cubicBezTo>
                  <a:pt x="390" y="430"/>
                  <a:pt x="396" y="431"/>
                  <a:pt x="400" y="423"/>
                </a:cubicBezTo>
                <a:cubicBezTo>
                  <a:pt x="404" y="415"/>
                  <a:pt x="391" y="410"/>
                  <a:pt x="391" y="410"/>
                </a:cubicBezTo>
                <a:cubicBezTo>
                  <a:pt x="402" y="389"/>
                  <a:pt x="402" y="389"/>
                  <a:pt x="402" y="389"/>
                </a:cubicBezTo>
                <a:cubicBezTo>
                  <a:pt x="402" y="389"/>
                  <a:pt x="383" y="380"/>
                  <a:pt x="369" y="369"/>
                </a:cubicBezTo>
                <a:cubicBezTo>
                  <a:pt x="355" y="358"/>
                  <a:pt x="369" y="355"/>
                  <a:pt x="377" y="350"/>
                </a:cubicBezTo>
                <a:cubicBezTo>
                  <a:pt x="385" y="345"/>
                  <a:pt x="361" y="331"/>
                  <a:pt x="361" y="331"/>
                </a:cubicBezTo>
                <a:cubicBezTo>
                  <a:pt x="361" y="331"/>
                  <a:pt x="351" y="330"/>
                  <a:pt x="344" y="323"/>
                </a:cubicBezTo>
                <a:cubicBezTo>
                  <a:pt x="337" y="316"/>
                  <a:pt x="334" y="299"/>
                  <a:pt x="334" y="299"/>
                </a:cubicBezTo>
                <a:cubicBezTo>
                  <a:pt x="320" y="300"/>
                  <a:pt x="320" y="300"/>
                  <a:pt x="320" y="300"/>
                </a:cubicBezTo>
                <a:cubicBezTo>
                  <a:pt x="319" y="289"/>
                  <a:pt x="319" y="289"/>
                  <a:pt x="319" y="289"/>
                </a:cubicBezTo>
                <a:cubicBezTo>
                  <a:pt x="319" y="289"/>
                  <a:pt x="308" y="278"/>
                  <a:pt x="295" y="267"/>
                </a:cubicBezTo>
                <a:cubicBezTo>
                  <a:pt x="282" y="256"/>
                  <a:pt x="285" y="236"/>
                  <a:pt x="285" y="236"/>
                </a:cubicBezTo>
                <a:cubicBezTo>
                  <a:pt x="285" y="236"/>
                  <a:pt x="263" y="228"/>
                  <a:pt x="259" y="224"/>
                </a:cubicBezTo>
                <a:cubicBezTo>
                  <a:pt x="255" y="220"/>
                  <a:pt x="256" y="203"/>
                  <a:pt x="256" y="203"/>
                </a:cubicBezTo>
                <a:cubicBezTo>
                  <a:pt x="256" y="203"/>
                  <a:pt x="238" y="198"/>
                  <a:pt x="232" y="193"/>
                </a:cubicBezTo>
                <a:cubicBezTo>
                  <a:pt x="226" y="188"/>
                  <a:pt x="193" y="168"/>
                  <a:pt x="193" y="168"/>
                </a:cubicBezTo>
                <a:cubicBezTo>
                  <a:pt x="193" y="168"/>
                  <a:pt x="193" y="156"/>
                  <a:pt x="191" y="152"/>
                </a:cubicBezTo>
                <a:cubicBezTo>
                  <a:pt x="189" y="148"/>
                  <a:pt x="218" y="156"/>
                  <a:pt x="218" y="156"/>
                </a:cubicBezTo>
                <a:cubicBezTo>
                  <a:pt x="218" y="156"/>
                  <a:pt x="237" y="142"/>
                  <a:pt x="243" y="132"/>
                </a:cubicBezTo>
                <a:cubicBezTo>
                  <a:pt x="249" y="122"/>
                  <a:pt x="230" y="120"/>
                  <a:pt x="212" y="112"/>
                </a:cubicBezTo>
                <a:cubicBezTo>
                  <a:pt x="194" y="104"/>
                  <a:pt x="214" y="98"/>
                  <a:pt x="214" y="98"/>
                </a:cubicBezTo>
                <a:cubicBezTo>
                  <a:pt x="214" y="98"/>
                  <a:pt x="192" y="80"/>
                  <a:pt x="184" y="79"/>
                </a:cubicBezTo>
                <a:cubicBezTo>
                  <a:pt x="176" y="78"/>
                  <a:pt x="179" y="90"/>
                  <a:pt x="172" y="98"/>
                </a:cubicBezTo>
                <a:cubicBezTo>
                  <a:pt x="165" y="106"/>
                  <a:pt x="160" y="90"/>
                  <a:pt x="160" y="90"/>
                </a:cubicBezTo>
                <a:cubicBezTo>
                  <a:pt x="151" y="90"/>
                  <a:pt x="151" y="90"/>
                  <a:pt x="151" y="90"/>
                </a:cubicBezTo>
                <a:cubicBezTo>
                  <a:pt x="151" y="90"/>
                  <a:pt x="138" y="76"/>
                  <a:pt x="128" y="63"/>
                </a:cubicBezTo>
                <a:cubicBezTo>
                  <a:pt x="118" y="50"/>
                  <a:pt x="131" y="41"/>
                  <a:pt x="127" y="37"/>
                </a:cubicBezTo>
                <a:cubicBezTo>
                  <a:pt x="123" y="33"/>
                  <a:pt x="118" y="40"/>
                  <a:pt x="118" y="40"/>
                </a:cubicBezTo>
                <a:cubicBezTo>
                  <a:pt x="118" y="40"/>
                  <a:pt x="102" y="22"/>
                  <a:pt x="96" y="15"/>
                </a:cubicBezTo>
                <a:cubicBezTo>
                  <a:pt x="93" y="12"/>
                  <a:pt x="92" y="7"/>
                  <a:pt x="91" y="2"/>
                </a:cubicBezTo>
                <a:cubicBezTo>
                  <a:pt x="67" y="0"/>
                  <a:pt x="67" y="0"/>
                  <a:pt x="67" y="0"/>
                </a:cubicBezTo>
                <a:cubicBezTo>
                  <a:pt x="67" y="0"/>
                  <a:pt x="59" y="9"/>
                  <a:pt x="60" y="22"/>
                </a:cubicBezTo>
                <a:cubicBezTo>
                  <a:pt x="61" y="35"/>
                  <a:pt x="79" y="47"/>
                  <a:pt x="79" y="47"/>
                </a:cubicBezTo>
                <a:cubicBezTo>
                  <a:pt x="79" y="72"/>
                  <a:pt x="79" y="72"/>
                  <a:pt x="79" y="72"/>
                </a:cubicBezTo>
                <a:cubicBezTo>
                  <a:pt x="50" y="70"/>
                  <a:pt x="50" y="70"/>
                  <a:pt x="50" y="70"/>
                </a:cubicBezTo>
                <a:cubicBezTo>
                  <a:pt x="48" y="57"/>
                  <a:pt x="48" y="57"/>
                  <a:pt x="48" y="57"/>
                </a:cubicBezTo>
                <a:cubicBezTo>
                  <a:pt x="26" y="67"/>
                  <a:pt x="26" y="67"/>
                  <a:pt x="26" y="67"/>
                </a:cubicBezTo>
                <a:cubicBezTo>
                  <a:pt x="26" y="74"/>
                  <a:pt x="26" y="74"/>
                  <a:pt x="26" y="74"/>
                </a:cubicBezTo>
                <a:cubicBezTo>
                  <a:pt x="21" y="82"/>
                  <a:pt x="21" y="82"/>
                  <a:pt x="21" y="82"/>
                </a:cubicBezTo>
                <a:cubicBezTo>
                  <a:pt x="26" y="89"/>
                  <a:pt x="26" y="89"/>
                  <a:pt x="26" y="89"/>
                </a:cubicBezTo>
                <a:cubicBezTo>
                  <a:pt x="26" y="89"/>
                  <a:pt x="18" y="92"/>
                  <a:pt x="9" y="95"/>
                </a:cubicBezTo>
                <a:cubicBezTo>
                  <a:pt x="0" y="98"/>
                  <a:pt x="2" y="110"/>
                  <a:pt x="2" y="110"/>
                </a:cubicBezTo>
                <a:cubicBezTo>
                  <a:pt x="6" y="111"/>
                  <a:pt x="17" y="121"/>
                  <a:pt x="17" y="12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2" name="Freeform 39"/>
          <p:cNvSpPr>
            <a:spLocks noChangeAspect="1"/>
          </p:cNvSpPr>
          <p:nvPr/>
        </p:nvSpPr>
        <p:spPr bwMode="gray">
          <a:xfrm>
            <a:off x="6764338" y="3822700"/>
            <a:ext cx="239712" cy="495300"/>
          </a:xfrm>
          <a:custGeom>
            <a:avLst/>
            <a:gdLst>
              <a:gd name="T0" fmla="*/ 402 w 420"/>
              <a:gd name="T1" fmla="*/ 258 h 800"/>
              <a:gd name="T2" fmla="*/ 391 w 420"/>
              <a:gd name="T3" fmla="*/ 238 h 800"/>
              <a:gd name="T4" fmla="*/ 356 w 420"/>
              <a:gd name="T5" fmla="*/ 189 h 800"/>
              <a:gd name="T6" fmla="*/ 323 w 420"/>
              <a:gd name="T7" fmla="*/ 138 h 800"/>
              <a:gd name="T8" fmla="*/ 295 w 420"/>
              <a:gd name="T9" fmla="*/ 119 h 800"/>
              <a:gd name="T10" fmla="*/ 251 w 420"/>
              <a:gd name="T11" fmla="*/ 136 h 800"/>
              <a:gd name="T12" fmla="*/ 196 w 420"/>
              <a:gd name="T13" fmla="*/ 145 h 800"/>
              <a:gd name="T14" fmla="*/ 181 w 420"/>
              <a:gd name="T15" fmla="*/ 115 h 800"/>
              <a:gd name="T16" fmla="*/ 182 w 420"/>
              <a:gd name="T17" fmla="*/ 87 h 800"/>
              <a:gd name="T18" fmla="*/ 176 w 420"/>
              <a:gd name="T19" fmla="*/ 51 h 800"/>
              <a:gd name="T20" fmla="*/ 155 w 420"/>
              <a:gd name="T21" fmla="*/ 54 h 800"/>
              <a:gd name="T22" fmla="*/ 136 w 420"/>
              <a:gd name="T23" fmla="*/ 15 h 800"/>
              <a:gd name="T24" fmla="*/ 110 w 420"/>
              <a:gd name="T25" fmla="*/ 1 h 800"/>
              <a:gd name="T26" fmla="*/ 82 w 420"/>
              <a:gd name="T27" fmla="*/ 21 h 800"/>
              <a:gd name="T28" fmla="*/ 53 w 420"/>
              <a:gd name="T29" fmla="*/ 43 h 800"/>
              <a:gd name="T30" fmla="*/ 19 w 420"/>
              <a:gd name="T31" fmla="*/ 64 h 800"/>
              <a:gd name="T32" fmla="*/ 17 w 420"/>
              <a:gd name="T33" fmla="*/ 102 h 800"/>
              <a:gd name="T34" fmla="*/ 8 w 420"/>
              <a:gd name="T35" fmla="*/ 120 h 800"/>
              <a:gd name="T36" fmla="*/ 22 w 420"/>
              <a:gd name="T37" fmla="*/ 145 h 800"/>
              <a:gd name="T38" fmla="*/ 67 w 420"/>
              <a:gd name="T39" fmla="*/ 188 h 800"/>
              <a:gd name="T40" fmla="*/ 79 w 420"/>
              <a:gd name="T41" fmla="*/ 219 h 800"/>
              <a:gd name="T42" fmla="*/ 73 w 420"/>
              <a:gd name="T43" fmla="*/ 236 h 800"/>
              <a:gd name="T44" fmla="*/ 65 w 420"/>
              <a:gd name="T45" fmla="*/ 279 h 800"/>
              <a:gd name="T46" fmla="*/ 79 w 420"/>
              <a:gd name="T47" fmla="*/ 326 h 800"/>
              <a:gd name="T48" fmla="*/ 112 w 420"/>
              <a:gd name="T49" fmla="*/ 409 h 800"/>
              <a:gd name="T50" fmla="*/ 133 w 420"/>
              <a:gd name="T51" fmla="*/ 450 h 800"/>
              <a:gd name="T52" fmla="*/ 110 w 420"/>
              <a:gd name="T53" fmla="*/ 522 h 800"/>
              <a:gd name="T54" fmla="*/ 98 w 420"/>
              <a:gd name="T55" fmla="*/ 567 h 800"/>
              <a:gd name="T56" fmla="*/ 84 w 420"/>
              <a:gd name="T57" fmla="*/ 676 h 800"/>
              <a:gd name="T58" fmla="*/ 101 w 420"/>
              <a:gd name="T59" fmla="*/ 653 h 800"/>
              <a:gd name="T60" fmla="*/ 132 w 420"/>
              <a:gd name="T61" fmla="*/ 698 h 800"/>
              <a:gd name="T62" fmla="*/ 159 w 420"/>
              <a:gd name="T63" fmla="*/ 743 h 800"/>
              <a:gd name="T64" fmla="*/ 184 w 420"/>
              <a:gd name="T65" fmla="*/ 754 h 800"/>
              <a:gd name="T66" fmla="*/ 198 w 420"/>
              <a:gd name="T67" fmla="*/ 749 h 800"/>
              <a:gd name="T68" fmla="*/ 222 w 420"/>
              <a:gd name="T69" fmla="*/ 765 h 800"/>
              <a:gd name="T70" fmla="*/ 226 w 420"/>
              <a:gd name="T71" fmla="*/ 791 h 800"/>
              <a:gd name="T72" fmla="*/ 268 w 420"/>
              <a:gd name="T73" fmla="*/ 792 h 800"/>
              <a:gd name="T74" fmla="*/ 261 w 420"/>
              <a:gd name="T75" fmla="*/ 755 h 800"/>
              <a:gd name="T76" fmla="*/ 215 w 420"/>
              <a:gd name="T77" fmla="*/ 727 h 800"/>
              <a:gd name="T78" fmla="*/ 190 w 420"/>
              <a:gd name="T79" fmla="*/ 705 h 800"/>
              <a:gd name="T80" fmla="*/ 190 w 420"/>
              <a:gd name="T81" fmla="*/ 679 h 800"/>
              <a:gd name="T82" fmla="*/ 165 w 420"/>
              <a:gd name="T83" fmla="*/ 635 h 800"/>
              <a:gd name="T84" fmla="*/ 131 w 420"/>
              <a:gd name="T85" fmla="*/ 608 h 800"/>
              <a:gd name="T86" fmla="*/ 120 w 420"/>
              <a:gd name="T87" fmla="*/ 524 h 800"/>
              <a:gd name="T88" fmla="*/ 138 w 420"/>
              <a:gd name="T89" fmla="*/ 456 h 800"/>
              <a:gd name="T90" fmla="*/ 147 w 420"/>
              <a:gd name="T91" fmla="*/ 396 h 800"/>
              <a:gd name="T92" fmla="*/ 158 w 420"/>
              <a:gd name="T93" fmla="*/ 374 h 800"/>
              <a:gd name="T94" fmla="*/ 201 w 420"/>
              <a:gd name="T95" fmla="*/ 381 h 800"/>
              <a:gd name="T96" fmla="*/ 199 w 420"/>
              <a:gd name="T97" fmla="*/ 419 h 800"/>
              <a:gd name="T98" fmla="*/ 265 w 420"/>
              <a:gd name="T99" fmla="*/ 457 h 800"/>
              <a:gd name="T100" fmla="*/ 287 w 420"/>
              <a:gd name="T101" fmla="*/ 431 h 800"/>
              <a:gd name="T102" fmla="*/ 276 w 420"/>
              <a:gd name="T103" fmla="*/ 402 h 800"/>
              <a:gd name="T104" fmla="*/ 267 w 420"/>
              <a:gd name="T105" fmla="*/ 371 h 800"/>
              <a:gd name="T106" fmla="*/ 313 w 420"/>
              <a:gd name="T107" fmla="*/ 327 h 800"/>
              <a:gd name="T108" fmla="*/ 368 w 420"/>
              <a:gd name="T109" fmla="*/ 325 h 800"/>
              <a:gd name="T110" fmla="*/ 410 w 420"/>
              <a:gd name="T111" fmla="*/ 3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0" h="800">
                <a:moveTo>
                  <a:pt x="395" y="285"/>
                </a:moveTo>
                <a:cubicBezTo>
                  <a:pt x="393" y="281"/>
                  <a:pt x="408" y="268"/>
                  <a:pt x="402" y="258"/>
                </a:cubicBezTo>
                <a:cubicBezTo>
                  <a:pt x="396" y="248"/>
                  <a:pt x="393" y="255"/>
                  <a:pt x="393" y="255"/>
                </a:cubicBezTo>
                <a:cubicBezTo>
                  <a:pt x="393" y="255"/>
                  <a:pt x="391" y="242"/>
                  <a:pt x="391" y="238"/>
                </a:cubicBezTo>
                <a:cubicBezTo>
                  <a:pt x="391" y="234"/>
                  <a:pt x="373" y="227"/>
                  <a:pt x="368" y="218"/>
                </a:cubicBezTo>
                <a:cubicBezTo>
                  <a:pt x="363" y="209"/>
                  <a:pt x="356" y="189"/>
                  <a:pt x="356" y="189"/>
                </a:cubicBezTo>
                <a:cubicBezTo>
                  <a:pt x="355" y="161"/>
                  <a:pt x="355" y="161"/>
                  <a:pt x="355" y="161"/>
                </a:cubicBezTo>
                <a:cubicBezTo>
                  <a:pt x="355" y="161"/>
                  <a:pt x="341" y="149"/>
                  <a:pt x="323" y="138"/>
                </a:cubicBezTo>
                <a:cubicBezTo>
                  <a:pt x="305" y="127"/>
                  <a:pt x="318" y="121"/>
                  <a:pt x="310" y="119"/>
                </a:cubicBezTo>
                <a:cubicBezTo>
                  <a:pt x="302" y="117"/>
                  <a:pt x="295" y="119"/>
                  <a:pt x="295" y="119"/>
                </a:cubicBezTo>
                <a:cubicBezTo>
                  <a:pt x="295" y="119"/>
                  <a:pt x="282" y="110"/>
                  <a:pt x="272" y="111"/>
                </a:cubicBezTo>
                <a:cubicBezTo>
                  <a:pt x="262" y="112"/>
                  <a:pt x="265" y="137"/>
                  <a:pt x="251" y="136"/>
                </a:cubicBezTo>
                <a:cubicBezTo>
                  <a:pt x="237" y="135"/>
                  <a:pt x="223" y="124"/>
                  <a:pt x="216" y="122"/>
                </a:cubicBezTo>
                <a:cubicBezTo>
                  <a:pt x="209" y="120"/>
                  <a:pt x="196" y="145"/>
                  <a:pt x="196" y="145"/>
                </a:cubicBezTo>
                <a:cubicBezTo>
                  <a:pt x="196" y="145"/>
                  <a:pt x="177" y="161"/>
                  <a:pt x="167" y="158"/>
                </a:cubicBezTo>
                <a:cubicBezTo>
                  <a:pt x="157" y="155"/>
                  <a:pt x="181" y="124"/>
                  <a:pt x="181" y="115"/>
                </a:cubicBezTo>
                <a:cubicBezTo>
                  <a:pt x="181" y="106"/>
                  <a:pt x="168" y="107"/>
                  <a:pt x="168" y="107"/>
                </a:cubicBezTo>
                <a:cubicBezTo>
                  <a:pt x="168" y="107"/>
                  <a:pt x="182" y="96"/>
                  <a:pt x="182" y="87"/>
                </a:cubicBezTo>
                <a:cubicBezTo>
                  <a:pt x="182" y="78"/>
                  <a:pt x="174" y="71"/>
                  <a:pt x="174" y="71"/>
                </a:cubicBezTo>
                <a:cubicBezTo>
                  <a:pt x="174" y="71"/>
                  <a:pt x="176" y="65"/>
                  <a:pt x="176" y="51"/>
                </a:cubicBezTo>
                <a:cubicBezTo>
                  <a:pt x="176" y="37"/>
                  <a:pt x="153" y="46"/>
                  <a:pt x="153" y="46"/>
                </a:cubicBezTo>
                <a:cubicBezTo>
                  <a:pt x="155" y="54"/>
                  <a:pt x="155" y="54"/>
                  <a:pt x="155" y="54"/>
                </a:cubicBezTo>
                <a:cubicBezTo>
                  <a:pt x="155" y="54"/>
                  <a:pt x="142" y="54"/>
                  <a:pt x="136" y="49"/>
                </a:cubicBezTo>
                <a:cubicBezTo>
                  <a:pt x="130" y="44"/>
                  <a:pt x="137" y="23"/>
                  <a:pt x="136" y="15"/>
                </a:cubicBezTo>
                <a:cubicBezTo>
                  <a:pt x="135" y="7"/>
                  <a:pt x="125" y="12"/>
                  <a:pt x="125" y="12"/>
                </a:cubicBezTo>
                <a:cubicBezTo>
                  <a:pt x="125" y="12"/>
                  <a:pt x="114" y="2"/>
                  <a:pt x="110" y="1"/>
                </a:cubicBezTo>
                <a:cubicBezTo>
                  <a:pt x="106" y="0"/>
                  <a:pt x="87" y="6"/>
                  <a:pt x="87" y="6"/>
                </a:cubicBezTo>
                <a:cubicBezTo>
                  <a:pt x="82" y="21"/>
                  <a:pt x="82" y="21"/>
                  <a:pt x="82" y="21"/>
                </a:cubicBezTo>
                <a:cubicBezTo>
                  <a:pt x="65" y="22"/>
                  <a:pt x="65" y="22"/>
                  <a:pt x="65" y="22"/>
                </a:cubicBezTo>
                <a:cubicBezTo>
                  <a:pt x="65" y="22"/>
                  <a:pt x="63" y="40"/>
                  <a:pt x="53" y="43"/>
                </a:cubicBezTo>
                <a:cubicBezTo>
                  <a:pt x="43" y="46"/>
                  <a:pt x="34" y="35"/>
                  <a:pt x="23" y="37"/>
                </a:cubicBezTo>
                <a:cubicBezTo>
                  <a:pt x="12" y="39"/>
                  <a:pt x="20" y="55"/>
                  <a:pt x="19" y="64"/>
                </a:cubicBezTo>
                <a:cubicBezTo>
                  <a:pt x="18" y="73"/>
                  <a:pt x="8" y="74"/>
                  <a:pt x="7" y="78"/>
                </a:cubicBezTo>
                <a:cubicBezTo>
                  <a:pt x="6" y="82"/>
                  <a:pt x="17" y="93"/>
                  <a:pt x="17" y="102"/>
                </a:cubicBezTo>
                <a:cubicBezTo>
                  <a:pt x="17" y="111"/>
                  <a:pt x="6" y="105"/>
                  <a:pt x="3" y="108"/>
                </a:cubicBezTo>
                <a:cubicBezTo>
                  <a:pt x="0" y="111"/>
                  <a:pt x="3" y="116"/>
                  <a:pt x="8" y="120"/>
                </a:cubicBezTo>
                <a:cubicBezTo>
                  <a:pt x="13" y="124"/>
                  <a:pt x="26" y="130"/>
                  <a:pt x="26" y="130"/>
                </a:cubicBezTo>
                <a:cubicBezTo>
                  <a:pt x="22" y="145"/>
                  <a:pt x="22" y="145"/>
                  <a:pt x="22" y="145"/>
                </a:cubicBezTo>
                <a:cubicBezTo>
                  <a:pt x="22" y="145"/>
                  <a:pt x="27" y="148"/>
                  <a:pt x="30" y="158"/>
                </a:cubicBezTo>
                <a:cubicBezTo>
                  <a:pt x="33" y="168"/>
                  <a:pt x="59" y="177"/>
                  <a:pt x="67" y="188"/>
                </a:cubicBezTo>
                <a:cubicBezTo>
                  <a:pt x="75" y="199"/>
                  <a:pt x="61" y="194"/>
                  <a:pt x="66" y="206"/>
                </a:cubicBezTo>
                <a:cubicBezTo>
                  <a:pt x="71" y="218"/>
                  <a:pt x="79" y="219"/>
                  <a:pt x="79" y="219"/>
                </a:cubicBezTo>
                <a:cubicBezTo>
                  <a:pt x="79" y="219"/>
                  <a:pt x="85" y="211"/>
                  <a:pt x="85" y="224"/>
                </a:cubicBezTo>
                <a:cubicBezTo>
                  <a:pt x="85" y="237"/>
                  <a:pt x="73" y="236"/>
                  <a:pt x="73" y="236"/>
                </a:cubicBezTo>
                <a:cubicBezTo>
                  <a:pt x="73" y="236"/>
                  <a:pt x="76" y="247"/>
                  <a:pt x="76" y="253"/>
                </a:cubicBezTo>
                <a:cubicBezTo>
                  <a:pt x="76" y="259"/>
                  <a:pt x="75" y="269"/>
                  <a:pt x="65" y="279"/>
                </a:cubicBezTo>
                <a:cubicBezTo>
                  <a:pt x="55" y="289"/>
                  <a:pt x="63" y="302"/>
                  <a:pt x="63" y="302"/>
                </a:cubicBezTo>
                <a:cubicBezTo>
                  <a:pt x="63" y="302"/>
                  <a:pt x="75" y="316"/>
                  <a:pt x="79" y="326"/>
                </a:cubicBezTo>
                <a:cubicBezTo>
                  <a:pt x="83" y="336"/>
                  <a:pt x="105" y="349"/>
                  <a:pt x="109" y="364"/>
                </a:cubicBezTo>
                <a:cubicBezTo>
                  <a:pt x="113" y="379"/>
                  <a:pt x="108" y="403"/>
                  <a:pt x="112" y="409"/>
                </a:cubicBezTo>
                <a:cubicBezTo>
                  <a:pt x="116" y="415"/>
                  <a:pt x="131" y="427"/>
                  <a:pt x="131" y="427"/>
                </a:cubicBezTo>
                <a:cubicBezTo>
                  <a:pt x="131" y="427"/>
                  <a:pt x="129" y="437"/>
                  <a:pt x="133" y="450"/>
                </a:cubicBezTo>
                <a:cubicBezTo>
                  <a:pt x="137" y="463"/>
                  <a:pt x="130" y="488"/>
                  <a:pt x="127" y="498"/>
                </a:cubicBezTo>
                <a:cubicBezTo>
                  <a:pt x="124" y="508"/>
                  <a:pt x="119" y="515"/>
                  <a:pt x="110" y="522"/>
                </a:cubicBezTo>
                <a:cubicBezTo>
                  <a:pt x="101" y="529"/>
                  <a:pt x="109" y="536"/>
                  <a:pt x="108" y="545"/>
                </a:cubicBezTo>
                <a:cubicBezTo>
                  <a:pt x="107" y="554"/>
                  <a:pt x="98" y="567"/>
                  <a:pt x="98" y="567"/>
                </a:cubicBezTo>
                <a:cubicBezTo>
                  <a:pt x="98" y="567"/>
                  <a:pt x="86" y="599"/>
                  <a:pt x="84" y="615"/>
                </a:cubicBezTo>
                <a:cubicBezTo>
                  <a:pt x="82" y="631"/>
                  <a:pt x="84" y="676"/>
                  <a:pt x="84" y="676"/>
                </a:cubicBezTo>
                <a:cubicBezTo>
                  <a:pt x="84" y="676"/>
                  <a:pt x="94" y="686"/>
                  <a:pt x="96" y="676"/>
                </a:cubicBezTo>
                <a:cubicBezTo>
                  <a:pt x="97" y="666"/>
                  <a:pt x="97" y="642"/>
                  <a:pt x="101" y="653"/>
                </a:cubicBezTo>
                <a:cubicBezTo>
                  <a:pt x="104" y="665"/>
                  <a:pt x="96" y="665"/>
                  <a:pt x="110" y="667"/>
                </a:cubicBezTo>
                <a:cubicBezTo>
                  <a:pt x="124" y="668"/>
                  <a:pt x="132" y="698"/>
                  <a:pt x="132" y="698"/>
                </a:cubicBezTo>
                <a:cubicBezTo>
                  <a:pt x="155" y="718"/>
                  <a:pt x="155" y="718"/>
                  <a:pt x="155" y="718"/>
                </a:cubicBezTo>
                <a:cubicBezTo>
                  <a:pt x="155" y="718"/>
                  <a:pt x="150" y="729"/>
                  <a:pt x="159" y="743"/>
                </a:cubicBezTo>
                <a:cubicBezTo>
                  <a:pt x="165" y="754"/>
                  <a:pt x="173" y="762"/>
                  <a:pt x="177" y="766"/>
                </a:cubicBezTo>
                <a:cubicBezTo>
                  <a:pt x="181" y="762"/>
                  <a:pt x="184" y="758"/>
                  <a:pt x="184" y="754"/>
                </a:cubicBezTo>
                <a:cubicBezTo>
                  <a:pt x="183" y="745"/>
                  <a:pt x="182" y="739"/>
                  <a:pt x="189" y="738"/>
                </a:cubicBezTo>
                <a:cubicBezTo>
                  <a:pt x="196" y="737"/>
                  <a:pt x="198" y="749"/>
                  <a:pt x="198" y="749"/>
                </a:cubicBezTo>
                <a:cubicBezTo>
                  <a:pt x="198" y="749"/>
                  <a:pt x="209" y="749"/>
                  <a:pt x="216" y="753"/>
                </a:cubicBezTo>
                <a:cubicBezTo>
                  <a:pt x="223" y="757"/>
                  <a:pt x="222" y="765"/>
                  <a:pt x="222" y="765"/>
                </a:cubicBezTo>
                <a:cubicBezTo>
                  <a:pt x="222" y="765"/>
                  <a:pt x="229" y="763"/>
                  <a:pt x="229" y="769"/>
                </a:cubicBezTo>
                <a:cubicBezTo>
                  <a:pt x="229" y="775"/>
                  <a:pt x="213" y="787"/>
                  <a:pt x="226" y="791"/>
                </a:cubicBezTo>
                <a:cubicBezTo>
                  <a:pt x="239" y="795"/>
                  <a:pt x="238" y="785"/>
                  <a:pt x="249" y="784"/>
                </a:cubicBezTo>
                <a:cubicBezTo>
                  <a:pt x="260" y="783"/>
                  <a:pt x="262" y="800"/>
                  <a:pt x="268" y="792"/>
                </a:cubicBezTo>
                <a:cubicBezTo>
                  <a:pt x="272" y="787"/>
                  <a:pt x="277" y="776"/>
                  <a:pt x="280" y="768"/>
                </a:cubicBezTo>
                <a:cubicBezTo>
                  <a:pt x="271" y="761"/>
                  <a:pt x="261" y="755"/>
                  <a:pt x="261" y="755"/>
                </a:cubicBezTo>
                <a:cubicBezTo>
                  <a:pt x="261" y="755"/>
                  <a:pt x="256" y="731"/>
                  <a:pt x="253" y="721"/>
                </a:cubicBezTo>
                <a:cubicBezTo>
                  <a:pt x="250" y="711"/>
                  <a:pt x="223" y="731"/>
                  <a:pt x="215" y="727"/>
                </a:cubicBezTo>
                <a:cubicBezTo>
                  <a:pt x="208" y="723"/>
                  <a:pt x="201" y="686"/>
                  <a:pt x="196" y="689"/>
                </a:cubicBezTo>
                <a:cubicBezTo>
                  <a:pt x="191" y="693"/>
                  <a:pt x="196" y="704"/>
                  <a:pt x="190" y="705"/>
                </a:cubicBezTo>
                <a:cubicBezTo>
                  <a:pt x="184" y="706"/>
                  <a:pt x="169" y="683"/>
                  <a:pt x="177" y="675"/>
                </a:cubicBezTo>
                <a:cubicBezTo>
                  <a:pt x="185" y="667"/>
                  <a:pt x="182" y="682"/>
                  <a:pt x="190" y="679"/>
                </a:cubicBezTo>
                <a:cubicBezTo>
                  <a:pt x="198" y="676"/>
                  <a:pt x="180" y="645"/>
                  <a:pt x="178" y="639"/>
                </a:cubicBezTo>
                <a:cubicBezTo>
                  <a:pt x="176" y="633"/>
                  <a:pt x="165" y="635"/>
                  <a:pt x="165" y="635"/>
                </a:cubicBezTo>
                <a:cubicBezTo>
                  <a:pt x="166" y="598"/>
                  <a:pt x="166" y="598"/>
                  <a:pt x="166" y="598"/>
                </a:cubicBezTo>
                <a:cubicBezTo>
                  <a:pt x="131" y="608"/>
                  <a:pt x="131" y="608"/>
                  <a:pt x="131" y="608"/>
                </a:cubicBezTo>
                <a:cubicBezTo>
                  <a:pt x="131" y="608"/>
                  <a:pt x="127" y="549"/>
                  <a:pt x="126" y="542"/>
                </a:cubicBezTo>
                <a:cubicBezTo>
                  <a:pt x="125" y="534"/>
                  <a:pt x="120" y="524"/>
                  <a:pt x="120" y="524"/>
                </a:cubicBezTo>
                <a:cubicBezTo>
                  <a:pt x="120" y="524"/>
                  <a:pt x="136" y="516"/>
                  <a:pt x="137" y="498"/>
                </a:cubicBezTo>
                <a:cubicBezTo>
                  <a:pt x="138" y="479"/>
                  <a:pt x="138" y="456"/>
                  <a:pt x="138" y="456"/>
                </a:cubicBezTo>
                <a:cubicBezTo>
                  <a:pt x="138" y="456"/>
                  <a:pt x="152" y="449"/>
                  <a:pt x="153" y="425"/>
                </a:cubicBezTo>
                <a:cubicBezTo>
                  <a:pt x="154" y="400"/>
                  <a:pt x="147" y="396"/>
                  <a:pt x="147" y="396"/>
                </a:cubicBezTo>
                <a:cubicBezTo>
                  <a:pt x="151" y="374"/>
                  <a:pt x="151" y="374"/>
                  <a:pt x="151" y="374"/>
                </a:cubicBezTo>
                <a:cubicBezTo>
                  <a:pt x="158" y="374"/>
                  <a:pt x="158" y="374"/>
                  <a:pt x="158" y="374"/>
                </a:cubicBezTo>
                <a:cubicBezTo>
                  <a:pt x="158" y="374"/>
                  <a:pt x="159" y="366"/>
                  <a:pt x="171" y="367"/>
                </a:cubicBezTo>
                <a:cubicBezTo>
                  <a:pt x="182" y="367"/>
                  <a:pt x="201" y="381"/>
                  <a:pt x="201" y="381"/>
                </a:cubicBezTo>
                <a:cubicBezTo>
                  <a:pt x="193" y="387"/>
                  <a:pt x="193" y="387"/>
                  <a:pt x="193" y="387"/>
                </a:cubicBezTo>
                <a:cubicBezTo>
                  <a:pt x="193" y="387"/>
                  <a:pt x="188" y="419"/>
                  <a:pt x="199" y="419"/>
                </a:cubicBezTo>
                <a:cubicBezTo>
                  <a:pt x="211" y="420"/>
                  <a:pt x="247" y="403"/>
                  <a:pt x="247" y="403"/>
                </a:cubicBezTo>
                <a:cubicBezTo>
                  <a:pt x="265" y="457"/>
                  <a:pt x="265" y="457"/>
                  <a:pt x="265" y="457"/>
                </a:cubicBezTo>
                <a:cubicBezTo>
                  <a:pt x="265" y="457"/>
                  <a:pt x="273" y="445"/>
                  <a:pt x="284" y="450"/>
                </a:cubicBezTo>
                <a:cubicBezTo>
                  <a:pt x="287" y="431"/>
                  <a:pt x="287" y="431"/>
                  <a:pt x="287" y="431"/>
                </a:cubicBezTo>
                <a:cubicBezTo>
                  <a:pt x="276" y="421"/>
                  <a:pt x="276" y="421"/>
                  <a:pt x="276" y="421"/>
                </a:cubicBezTo>
                <a:cubicBezTo>
                  <a:pt x="276" y="402"/>
                  <a:pt x="276" y="402"/>
                  <a:pt x="276" y="402"/>
                </a:cubicBezTo>
                <a:cubicBezTo>
                  <a:pt x="269" y="396"/>
                  <a:pt x="269" y="396"/>
                  <a:pt x="269" y="396"/>
                </a:cubicBezTo>
                <a:cubicBezTo>
                  <a:pt x="267" y="371"/>
                  <a:pt x="267" y="371"/>
                  <a:pt x="267" y="371"/>
                </a:cubicBezTo>
                <a:cubicBezTo>
                  <a:pt x="286" y="351"/>
                  <a:pt x="286" y="351"/>
                  <a:pt x="286" y="351"/>
                </a:cubicBezTo>
                <a:cubicBezTo>
                  <a:pt x="286" y="351"/>
                  <a:pt x="286" y="332"/>
                  <a:pt x="313" y="327"/>
                </a:cubicBezTo>
                <a:cubicBezTo>
                  <a:pt x="340" y="322"/>
                  <a:pt x="341" y="332"/>
                  <a:pt x="341" y="332"/>
                </a:cubicBezTo>
                <a:cubicBezTo>
                  <a:pt x="341" y="332"/>
                  <a:pt x="363" y="326"/>
                  <a:pt x="368" y="325"/>
                </a:cubicBezTo>
                <a:cubicBezTo>
                  <a:pt x="373" y="324"/>
                  <a:pt x="390" y="333"/>
                  <a:pt x="390" y="333"/>
                </a:cubicBezTo>
                <a:cubicBezTo>
                  <a:pt x="390" y="333"/>
                  <a:pt x="400" y="328"/>
                  <a:pt x="410" y="316"/>
                </a:cubicBezTo>
                <a:cubicBezTo>
                  <a:pt x="420" y="304"/>
                  <a:pt x="397" y="289"/>
                  <a:pt x="395" y="28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3" name="Freeform 40"/>
          <p:cNvSpPr>
            <a:spLocks noChangeAspect="1"/>
          </p:cNvSpPr>
          <p:nvPr/>
        </p:nvSpPr>
        <p:spPr bwMode="gray">
          <a:xfrm>
            <a:off x="6878638" y="3724275"/>
            <a:ext cx="231775" cy="492125"/>
          </a:xfrm>
          <a:custGeom>
            <a:avLst/>
            <a:gdLst>
              <a:gd name="T0" fmla="*/ 6 w 407"/>
              <a:gd name="T1" fmla="*/ 62 h 795"/>
              <a:gd name="T2" fmla="*/ 37 w 407"/>
              <a:gd name="T3" fmla="*/ 84 h 795"/>
              <a:gd name="T4" fmla="*/ 61 w 407"/>
              <a:gd name="T5" fmla="*/ 137 h 795"/>
              <a:gd name="T6" fmla="*/ 82 w 407"/>
              <a:gd name="T7" fmla="*/ 145 h 795"/>
              <a:gd name="T8" fmla="*/ 124 w 407"/>
              <a:gd name="T9" fmla="*/ 145 h 795"/>
              <a:gd name="T10" fmla="*/ 153 w 407"/>
              <a:gd name="T11" fmla="*/ 179 h 795"/>
              <a:gd name="T12" fmla="*/ 101 w 407"/>
              <a:gd name="T13" fmla="*/ 199 h 795"/>
              <a:gd name="T14" fmla="*/ 142 w 407"/>
              <a:gd name="T15" fmla="*/ 240 h 795"/>
              <a:gd name="T16" fmla="*/ 169 w 407"/>
              <a:gd name="T17" fmla="*/ 271 h 795"/>
              <a:gd name="T18" fmla="*/ 205 w 407"/>
              <a:gd name="T19" fmla="*/ 314 h 795"/>
              <a:gd name="T20" fmla="*/ 230 w 407"/>
              <a:gd name="T21" fmla="*/ 347 h 795"/>
              <a:gd name="T22" fmla="*/ 254 w 407"/>
              <a:gd name="T23" fmla="*/ 370 h 795"/>
              <a:gd name="T24" fmla="*/ 287 w 407"/>
              <a:gd name="T25" fmla="*/ 397 h 795"/>
              <a:gd name="T26" fmla="*/ 312 w 407"/>
              <a:gd name="T27" fmla="*/ 436 h 795"/>
              <a:gd name="T28" fmla="*/ 310 w 407"/>
              <a:gd name="T29" fmla="*/ 470 h 795"/>
              <a:gd name="T30" fmla="*/ 300 w 407"/>
              <a:gd name="T31" fmla="*/ 505 h 795"/>
              <a:gd name="T32" fmla="*/ 306 w 407"/>
              <a:gd name="T33" fmla="*/ 545 h 795"/>
              <a:gd name="T34" fmla="*/ 314 w 407"/>
              <a:gd name="T35" fmla="*/ 598 h 795"/>
              <a:gd name="T36" fmla="*/ 291 w 407"/>
              <a:gd name="T37" fmla="*/ 610 h 795"/>
              <a:gd name="T38" fmla="*/ 273 w 407"/>
              <a:gd name="T39" fmla="*/ 625 h 795"/>
              <a:gd name="T40" fmla="*/ 252 w 407"/>
              <a:gd name="T41" fmla="*/ 659 h 795"/>
              <a:gd name="T42" fmla="*/ 238 w 407"/>
              <a:gd name="T43" fmla="*/ 663 h 795"/>
              <a:gd name="T44" fmla="*/ 204 w 407"/>
              <a:gd name="T45" fmla="*/ 670 h 795"/>
              <a:gd name="T46" fmla="*/ 180 w 407"/>
              <a:gd name="T47" fmla="*/ 703 h 795"/>
              <a:gd name="T48" fmla="*/ 196 w 407"/>
              <a:gd name="T49" fmla="*/ 734 h 795"/>
              <a:gd name="T50" fmla="*/ 194 w 407"/>
              <a:gd name="T51" fmla="*/ 789 h 795"/>
              <a:gd name="T52" fmla="*/ 228 w 407"/>
              <a:gd name="T53" fmla="*/ 783 h 795"/>
              <a:gd name="T54" fmla="*/ 255 w 407"/>
              <a:gd name="T55" fmla="*/ 752 h 795"/>
              <a:gd name="T56" fmla="*/ 285 w 407"/>
              <a:gd name="T57" fmla="*/ 735 h 795"/>
              <a:gd name="T58" fmla="*/ 300 w 407"/>
              <a:gd name="T59" fmla="*/ 693 h 795"/>
              <a:gd name="T60" fmla="*/ 391 w 407"/>
              <a:gd name="T61" fmla="*/ 639 h 795"/>
              <a:gd name="T62" fmla="*/ 385 w 407"/>
              <a:gd name="T63" fmla="*/ 539 h 795"/>
              <a:gd name="T64" fmla="*/ 390 w 407"/>
              <a:gd name="T65" fmla="*/ 485 h 795"/>
              <a:gd name="T66" fmla="*/ 363 w 407"/>
              <a:gd name="T67" fmla="*/ 418 h 795"/>
              <a:gd name="T68" fmla="*/ 256 w 407"/>
              <a:gd name="T69" fmla="*/ 332 h 795"/>
              <a:gd name="T70" fmla="*/ 193 w 407"/>
              <a:gd name="T71" fmla="*/ 235 h 795"/>
              <a:gd name="T72" fmla="*/ 197 w 407"/>
              <a:gd name="T73" fmla="*/ 160 h 795"/>
              <a:gd name="T74" fmla="*/ 229 w 407"/>
              <a:gd name="T75" fmla="*/ 129 h 795"/>
              <a:gd name="T76" fmla="*/ 259 w 407"/>
              <a:gd name="T77" fmla="*/ 100 h 795"/>
              <a:gd name="T78" fmla="*/ 257 w 407"/>
              <a:gd name="T79" fmla="*/ 92 h 795"/>
              <a:gd name="T80" fmla="*/ 218 w 407"/>
              <a:gd name="T81" fmla="*/ 75 h 795"/>
              <a:gd name="T82" fmla="*/ 207 w 407"/>
              <a:gd name="T83" fmla="*/ 61 h 795"/>
              <a:gd name="T84" fmla="*/ 196 w 407"/>
              <a:gd name="T85" fmla="*/ 47 h 795"/>
              <a:gd name="T86" fmla="*/ 182 w 407"/>
              <a:gd name="T87" fmla="*/ 25 h 795"/>
              <a:gd name="T88" fmla="*/ 156 w 407"/>
              <a:gd name="T89" fmla="*/ 22 h 795"/>
              <a:gd name="T90" fmla="*/ 115 w 407"/>
              <a:gd name="T91" fmla="*/ 9 h 795"/>
              <a:gd name="T92" fmla="*/ 95 w 407"/>
              <a:gd name="T93" fmla="*/ 36 h 795"/>
              <a:gd name="T94" fmla="*/ 80 w 407"/>
              <a:gd name="T95" fmla="*/ 29 h 795"/>
              <a:gd name="T96" fmla="*/ 72 w 407"/>
              <a:gd name="T97" fmla="*/ 42 h 795"/>
              <a:gd name="T98" fmla="*/ 58 w 407"/>
              <a:gd name="T99" fmla="*/ 30 h 795"/>
              <a:gd name="T100" fmla="*/ 48 w 407"/>
              <a:gd name="T101" fmla="*/ 31 h 795"/>
              <a:gd name="T102" fmla="*/ 4 w 407"/>
              <a:gd name="T103" fmla="*/ 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795">
                <a:moveTo>
                  <a:pt x="4" y="32"/>
                </a:moveTo>
                <a:cubicBezTo>
                  <a:pt x="0" y="40"/>
                  <a:pt x="0" y="55"/>
                  <a:pt x="6" y="62"/>
                </a:cubicBezTo>
                <a:cubicBezTo>
                  <a:pt x="12" y="69"/>
                  <a:pt x="28" y="87"/>
                  <a:pt x="28" y="87"/>
                </a:cubicBezTo>
                <a:cubicBezTo>
                  <a:pt x="28" y="87"/>
                  <a:pt x="33" y="80"/>
                  <a:pt x="37" y="84"/>
                </a:cubicBezTo>
                <a:cubicBezTo>
                  <a:pt x="41" y="88"/>
                  <a:pt x="28" y="97"/>
                  <a:pt x="38" y="110"/>
                </a:cubicBezTo>
                <a:cubicBezTo>
                  <a:pt x="48" y="123"/>
                  <a:pt x="61" y="137"/>
                  <a:pt x="61" y="137"/>
                </a:cubicBezTo>
                <a:cubicBezTo>
                  <a:pt x="70" y="137"/>
                  <a:pt x="70" y="137"/>
                  <a:pt x="70" y="137"/>
                </a:cubicBezTo>
                <a:cubicBezTo>
                  <a:pt x="70" y="137"/>
                  <a:pt x="75" y="153"/>
                  <a:pt x="82" y="145"/>
                </a:cubicBezTo>
                <a:cubicBezTo>
                  <a:pt x="89" y="137"/>
                  <a:pt x="86" y="125"/>
                  <a:pt x="94" y="126"/>
                </a:cubicBezTo>
                <a:cubicBezTo>
                  <a:pt x="102" y="127"/>
                  <a:pt x="124" y="145"/>
                  <a:pt x="124" y="145"/>
                </a:cubicBezTo>
                <a:cubicBezTo>
                  <a:pt x="124" y="145"/>
                  <a:pt x="104" y="151"/>
                  <a:pt x="122" y="159"/>
                </a:cubicBezTo>
                <a:cubicBezTo>
                  <a:pt x="140" y="167"/>
                  <a:pt x="159" y="169"/>
                  <a:pt x="153" y="179"/>
                </a:cubicBezTo>
                <a:cubicBezTo>
                  <a:pt x="147" y="189"/>
                  <a:pt x="128" y="203"/>
                  <a:pt x="128" y="203"/>
                </a:cubicBezTo>
                <a:cubicBezTo>
                  <a:pt x="128" y="203"/>
                  <a:pt x="99" y="195"/>
                  <a:pt x="101" y="199"/>
                </a:cubicBezTo>
                <a:cubicBezTo>
                  <a:pt x="103" y="203"/>
                  <a:pt x="103" y="215"/>
                  <a:pt x="103" y="215"/>
                </a:cubicBezTo>
                <a:cubicBezTo>
                  <a:pt x="103" y="215"/>
                  <a:pt x="136" y="235"/>
                  <a:pt x="142" y="240"/>
                </a:cubicBezTo>
                <a:cubicBezTo>
                  <a:pt x="148" y="245"/>
                  <a:pt x="166" y="250"/>
                  <a:pt x="166" y="250"/>
                </a:cubicBezTo>
                <a:cubicBezTo>
                  <a:pt x="166" y="250"/>
                  <a:pt x="165" y="267"/>
                  <a:pt x="169" y="271"/>
                </a:cubicBezTo>
                <a:cubicBezTo>
                  <a:pt x="173" y="275"/>
                  <a:pt x="195" y="283"/>
                  <a:pt x="195" y="283"/>
                </a:cubicBezTo>
                <a:cubicBezTo>
                  <a:pt x="195" y="283"/>
                  <a:pt x="192" y="303"/>
                  <a:pt x="205" y="314"/>
                </a:cubicBezTo>
                <a:cubicBezTo>
                  <a:pt x="218" y="325"/>
                  <a:pt x="229" y="336"/>
                  <a:pt x="229" y="336"/>
                </a:cubicBezTo>
                <a:cubicBezTo>
                  <a:pt x="230" y="347"/>
                  <a:pt x="230" y="347"/>
                  <a:pt x="230" y="347"/>
                </a:cubicBezTo>
                <a:cubicBezTo>
                  <a:pt x="244" y="346"/>
                  <a:pt x="244" y="346"/>
                  <a:pt x="244" y="346"/>
                </a:cubicBezTo>
                <a:cubicBezTo>
                  <a:pt x="244" y="346"/>
                  <a:pt x="247" y="363"/>
                  <a:pt x="254" y="370"/>
                </a:cubicBezTo>
                <a:cubicBezTo>
                  <a:pt x="261" y="377"/>
                  <a:pt x="271" y="378"/>
                  <a:pt x="271" y="378"/>
                </a:cubicBezTo>
                <a:cubicBezTo>
                  <a:pt x="271" y="378"/>
                  <a:pt x="295" y="392"/>
                  <a:pt x="287" y="397"/>
                </a:cubicBezTo>
                <a:cubicBezTo>
                  <a:pt x="279" y="402"/>
                  <a:pt x="265" y="405"/>
                  <a:pt x="279" y="416"/>
                </a:cubicBezTo>
                <a:cubicBezTo>
                  <a:pt x="293" y="427"/>
                  <a:pt x="312" y="436"/>
                  <a:pt x="312" y="436"/>
                </a:cubicBezTo>
                <a:cubicBezTo>
                  <a:pt x="301" y="457"/>
                  <a:pt x="301" y="457"/>
                  <a:pt x="301" y="457"/>
                </a:cubicBezTo>
                <a:cubicBezTo>
                  <a:pt x="301" y="457"/>
                  <a:pt x="314" y="462"/>
                  <a:pt x="310" y="470"/>
                </a:cubicBezTo>
                <a:cubicBezTo>
                  <a:pt x="306" y="478"/>
                  <a:pt x="300" y="477"/>
                  <a:pt x="300" y="477"/>
                </a:cubicBezTo>
                <a:cubicBezTo>
                  <a:pt x="300" y="505"/>
                  <a:pt x="300" y="505"/>
                  <a:pt x="300" y="505"/>
                </a:cubicBezTo>
                <a:cubicBezTo>
                  <a:pt x="300" y="505"/>
                  <a:pt x="321" y="516"/>
                  <a:pt x="321" y="529"/>
                </a:cubicBezTo>
                <a:cubicBezTo>
                  <a:pt x="321" y="542"/>
                  <a:pt x="305" y="542"/>
                  <a:pt x="306" y="545"/>
                </a:cubicBezTo>
                <a:cubicBezTo>
                  <a:pt x="307" y="548"/>
                  <a:pt x="317" y="584"/>
                  <a:pt x="317" y="584"/>
                </a:cubicBezTo>
                <a:cubicBezTo>
                  <a:pt x="314" y="598"/>
                  <a:pt x="314" y="598"/>
                  <a:pt x="314" y="598"/>
                </a:cubicBezTo>
                <a:cubicBezTo>
                  <a:pt x="314" y="598"/>
                  <a:pt x="302" y="593"/>
                  <a:pt x="297" y="596"/>
                </a:cubicBezTo>
                <a:cubicBezTo>
                  <a:pt x="292" y="599"/>
                  <a:pt x="291" y="610"/>
                  <a:pt x="291" y="610"/>
                </a:cubicBezTo>
                <a:cubicBezTo>
                  <a:pt x="270" y="611"/>
                  <a:pt x="270" y="611"/>
                  <a:pt x="270" y="611"/>
                </a:cubicBezTo>
                <a:cubicBezTo>
                  <a:pt x="273" y="625"/>
                  <a:pt x="273" y="625"/>
                  <a:pt x="273" y="625"/>
                </a:cubicBezTo>
                <a:cubicBezTo>
                  <a:pt x="273" y="625"/>
                  <a:pt x="246" y="621"/>
                  <a:pt x="244" y="627"/>
                </a:cubicBezTo>
                <a:cubicBezTo>
                  <a:pt x="242" y="633"/>
                  <a:pt x="242" y="651"/>
                  <a:pt x="252" y="659"/>
                </a:cubicBezTo>
                <a:cubicBezTo>
                  <a:pt x="262" y="667"/>
                  <a:pt x="269" y="677"/>
                  <a:pt x="262" y="678"/>
                </a:cubicBezTo>
                <a:cubicBezTo>
                  <a:pt x="255" y="679"/>
                  <a:pt x="248" y="663"/>
                  <a:pt x="238" y="663"/>
                </a:cubicBezTo>
                <a:cubicBezTo>
                  <a:pt x="228" y="663"/>
                  <a:pt x="226" y="670"/>
                  <a:pt x="222" y="670"/>
                </a:cubicBezTo>
                <a:cubicBezTo>
                  <a:pt x="218" y="670"/>
                  <a:pt x="204" y="670"/>
                  <a:pt x="204" y="670"/>
                </a:cubicBezTo>
                <a:cubicBezTo>
                  <a:pt x="204" y="670"/>
                  <a:pt x="228" y="684"/>
                  <a:pt x="208" y="686"/>
                </a:cubicBezTo>
                <a:cubicBezTo>
                  <a:pt x="188" y="688"/>
                  <a:pt x="174" y="695"/>
                  <a:pt x="180" y="703"/>
                </a:cubicBezTo>
                <a:cubicBezTo>
                  <a:pt x="186" y="711"/>
                  <a:pt x="209" y="723"/>
                  <a:pt x="209" y="723"/>
                </a:cubicBezTo>
                <a:cubicBezTo>
                  <a:pt x="196" y="734"/>
                  <a:pt x="196" y="734"/>
                  <a:pt x="196" y="734"/>
                </a:cubicBezTo>
                <a:cubicBezTo>
                  <a:pt x="196" y="734"/>
                  <a:pt x="210" y="769"/>
                  <a:pt x="203" y="775"/>
                </a:cubicBezTo>
                <a:cubicBezTo>
                  <a:pt x="199" y="778"/>
                  <a:pt x="196" y="784"/>
                  <a:pt x="194" y="789"/>
                </a:cubicBezTo>
                <a:cubicBezTo>
                  <a:pt x="195" y="789"/>
                  <a:pt x="195" y="789"/>
                  <a:pt x="195" y="789"/>
                </a:cubicBezTo>
                <a:cubicBezTo>
                  <a:pt x="204" y="795"/>
                  <a:pt x="218" y="795"/>
                  <a:pt x="228" y="783"/>
                </a:cubicBezTo>
                <a:cubicBezTo>
                  <a:pt x="239" y="772"/>
                  <a:pt x="252" y="768"/>
                  <a:pt x="252" y="768"/>
                </a:cubicBezTo>
                <a:cubicBezTo>
                  <a:pt x="255" y="752"/>
                  <a:pt x="255" y="752"/>
                  <a:pt x="255" y="752"/>
                </a:cubicBezTo>
                <a:cubicBezTo>
                  <a:pt x="255" y="736"/>
                  <a:pt x="255" y="736"/>
                  <a:pt x="255" y="736"/>
                </a:cubicBezTo>
                <a:cubicBezTo>
                  <a:pt x="255" y="736"/>
                  <a:pt x="280" y="747"/>
                  <a:pt x="285" y="735"/>
                </a:cubicBezTo>
                <a:cubicBezTo>
                  <a:pt x="289" y="723"/>
                  <a:pt x="269" y="711"/>
                  <a:pt x="273" y="708"/>
                </a:cubicBezTo>
                <a:cubicBezTo>
                  <a:pt x="277" y="704"/>
                  <a:pt x="300" y="693"/>
                  <a:pt x="300" y="693"/>
                </a:cubicBezTo>
                <a:cubicBezTo>
                  <a:pt x="300" y="693"/>
                  <a:pt x="311" y="702"/>
                  <a:pt x="334" y="690"/>
                </a:cubicBezTo>
                <a:cubicBezTo>
                  <a:pt x="356" y="679"/>
                  <a:pt x="387" y="656"/>
                  <a:pt x="391" y="639"/>
                </a:cubicBezTo>
                <a:cubicBezTo>
                  <a:pt x="394" y="622"/>
                  <a:pt x="407" y="577"/>
                  <a:pt x="405" y="567"/>
                </a:cubicBezTo>
                <a:cubicBezTo>
                  <a:pt x="403" y="557"/>
                  <a:pt x="385" y="539"/>
                  <a:pt x="385" y="539"/>
                </a:cubicBezTo>
                <a:cubicBezTo>
                  <a:pt x="395" y="535"/>
                  <a:pt x="395" y="535"/>
                  <a:pt x="395" y="535"/>
                </a:cubicBezTo>
                <a:cubicBezTo>
                  <a:pt x="395" y="535"/>
                  <a:pt x="395" y="498"/>
                  <a:pt x="390" y="485"/>
                </a:cubicBezTo>
                <a:cubicBezTo>
                  <a:pt x="384" y="471"/>
                  <a:pt x="368" y="448"/>
                  <a:pt x="368" y="448"/>
                </a:cubicBezTo>
                <a:cubicBezTo>
                  <a:pt x="368" y="448"/>
                  <a:pt x="379" y="434"/>
                  <a:pt x="363" y="418"/>
                </a:cubicBezTo>
                <a:cubicBezTo>
                  <a:pt x="347" y="403"/>
                  <a:pt x="302" y="361"/>
                  <a:pt x="288" y="354"/>
                </a:cubicBezTo>
                <a:cubicBezTo>
                  <a:pt x="274" y="348"/>
                  <a:pt x="259" y="340"/>
                  <a:pt x="256" y="332"/>
                </a:cubicBezTo>
                <a:cubicBezTo>
                  <a:pt x="252" y="325"/>
                  <a:pt x="260" y="319"/>
                  <a:pt x="254" y="309"/>
                </a:cubicBezTo>
                <a:cubicBezTo>
                  <a:pt x="248" y="299"/>
                  <a:pt x="200" y="258"/>
                  <a:pt x="193" y="235"/>
                </a:cubicBezTo>
                <a:cubicBezTo>
                  <a:pt x="187" y="211"/>
                  <a:pt x="182" y="185"/>
                  <a:pt x="188" y="180"/>
                </a:cubicBezTo>
                <a:cubicBezTo>
                  <a:pt x="195" y="176"/>
                  <a:pt x="197" y="160"/>
                  <a:pt x="197" y="160"/>
                </a:cubicBezTo>
                <a:cubicBezTo>
                  <a:pt x="197" y="160"/>
                  <a:pt x="215" y="147"/>
                  <a:pt x="220" y="143"/>
                </a:cubicBezTo>
                <a:cubicBezTo>
                  <a:pt x="226" y="140"/>
                  <a:pt x="229" y="129"/>
                  <a:pt x="229" y="129"/>
                </a:cubicBezTo>
                <a:cubicBezTo>
                  <a:pt x="229" y="129"/>
                  <a:pt x="248" y="132"/>
                  <a:pt x="254" y="127"/>
                </a:cubicBezTo>
                <a:cubicBezTo>
                  <a:pt x="259" y="122"/>
                  <a:pt x="259" y="100"/>
                  <a:pt x="259" y="100"/>
                </a:cubicBezTo>
                <a:cubicBezTo>
                  <a:pt x="266" y="95"/>
                  <a:pt x="266" y="95"/>
                  <a:pt x="266" y="95"/>
                </a:cubicBezTo>
                <a:cubicBezTo>
                  <a:pt x="264" y="94"/>
                  <a:pt x="261" y="92"/>
                  <a:pt x="257" y="92"/>
                </a:cubicBezTo>
                <a:cubicBezTo>
                  <a:pt x="249" y="91"/>
                  <a:pt x="236" y="94"/>
                  <a:pt x="229" y="87"/>
                </a:cubicBezTo>
                <a:cubicBezTo>
                  <a:pt x="222" y="80"/>
                  <a:pt x="218" y="75"/>
                  <a:pt x="218" y="75"/>
                </a:cubicBezTo>
                <a:cubicBezTo>
                  <a:pt x="207" y="74"/>
                  <a:pt x="207" y="74"/>
                  <a:pt x="207" y="74"/>
                </a:cubicBezTo>
                <a:cubicBezTo>
                  <a:pt x="207" y="61"/>
                  <a:pt x="207" y="61"/>
                  <a:pt x="207" y="61"/>
                </a:cubicBezTo>
                <a:cubicBezTo>
                  <a:pt x="200" y="57"/>
                  <a:pt x="200" y="57"/>
                  <a:pt x="200" y="57"/>
                </a:cubicBezTo>
                <a:cubicBezTo>
                  <a:pt x="196" y="47"/>
                  <a:pt x="196" y="47"/>
                  <a:pt x="196" y="47"/>
                </a:cubicBezTo>
                <a:cubicBezTo>
                  <a:pt x="196" y="47"/>
                  <a:pt x="212" y="40"/>
                  <a:pt x="207" y="32"/>
                </a:cubicBezTo>
                <a:cubicBezTo>
                  <a:pt x="202" y="24"/>
                  <a:pt x="182" y="25"/>
                  <a:pt x="182" y="25"/>
                </a:cubicBezTo>
                <a:cubicBezTo>
                  <a:pt x="177" y="17"/>
                  <a:pt x="177" y="17"/>
                  <a:pt x="177" y="17"/>
                </a:cubicBezTo>
                <a:cubicBezTo>
                  <a:pt x="156" y="22"/>
                  <a:pt x="156" y="22"/>
                  <a:pt x="156" y="22"/>
                </a:cubicBezTo>
                <a:cubicBezTo>
                  <a:pt x="134" y="0"/>
                  <a:pt x="134" y="0"/>
                  <a:pt x="134" y="0"/>
                </a:cubicBezTo>
                <a:cubicBezTo>
                  <a:pt x="134" y="0"/>
                  <a:pt x="119" y="4"/>
                  <a:pt x="115" y="9"/>
                </a:cubicBezTo>
                <a:cubicBezTo>
                  <a:pt x="111" y="14"/>
                  <a:pt x="117" y="28"/>
                  <a:pt x="110" y="30"/>
                </a:cubicBezTo>
                <a:cubicBezTo>
                  <a:pt x="103" y="32"/>
                  <a:pt x="95" y="36"/>
                  <a:pt x="95" y="36"/>
                </a:cubicBezTo>
                <a:cubicBezTo>
                  <a:pt x="91" y="29"/>
                  <a:pt x="91" y="29"/>
                  <a:pt x="91" y="29"/>
                </a:cubicBezTo>
                <a:cubicBezTo>
                  <a:pt x="80" y="29"/>
                  <a:pt x="80" y="29"/>
                  <a:pt x="80" y="29"/>
                </a:cubicBezTo>
                <a:cubicBezTo>
                  <a:pt x="80" y="29"/>
                  <a:pt x="97" y="45"/>
                  <a:pt x="84" y="46"/>
                </a:cubicBezTo>
                <a:cubicBezTo>
                  <a:pt x="71" y="47"/>
                  <a:pt x="72" y="42"/>
                  <a:pt x="72" y="42"/>
                </a:cubicBezTo>
                <a:cubicBezTo>
                  <a:pt x="63" y="29"/>
                  <a:pt x="63" y="29"/>
                  <a:pt x="63" y="29"/>
                </a:cubicBezTo>
                <a:cubicBezTo>
                  <a:pt x="58" y="30"/>
                  <a:pt x="58" y="30"/>
                  <a:pt x="58" y="30"/>
                </a:cubicBezTo>
                <a:cubicBezTo>
                  <a:pt x="59" y="43"/>
                  <a:pt x="59" y="43"/>
                  <a:pt x="59" y="43"/>
                </a:cubicBezTo>
                <a:cubicBezTo>
                  <a:pt x="48" y="31"/>
                  <a:pt x="48" y="31"/>
                  <a:pt x="48" y="31"/>
                </a:cubicBezTo>
                <a:cubicBezTo>
                  <a:pt x="48" y="31"/>
                  <a:pt x="39" y="47"/>
                  <a:pt x="33" y="47"/>
                </a:cubicBezTo>
                <a:cubicBezTo>
                  <a:pt x="27" y="47"/>
                  <a:pt x="8" y="24"/>
                  <a:pt x="4" y="3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4" name="Freeform 41"/>
          <p:cNvSpPr>
            <a:spLocks noChangeAspect="1"/>
          </p:cNvSpPr>
          <p:nvPr/>
        </p:nvSpPr>
        <p:spPr bwMode="gray">
          <a:xfrm>
            <a:off x="6257925" y="3481388"/>
            <a:ext cx="227013" cy="146050"/>
          </a:xfrm>
          <a:custGeom>
            <a:avLst/>
            <a:gdLst>
              <a:gd name="T0" fmla="*/ 203 w 400"/>
              <a:gd name="T1" fmla="*/ 166 h 233"/>
              <a:gd name="T2" fmla="*/ 213 w 400"/>
              <a:gd name="T3" fmla="*/ 179 h 233"/>
              <a:gd name="T4" fmla="*/ 227 w 400"/>
              <a:gd name="T5" fmla="*/ 176 h 233"/>
              <a:gd name="T6" fmla="*/ 244 w 400"/>
              <a:gd name="T7" fmla="*/ 194 h 233"/>
              <a:gd name="T8" fmla="*/ 262 w 400"/>
              <a:gd name="T9" fmla="*/ 213 h 233"/>
              <a:gd name="T10" fmla="*/ 274 w 400"/>
              <a:gd name="T11" fmla="*/ 204 h 233"/>
              <a:gd name="T12" fmla="*/ 296 w 400"/>
              <a:gd name="T13" fmla="*/ 218 h 233"/>
              <a:gd name="T14" fmla="*/ 313 w 400"/>
              <a:gd name="T15" fmla="*/ 213 h 233"/>
              <a:gd name="T16" fmla="*/ 337 w 400"/>
              <a:gd name="T17" fmla="*/ 230 h 233"/>
              <a:gd name="T18" fmla="*/ 351 w 400"/>
              <a:gd name="T19" fmla="*/ 219 h 233"/>
              <a:gd name="T20" fmla="*/ 361 w 400"/>
              <a:gd name="T21" fmla="*/ 229 h 233"/>
              <a:gd name="T22" fmla="*/ 377 w 400"/>
              <a:gd name="T23" fmla="*/ 230 h 233"/>
              <a:gd name="T24" fmla="*/ 399 w 400"/>
              <a:gd name="T25" fmla="*/ 224 h 233"/>
              <a:gd name="T26" fmla="*/ 400 w 400"/>
              <a:gd name="T27" fmla="*/ 206 h 233"/>
              <a:gd name="T28" fmla="*/ 390 w 400"/>
              <a:gd name="T29" fmla="*/ 191 h 233"/>
              <a:gd name="T30" fmla="*/ 390 w 400"/>
              <a:gd name="T31" fmla="*/ 159 h 233"/>
              <a:gd name="T32" fmla="*/ 384 w 400"/>
              <a:gd name="T33" fmla="*/ 144 h 233"/>
              <a:gd name="T34" fmla="*/ 363 w 400"/>
              <a:gd name="T35" fmla="*/ 153 h 233"/>
              <a:gd name="T36" fmla="*/ 316 w 400"/>
              <a:gd name="T37" fmla="*/ 134 h 233"/>
              <a:gd name="T38" fmla="*/ 304 w 400"/>
              <a:gd name="T39" fmla="*/ 143 h 233"/>
              <a:gd name="T40" fmla="*/ 295 w 400"/>
              <a:gd name="T41" fmla="*/ 130 h 233"/>
              <a:gd name="T42" fmla="*/ 284 w 400"/>
              <a:gd name="T43" fmla="*/ 143 h 233"/>
              <a:gd name="T44" fmla="*/ 275 w 400"/>
              <a:gd name="T45" fmla="*/ 124 h 233"/>
              <a:gd name="T46" fmla="*/ 247 w 400"/>
              <a:gd name="T47" fmla="*/ 126 h 233"/>
              <a:gd name="T48" fmla="*/ 243 w 400"/>
              <a:gd name="T49" fmla="*/ 109 h 233"/>
              <a:gd name="T50" fmla="*/ 223 w 400"/>
              <a:gd name="T51" fmla="*/ 113 h 233"/>
              <a:gd name="T52" fmla="*/ 201 w 400"/>
              <a:gd name="T53" fmla="*/ 95 h 233"/>
              <a:gd name="T54" fmla="*/ 187 w 400"/>
              <a:gd name="T55" fmla="*/ 66 h 233"/>
              <a:gd name="T56" fmla="*/ 168 w 400"/>
              <a:gd name="T57" fmla="*/ 83 h 233"/>
              <a:gd name="T58" fmla="*/ 149 w 400"/>
              <a:gd name="T59" fmla="*/ 50 h 233"/>
              <a:gd name="T60" fmla="*/ 118 w 400"/>
              <a:gd name="T61" fmla="*/ 44 h 233"/>
              <a:gd name="T62" fmla="*/ 86 w 400"/>
              <a:gd name="T63" fmla="*/ 15 h 233"/>
              <a:gd name="T64" fmla="*/ 59 w 400"/>
              <a:gd name="T65" fmla="*/ 17 h 233"/>
              <a:gd name="T66" fmla="*/ 44 w 400"/>
              <a:gd name="T67" fmla="*/ 30 h 233"/>
              <a:gd name="T68" fmla="*/ 32 w 400"/>
              <a:gd name="T69" fmla="*/ 19 h 233"/>
              <a:gd name="T70" fmla="*/ 26 w 400"/>
              <a:gd name="T71" fmla="*/ 32 h 233"/>
              <a:gd name="T72" fmla="*/ 11 w 400"/>
              <a:gd name="T73" fmla="*/ 50 h 233"/>
              <a:gd name="T74" fmla="*/ 17 w 400"/>
              <a:gd name="T75" fmla="*/ 59 h 233"/>
              <a:gd name="T76" fmla="*/ 10 w 400"/>
              <a:gd name="T77" fmla="*/ 67 h 233"/>
              <a:gd name="T78" fmla="*/ 19 w 400"/>
              <a:gd name="T79" fmla="*/ 73 h 233"/>
              <a:gd name="T80" fmla="*/ 7 w 400"/>
              <a:gd name="T81" fmla="*/ 91 h 233"/>
              <a:gd name="T82" fmla="*/ 26 w 400"/>
              <a:gd name="T83" fmla="*/ 110 h 233"/>
              <a:gd name="T84" fmla="*/ 36 w 400"/>
              <a:gd name="T85" fmla="*/ 104 h 233"/>
              <a:gd name="T86" fmla="*/ 47 w 400"/>
              <a:gd name="T87" fmla="*/ 122 h 233"/>
              <a:gd name="T88" fmla="*/ 65 w 400"/>
              <a:gd name="T89" fmla="*/ 122 h 233"/>
              <a:gd name="T90" fmla="*/ 72 w 400"/>
              <a:gd name="T91" fmla="*/ 132 h 233"/>
              <a:gd name="T92" fmla="*/ 100 w 400"/>
              <a:gd name="T93" fmla="*/ 147 h 233"/>
              <a:gd name="T94" fmla="*/ 109 w 400"/>
              <a:gd name="T95" fmla="*/ 146 h 233"/>
              <a:gd name="T96" fmla="*/ 124 w 400"/>
              <a:gd name="T97" fmla="*/ 160 h 233"/>
              <a:gd name="T98" fmla="*/ 142 w 400"/>
              <a:gd name="T99" fmla="*/ 159 h 233"/>
              <a:gd name="T100" fmla="*/ 148 w 400"/>
              <a:gd name="T101" fmla="*/ 168 h 233"/>
              <a:gd name="T102" fmla="*/ 168 w 400"/>
              <a:gd name="T103" fmla="*/ 174 h 233"/>
              <a:gd name="T104" fmla="*/ 171 w 400"/>
              <a:gd name="T105" fmla="*/ 181 h 233"/>
              <a:gd name="T106" fmla="*/ 185 w 400"/>
              <a:gd name="T107" fmla="*/ 173 h 233"/>
              <a:gd name="T108" fmla="*/ 195 w 400"/>
              <a:gd name="T109" fmla="*/ 180 h 233"/>
              <a:gd name="T110" fmla="*/ 203 w 400"/>
              <a:gd name="T111" fmla="*/ 1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233">
                <a:moveTo>
                  <a:pt x="203" y="166"/>
                </a:moveTo>
                <a:cubicBezTo>
                  <a:pt x="212" y="171"/>
                  <a:pt x="213" y="179"/>
                  <a:pt x="213" y="179"/>
                </a:cubicBezTo>
                <a:cubicBezTo>
                  <a:pt x="227" y="176"/>
                  <a:pt x="227" y="176"/>
                  <a:pt x="227" y="176"/>
                </a:cubicBezTo>
                <a:cubicBezTo>
                  <a:pt x="227" y="176"/>
                  <a:pt x="235" y="186"/>
                  <a:pt x="244" y="194"/>
                </a:cubicBezTo>
                <a:cubicBezTo>
                  <a:pt x="253" y="202"/>
                  <a:pt x="262" y="213"/>
                  <a:pt x="262" y="213"/>
                </a:cubicBezTo>
                <a:cubicBezTo>
                  <a:pt x="274" y="204"/>
                  <a:pt x="274" y="204"/>
                  <a:pt x="274" y="204"/>
                </a:cubicBezTo>
                <a:cubicBezTo>
                  <a:pt x="296" y="218"/>
                  <a:pt x="296" y="218"/>
                  <a:pt x="296" y="218"/>
                </a:cubicBezTo>
                <a:cubicBezTo>
                  <a:pt x="296" y="218"/>
                  <a:pt x="300" y="209"/>
                  <a:pt x="313" y="213"/>
                </a:cubicBezTo>
                <a:cubicBezTo>
                  <a:pt x="326" y="217"/>
                  <a:pt x="337" y="230"/>
                  <a:pt x="337" y="230"/>
                </a:cubicBezTo>
                <a:cubicBezTo>
                  <a:pt x="337" y="230"/>
                  <a:pt x="345" y="219"/>
                  <a:pt x="351" y="219"/>
                </a:cubicBezTo>
                <a:cubicBezTo>
                  <a:pt x="357" y="219"/>
                  <a:pt x="352" y="229"/>
                  <a:pt x="361" y="229"/>
                </a:cubicBezTo>
                <a:cubicBezTo>
                  <a:pt x="370" y="229"/>
                  <a:pt x="377" y="230"/>
                  <a:pt x="377" y="230"/>
                </a:cubicBezTo>
                <a:cubicBezTo>
                  <a:pt x="377" y="230"/>
                  <a:pt x="398" y="233"/>
                  <a:pt x="399" y="224"/>
                </a:cubicBezTo>
                <a:cubicBezTo>
                  <a:pt x="400" y="215"/>
                  <a:pt x="400" y="206"/>
                  <a:pt x="400" y="206"/>
                </a:cubicBezTo>
                <a:cubicBezTo>
                  <a:pt x="390" y="191"/>
                  <a:pt x="390" y="191"/>
                  <a:pt x="390" y="191"/>
                </a:cubicBezTo>
                <a:cubicBezTo>
                  <a:pt x="390" y="159"/>
                  <a:pt x="390" y="159"/>
                  <a:pt x="390" y="159"/>
                </a:cubicBezTo>
                <a:cubicBezTo>
                  <a:pt x="384" y="144"/>
                  <a:pt x="384" y="144"/>
                  <a:pt x="384" y="144"/>
                </a:cubicBezTo>
                <a:cubicBezTo>
                  <a:pt x="376" y="148"/>
                  <a:pt x="369" y="152"/>
                  <a:pt x="363" y="153"/>
                </a:cubicBezTo>
                <a:cubicBezTo>
                  <a:pt x="349" y="154"/>
                  <a:pt x="316" y="134"/>
                  <a:pt x="316" y="134"/>
                </a:cubicBezTo>
                <a:cubicBezTo>
                  <a:pt x="316" y="134"/>
                  <a:pt x="314" y="142"/>
                  <a:pt x="304" y="143"/>
                </a:cubicBezTo>
                <a:cubicBezTo>
                  <a:pt x="294" y="144"/>
                  <a:pt x="295" y="130"/>
                  <a:pt x="295" y="130"/>
                </a:cubicBezTo>
                <a:cubicBezTo>
                  <a:pt x="295" y="130"/>
                  <a:pt x="293" y="144"/>
                  <a:pt x="284" y="143"/>
                </a:cubicBezTo>
                <a:cubicBezTo>
                  <a:pt x="275" y="142"/>
                  <a:pt x="275" y="124"/>
                  <a:pt x="275" y="124"/>
                </a:cubicBezTo>
                <a:cubicBezTo>
                  <a:pt x="275" y="124"/>
                  <a:pt x="263" y="133"/>
                  <a:pt x="247" y="126"/>
                </a:cubicBezTo>
                <a:cubicBezTo>
                  <a:pt x="231" y="119"/>
                  <a:pt x="248" y="116"/>
                  <a:pt x="243" y="109"/>
                </a:cubicBezTo>
                <a:cubicBezTo>
                  <a:pt x="238" y="102"/>
                  <a:pt x="223" y="113"/>
                  <a:pt x="223" y="113"/>
                </a:cubicBezTo>
                <a:cubicBezTo>
                  <a:pt x="223" y="113"/>
                  <a:pt x="209" y="101"/>
                  <a:pt x="201" y="95"/>
                </a:cubicBezTo>
                <a:cubicBezTo>
                  <a:pt x="193" y="89"/>
                  <a:pt x="198" y="73"/>
                  <a:pt x="187" y="66"/>
                </a:cubicBezTo>
                <a:cubicBezTo>
                  <a:pt x="176" y="59"/>
                  <a:pt x="172" y="84"/>
                  <a:pt x="168" y="83"/>
                </a:cubicBezTo>
                <a:cubicBezTo>
                  <a:pt x="164" y="82"/>
                  <a:pt x="149" y="50"/>
                  <a:pt x="149" y="50"/>
                </a:cubicBezTo>
                <a:cubicBezTo>
                  <a:pt x="118" y="44"/>
                  <a:pt x="118" y="44"/>
                  <a:pt x="118" y="44"/>
                </a:cubicBezTo>
                <a:cubicBezTo>
                  <a:pt x="118" y="44"/>
                  <a:pt x="100" y="30"/>
                  <a:pt x="86" y="15"/>
                </a:cubicBezTo>
                <a:cubicBezTo>
                  <a:pt x="72" y="0"/>
                  <a:pt x="59" y="17"/>
                  <a:pt x="59" y="17"/>
                </a:cubicBezTo>
                <a:cubicBezTo>
                  <a:pt x="44" y="30"/>
                  <a:pt x="44" y="30"/>
                  <a:pt x="44" y="30"/>
                </a:cubicBezTo>
                <a:cubicBezTo>
                  <a:pt x="32" y="19"/>
                  <a:pt x="32" y="19"/>
                  <a:pt x="32" y="19"/>
                </a:cubicBezTo>
                <a:cubicBezTo>
                  <a:pt x="26" y="32"/>
                  <a:pt x="26" y="32"/>
                  <a:pt x="26" y="32"/>
                </a:cubicBezTo>
                <a:cubicBezTo>
                  <a:pt x="11" y="50"/>
                  <a:pt x="11" y="50"/>
                  <a:pt x="11" y="50"/>
                </a:cubicBezTo>
                <a:cubicBezTo>
                  <a:pt x="17" y="59"/>
                  <a:pt x="17" y="59"/>
                  <a:pt x="17" y="59"/>
                </a:cubicBezTo>
                <a:cubicBezTo>
                  <a:pt x="17" y="59"/>
                  <a:pt x="6" y="61"/>
                  <a:pt x="10" y="67"/>
                </a:cubicBezTo>
                <a:cubicBezTo>
                  <a:pt x="14" y="73"/>
                  <a:pt x="19" y="73"/>
                  <a:pt x="19" y="73"/>
                </a:cubicBezTo>
                <a:cubicBezTo>
                  <a:pt x="19" y="73"/>
                  <a:pt x="0" y="83"/>
                  <a:pt x="7" y="91"/>
                </a:cubicBezTo>
                <a:cubicBezTo>
                  <a:pt x="14" y="99"/>
                  <a:pt x="26" y="110"/>
                  <a:pt x="26" y="110"/>
                </a:cubicBezTo>
                <a:cubicBezTo>
                  <a:pt x="36" y="104"/>
                  <a:pt x="36" y="104"/>
                  <a:pt x="36" y="104"/>
                </a:cubicBezTo>
                <a:cubicBezTo>
                  <a:pt x="47" y="122"/>
                  <a:pt x="47" y="122"/>
                  <a:pt x="47" y="122"/>
                </a:cubicBezTo>
                <a:cubicBezTo>
                  <a:pt x="65" y="122"/>
                  <a:pt x="65" y="122"/>
                  <a:pt x="65" y="122"/>
                </a:cubicBezTo>
                <a:cubicBezTo>
                  <a:pt x="72" y="132"/>
                  <a:pt x="72" y="132"/>
                  <a:pt x="72" y="132"/>
                </a:cubicBezTo>
                <a:cubicBezTo>
                  <a:pt x="100" y="147"/>
                  <a:pt x="100" y="147"/>
                  <a:pt x="100" y="147"/>
                </a:cubicBezTo>
                <a:cubicBezTo>
                  <a:pt x="109" y="146"/>
                  <a:pt x="109" y="146"/>
                  <a:pt x="109" y="146"/>
                </a:cubicBezTo>
                <a:cubicBezTo>
                  <a:pt x="109" y="146"/>
                  <a:pt x="116" y="160"/>
                  <a:pt x="124" y="160"/>
                </a:cubicBezTo>
                <a:cubicBezTo>
                  <a:pt x="132" y="160"/>
                  <a:pt x="137" y="157"/>
                  <a:pt x="142" y="159"/>
                </a:cubicBezTo>
                <a:cubicBezTo>
                  <a:pt x="147" y="161"/>
                  <a:pt x="135" y="166"/>
                  <a:pt x="148" y="168"/>
                </a:cubicBezTo>
                <a:cubicBezTo>
                  <a:pt x="161" y="170"/>
                  <a:pt x="168" y="174"/>
                  <a:pt x="168" y="174"/>
                </a:cubicBezTo>
                <a:cubicBezTo>
                  <a:pt x="171" y="181"/>
                  <a:pt x="171" y="181"/>
                  <a:pt x="171" y="181"/>
                </a:cubicBezTo>
                <a:cubicBezTo>
                  <a:pt x="171" y="181"/>
                  <a:pt x="176" y="173"/>
                  <a:pt x="185" y="173"/>
                </a:cubicBezTo>
                <a:cubicBezTo>
                  <a:pt x="194" y="173"/>
                  <a:pt x="195" y="180"/>
                  <a:pt x="195" y="180"/>
                </a:cubicBezTo>
                <a:cubicBezTo>
                  <a:pt x="195" y="180"/>
                  <a:pt x="194" y="161"/>
                  <a:pt x="203" y="16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5" name="Freeform 42"/>
          <p:cNvSpPr>
            <a:spLocks noChangeAspect="1"/>
          </p:cNvSpPr>
          <p:nvPr/>
        </p:nvSpPr>
        <p:spPr bwMode="gray">
          <a:xfrm>
            <a:off x="6492875" y="3556000"/>
            <a:ext cx="100013" cy="57150"/>
          </a:xfrm>
          <a:custGeom>
            <a:avLst/>
            <a:gdLst>
              <a:gd name="T0" fmla="*/ 66 w 176"/>
              <a:gd name="T1" fmla="*/ 92 h 93"/>
              <a:gd name="T2" fmla="*/ 88 w 176"/>
              <a:gd name="T3" fmla="*/ 84 h 93"/>
              <a:gd name="T4" fmla="*/ 113 w 176"/>
              <a:gd name="T5" fmla="*/ 90 h 93"/>
              <a:gd name="T6" fmla="*/ 139 w 176"/>
              <a:gd name="T7" fmla="*/ 86 h 93"/>
              <a:gd name="T8" fmla="*/ 162 w 176"/>
              <a:gd name="T9" fmla="*/ 86 h 93"/>
              <a:gd name="T10" fmla="*/ 161 w 176"/>
              <a:gd name="T11" fmla="*/ 68 h 93"/>
              <a:gd name="T12" fmla="*/ 161 w 176"/>
              <a:gd name="T13" fmla="*/ 54 h 93"/>
              <a:gd name="T14" fmla="*/ 140 w 176"/>
              <a:gd name="T15" fmla="*/ 48 h 93"/>
              <a:gd name="T16" fmla="*/ 142 w 176"/>
              <a:gd name="T17" fmla="*/ 39 h 93"/>
              <a:gd name="T18" fmla="*/ 129 w 176"/>
              <a:gd name="T19" fmla="*/ 18 h 93"/>
              <a:gd name="T20" fmla="*/ 80 w 176"/>
              <a:gd name="T21" fmla="*/ 25 h 93"/>
              <a:gd name="T22" fmla="*/ 80 w 176"/>
              <a:gd name="T23" fmla="*/ 11 h 93"/>
              <a:gd name="T24" fmla="*/ 56 w 176"/>
              <a:gd name="T25" fmla="*/ 5 h 93"/>
              <a:gd name="T26" fmla="*/ 18 w 176"/>
              <a:gd name="T27" fmla="*/ 56 h 93"/>
              <a:gd name="T28" fmla="*/ 23 w 176"/>
              <a:gd name="T29" fmla="*/ 76 h 93"/>
              <a:gd name="T30" fmla="*/ 50 w 176"/>
              <a:gd name="T31" fmla="*/ 81 h 93"/>
              <a:gd name="T32" fmla="*/ 66 w 176"/>
              <a:gd name="T33"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93">
                <a:moveTo>
                  <a:pt x="66" y="92"/>
                </a:moveTo>
                <a:cubicBezTo>
                  <a:pt x="85" y="92"/>
                  <a:pt x="79" y="84"/>
                  <a:pt x="88" y="84"/>
                </a:cubicBezTo>
                <a:cubicBezTo>
                  <a:pt x="97" y="84"/>
                  <a:pt x="95" y="90"/>
                  <a:pt x="113" y="90"/>
                </a:cubicBezTo>
                <a:cubicBezTo>
                  <a:pt x="131" y="90"/>
                  <a:pt x="139" y="86"/>
                  <a:pt x="139" y="86"/>
                </a:cubicBezTo>
                <a:cubicBezTo>
                  <a:pt x="139" y="86"/>
                  <a:pt x="148" y="93"/>
                  <a:pt x="162" y="86"/>
                </a:cubicBezTo>
                <a:cubicBezTo>
                  <a:pt x="176" y="79"/>
                  <a:pt x="161" y="68"/>
                  <a:pt x="161" y="68"/>
                </a:cubicBezTo>
                <a:cubicBezTo>
                  <a:pt x="161" y="54"/>
                  <a:pt x="161" y="54"/>
                  <a:pt x="161" y="54"/>
                </a:cubicBezTo>
                <a:cubicBezTo>
                  <a:pt x="161" y="54"/>
                  <a:pt x="144" y="55"/>
                  <a:pt x="140" y="48"/>
                </a:cubicBezTo>
                <a:cubicBezTo>
                  <a:pt x="136" y="41"/>
                  <a:pt x="142" y="39"/>
                  <a:pt x="142" y="39"/>
                </a:cubicBezTo>
                <a:cubicBezTo>
                  <a:pt x="142" y="39"/>
                  <a:pt x="142" y="29"/>
                  <a:pt x="129" y="18"/>
                </a:cubicBezTo>
                <a:cubicBezTo>
                  <a:pt x="116" y="7"/>
                  <a:pt x="80" y="25"/>
                  <a:pt x="80" y="25"/>
                </a:cubicBezTo>
                <a:cubicBezTo>
                  <a:pt x="80" y="11"/>
                  <a:pt x="80" y="11"/>
                  <a:pt x="80" y="11"/>
                </a:cubicBezTo>
                <a:cubicBezTo>
                  <a:pt x="80" y="11"/>
                  <a:pt x="70" y="10"/>
                  <a:pt x="56" y="5"/>
                </a:cubicBezTo>
                <a:cubicBezTo>
                  <a:pt x="42" y="0"/>
                  <a:pt x="18" y="56"/>
                  <a:pt x="18" y="56"/>
                </a:cubicBezTo>
                <a:cubicBezTo>
                  <a:pt x="18" y="56"/>
                  <a:pt x="0" y="60"/>
                  <a:pt x="23" y="76"/>
                </a:cubicBezTo>
                <a:cubicBezTo>
                  <a:pt x="46" y="92"/>
                  <a:pt x="50" y="81"/>
                  <a:pt x="50" y="81"/>
                </a:cubicBezTo>
                <a:cubicBezTo>
                  <a:pt x="50" y="81"/>
                  <a:pt x="47" y="92"/>
                  <a:pt x="66" y="9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6" name="Freeform 43"/>
          <p:cNvSpPr>
            <a:spLocks noChangeAspect="1"/>
          </p:cNvSpPr>
          <p:nvPr/>
        </p:nvSpPr>
        <p:spPr bwMode="gray">
          <a:xfrm>
            <a:off x="6486525" y="3621088"/>
            <a:ext cx="141288" cy="174625"/>
          </a:xfrm>
          <a:custGeom>
            <a:avLst/>
            <a:gdLst>
              <a:gd name="T0" fmla="*/ 90 w 247"/>
              <a:gd name="T1" fmla="*/ 275 h 284"/>
              <a:gd name="T2" fmla="*/ 92 w 247"/>
              <a:gd name="T3" fmla="*/ 236 h 284"/>
              <a:gd name="T4" fmla="*/ 142 w 247"/>
              <a:gd name="T5" fmla="*/ 250 h 284"/>
              <a:gd name="T6" fmla="*/ 143 w 247"/>
              <a:gd name="T7" fmla="*/ 227 h 284"/>
              <a:gd name="T8" fmla="*/ 182 w 247"/>
              <a:gd name="T9" fmla="*/ 240 h 284"/>
              <a:gd name="T10" fmla="*/ 190 w 247"/>
              <a:gd name="T11" fmla="*/ 223 h 284"/>
              <a:gd name="T12" fmla="*/ 182 w 247"/>
              <a:gd name="T13" fmla="*/ 202 h 284"/>
              <a:gd name="T14" fmla="*/ 213 w 247"/>
              <a:gd name="T15" fmla="*/ 235 h 284"/>
              <a:gd name="T16" fmla="*/ 210 w 247"/>
              <a:gd name="T17" fmla="*/ 280 h 284"/>
              <a:gd name="T18" fmla="*/ 222 w 247"/>
              <a:gd name="T19" fmla="*/ 284 h 284"/>
              <a:gd name="T20" fmla="*/ 226 w 247"/>
              <a:gd name="T21" fmla="*/ 273 h 284"/>
              <a:gd name="T22" fmla="*/ 247 w 247"/>
              <a:gd name="T23" fmla="*/ 276 h 284"/>
              <a:gd name="T24" fmla="*/ 240 w 247"/>
              <a:gd name="T25" fmla="*/ 237 h 284"/>
              <a:gd name="T26" fmla="*/ 220 w 247"/>
              <a:gd name="T27" fmla="*/ 187 h 284"/>
              <a:gd name="T28" fmla="*/ 204 w 247"/>
              <a:gd name="T29" fmla="*/ 153 h 284"/>
              <a:gd name="T30" fmla="*/ 194 w 247"/>
              <a:gd name="T31" fmla="*/ 170 h 284"/>
              <a:gd name="T32" fmla="*/ 187 w 247"/>
              <a:gd name="T33" fmla="*/ 193 h 284"/>
              <a:gd name="T34" fmla="*/ 178 w 247"/>
              <a:gd name="T35" fmla="*/ 178 h 284"/>
              <a:gd name="T36" fmla="*/ 158 w 247"/>
              <a:gd name="T37" fmla="*/ 159 h 284"/>
              <a:gd name="T38" fmla="*/ 168 w 247"/>
              <a:gd name="T39" fmla="*/ 130 h 284"/>
              <a:gd name="T40" fmla="*/ 193 w 247"/>
              <a:gd name="T41" fmla="*/ 115 h 284"/>
              <a:gd name="T42" fmla="*/ 196 w 247"/>
              <a:gd name="T43" fmla="*/ 92 h 284"/>
              <a:gd name="T44" fmla="*/ 206 w 247"/>
              <a:gd name="T45" fmla="*/ 86 h 284"/>
              <a:gd name="T46" fmla="*/ 184 w 247"/>
              <a:gd name="T47" fmla="*/ 68 h 284"/>
              <a:gd name="T48" fmla="*/ 154 w 247"/>
              <a:gd name="T49" fmla="*/ 79 h 284"/>
              <a:gd name="T50" fmla="*/ 113 w 247"/>
              <a:gd name="T51" fmla="*/ 75 h 284"/>
              <a:gd name="T52" fmla="*/ 86 w 247"/>
              <a:gd name="T53" fmla="*/ 69 h 284"/>
              <a:gd name="T54" fmla="*/ 85 w 247"/>
              <a:gd name="T55" fmla="*/ 46 h 284"/>
              <a:gd name="T56" fmla="*/ 81 w 247"/>
              <a:gd name="T57" fmla="*/ 44 h 284"/>
              <a:gd name="T58" fmla="*/ 77 w 247"/>
              <a:gd name="T59" fmla="*/ 23 h 284"/>
              <a:gd name="T60" fmla="*/ 67 w 247"/>
              <a:gd name="T61" fmla="*/ 17 h 284"/>
              <a:gd name="T62" fmla="*/ 66 w 247"/>
              <a:gd name="T63" fmla="*/ 29 h 284"/>
              <a:gd name="T64" fmla="*/ 50 w 247"/>
              <a:gd name="T65" fmla="*/ 21 h 284"/>
              <a:gd name="T66" fmla="*/ 41 w 247"/>
              <a:gd name="T67" fmla="*/ 3 h 284"/>
              <a:gd name="T68" fmla="*/ 30 w 247"/>
              <a:gd name="T69" fmla="*/ 4 h 284"/>
              <a:gd name="T70" fmla="*/ 33 w 247"/>
              <a:gd name="T71" fmla="*/ 11 h 284"/>
              <a:gd name="T72" fmla="*/ 17 w 247"/>
              <a:gd name="T73" fmla="*/ 3 h 284"/>
              <a:gd name="T74" fmla="*/ 6 w 247"/>
              <a:gd name="T75" fmla="*/ 0 h 284"/>
              <a:gd name="T76" fmla="*/ 11 w 247"/>
              <a:gd name="T77" fmla="*/ 12 h 284"/>
              <a:gd name="T78" fmla="*/ 2 w 247"/>
              <a:gd name="T79" fmla="*/ 35 h 284"/>
              <a:gd name="T80" fmla="*/ 26 w 247"/>
              <a:gd name="T81" fmla="*/ 54 h 284"/>
              <a:gd name="T82" fmla="*/ 43 w 247"/>
              <a:gd name="T83" fmla="*/ 65 h 284"/>
              <a:gd name="T84" fmla="*/ 44 w 247"/>
              <a:gd name="T85" fmla="*/ 73 h 284"/>
              <a:gd name="T86" fmla="*/ 22 w 247"/>
              <a:gd name="T87" fmla="*/ 74 h 284"/>
              <a:gd name="T88" fmla="*/ 22 w 247"/>
              <a:gd name="T89" fmla="*/ 93 h 284"/>
              <a:gd name="T90" fmla="*/ 13 w 247"/>
              <a:gd name="T91" fmla="*/ 106 h 284"/>
              <a:gd name="T92" fmla="*/ 47 w 247"/>
              <a:gd name="T93" fmla="*/ 126 h 284"/>
              <a:gd name="T94" fmla="*/ 35 w 247"/>
              <a:gd name="T95" fmla="*/ 150 h 284"/>
              <a:gd name="T96" fmla="*/ 44 w 247"/>
              <a:gd name="T97" fmla="*/ 170 h 284"/>
              <a:gd name="T98" fmla="*/ 64 w 247"/>
              <a:gd name="T99" fmla="*/ 186 h 284"/>
              <a:gd name="T100" fmla="*/ 63 w 247"/>
              <a:gd name="T101" fmla="*/ 206 h 284"/>
              <a:gd name="T102" fmla="*/ 75 w 247"/>
              <a:gd name="T103" fmla="*/ 234 h 284"/>
              <a:gd name="T104" fmla="*/ 73 w 247"/>
              <a:gd name="T105" fmla="*/ 252 h 284"/>
              <a:gd name="T106" fmla="*/ 90 w 247"/>
              <a:gd name="T107" fmla="*/ 27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7" h="284">
                <a:moveTo>
                  <a:pt x="90" y="275"/>
                </a:moveTo>
                <a:cubicBezTo>
                  <a:pt x="92" y="236"/>
                  <a:pt x="92" y="236"/>
                  <a:pt x="92" y="236"/>
                </a:cubicBezTo>
                <a:cubicBezTo>
                  <a:pt x="92" y="236"/>
                  <a:pt x="134" y="252"/>
                  <a:pt x="142" y="250"/>
                </a:cubicBezTo>
                <a:cubicBezTo>
                  <a:pt x="150" y="247"/>
                  <a:pt x="134" y="229"/>
                  <a:pt x="143" y="227"/>
                </a:cubicBezTo>
                <a:cubicBezTo>
                  <a:pt x="152" y="225"/>
                  <a:pt x="169" y="245"/>
                  <a:pt x="182" y="240"/>
                </a:cubicBezTo>
                <a:cubicBezTo>
                  <a:pt x="195" y="236"/>
                  <a:pt x="190" y="223"/>
                  <a:pt x="190" y="223"/>
                </a:cubicBezTo>
                <a:cubicBezTo>
                  <a:pt x="182" y="202"/>
                  <a:pt x="182" y="202"/>
                  <a:pt x="182" y="202"/>
                </a:cubicBezTo>
                <a:cubicBezTo>
                  <a:pt x="213" y="235"/>
                  <a:pt x="213" y="235"/>
                  <a:pt x="213" y="235"/>
                </a:cubicBezTo>
                <a:cubicBezTo>
                  <a:pt x="213" y="235"/>
                  <a:pt x="201" y="274"/>
                  <a:pt x="210" y="280"/>
                </a:cubicBezTo>
                <a:cubicBezTo>
                  <a:pt x="213" y="282"/>
                  <a:pt x="218" y="283"/>
                  <a:pt x="222" y="284"/>
                </a:cubicBezTo>
                <a:cubicBezTo>
                  <a:pt x="224" y="277"/>
                  <a:pt x="226" y="273"/>
                  <a:pt x="226" y="273"/>
                </a:cubicBezTo>
                <a:cubicBezTo>
                  <a:pt x="247" y="276"/>
                  <a:pt x="247" y="276"/>
                  <a:pt x="247" y="276"/>
                </a:cubicBezTo>
                <a:cubicBezTo>
                  <a:pt x="240" y="237"/>
                  <a:pt x="240" y="237"/>
                  <a:pt x="240" y="237"/>
                </a:cubicBezTo>
                <a:cubicBezTo>
                  <a:pt x="240" y="237"/>
                  <a:pt x="224" y="198"/>
                  <a:pt x="220" y="187"/>
                </a:cubicBezTo>
                <a:cubicBezTo>
                  <a:pt x="216" y="176"/>
                  <a:pt x="222" y="157"/>
                  <a:pt x="204" y="153"/>
                </a:cubicBezTo>
                <a:cubicBezTo>
                  <a:pt x="186" y="149"/>
                  <a:pt x="194" y="170"/>
                  <a:pt x="194" y="170"/>
                </a:cubicBezTo>
                <a:cubicBezTo>
                  <a:pt x="187" y="193"/>
                  <a:pt x="187" y="193"/>
                  <a:pt x="187" y="193"/>
                </a:cubicBezTo>
                <a:cubicBezTo>
                  <a:pt x="178" y="178"/>
                  <a:pt x="178" y="178"/>
                  <a:pt x="178" y="178"/>
                </a:cubicBezTo>
                <a:cubicBezTo>
                  <a:pt x="178" y="178"/>
                  <a:pt x="158" y="175"/>
                  <a:pt x="158" y="159"/>
                </a:cubicBezTo>
                <a:cubicBezTo>
                  <a:pt x="158" y="143"/>
                  <a:pt x="160" y="133"/>
                  <a:pt x="168" y="130"/>
                </a:cubicBezTo>
                <a:cubicBezTo>
                  <a:pt x="176" y="127"/>
                  <a:pt x="190" y="129"/>
                  <a:pt x="193" y="115"/>
                </a:cubicBezTo>
                <a:cubicBezTo>
                  <a:pt x="196" y="101"/>
                  <a:pt x="196" y="92"/>
                  <a:pt x="196" y="92"/>
                </a:cubicBezTo>
                <a:cubicBezTo>
                  <a:pt x="196" y="92"/>
                  <a:pt x="206" y="96"/>
                  <a:pt x="206" y="86"/>
                </a:cubicBezTo>
                <a:cubicBezTo>
                  <a:pt x="206" y="76"/>
                  <a:pt x="184" y="68"/>
                  <a:pt x="184" y="68"/>
                </a:cubicBezTo>
                <a:cubicBezTo>
                  <a:pt x="154" y="79"/>
                  <a:pt x="154" y="79"/>
                  <a:pt x="154" y="79"/>
                </a:cubicBezTo>
                <a:cubicBezTo>
                  <a:pt x="154" y="79"/>
                  <a:pt x="123" y="75"/>
                  <a:pt x="113" y="75"/>
                </a:cubicBezTo>
                <a:cubicBezTo>
                  <a:pt x="103" y="75"/>
                  <a:pt x="86" y="72"/>
                  <a:pt x="86" y="69"/>
                </a:cubicBezTo>
                <a:cubicBezTo>
                  <a:pt x="86" y="66"/>
                  <a:pt x="85" y="46"/>
                  <a:pt x="85" y="46"/>
                </a:cubicBezTo>
                <a:cubicBezTo>
                  <a:pt x="81" y="44"/>
                  <a:pt x="81" y="44"/>
                  <a:pt x="81" y="44"/>
                </a:cubicBezTo>
                <a:cubicBezTo>
                  <a:pt x="81" y="44"/>
                  <a:pt x="81" y="26"/>
                  <a:pt x="77" y="23"/>
                </a:cubicBezTo>
                <a:cubicBezTo>
                  <a:pt x="73" y="20"/>
                  <a:pt x="67" y="17"/>
                  <a:pt x="67" y="17"/>
                </a:cubicBezTo>
                <a:cubicBezTo>
                  <a:pt x="66" y="29"/>
                  <a:pt x="66" y="29"/>
                  <a:pt x="66" y="29"/>
                </a:cubicBezTo>
                <a:cubicBezTo>
                  <a:pt x="66" y="29"/>
                  <a:pt x="56" y="27"/>
                  <a:pt x="50" y="21"/>
                </a:cubicBezTo>
                <a:cubicBezTo>
                  <a:pt x="44" y="15"/>
                  <a:pt x="41" y="3"/>
                  <a:pt x="41" y="3"/>
                </a:cubicBezTo>
                <a:cubicBezTo>
                  <a:pt x="30" y="4"/>
                  <a:pt x="30" y="4"/>
                  <a:pt x="30" y="4"/>
                </a:cubicBezTo>
                <a:cubicBezTo>
                  <a:pt x="33" y="11"/>
                  <a:pt x="33" y="11"/>
                  <a:pt x="33" y="11"/>
                </a:cubicBezTo>
                <a:cubicBezTo>
                  <a:pt x="17" y="3"/>
                  <a:pt x="17" y="3"/>
                  <a:pt x="17" y="3"/>
                </a:cubicBezTo>
                <a:cubicBezTo>
                  <a:pt x="6" y="0"/>
                  <a:pt x="6" y="0"/>
                  <a:pt x="6" y="0"/>
                </a:cubicBezTo>
                <a:cubicBezTo>
                  <a:pt x="11" y="12"/>
                  <a:pt x="11" y="12"/>
                  <a:pt x="11" y="12"/>
                </a:cubicBezTo>
                <a:cubicBezTo>
                  <a:pt x="11" y="12"/>
                  <a:pt x="0" y="24"/>
                  <a:pt x="2" y="35"/>
                </a:cubicBezTo>
                <a:cubicBezTo>
                  <a:pt x="4" y="46"/>
                  <a:pt x="26" y="54"/>
                  <a:pt x="26" y="54"/>
                </a:cubicBezTo>
                <a:cubicBezTo>
                  <a:pt x="43" y="65"/>
                  <a:pt x="43" y="65"/>
                  <a:pt x="43" y="65"/>
                </a:cubicBezTo>
                <a:cubicBezTo>
                  <a:pt x="44" y="73"/>
                  <a:pt x="44" y="73"/>
                  <a:pt x="44" y="73"/>
                </a:cubicBezTo>
                <a:cubicBezTo>
                  <a:pt x="22" y="74"/>
                  <a:pt x="22" y="74"/>
                  <a:pt x="22" y="74"/>
                </a:cubicBezTo>
                <a:cubicBezTo>
                  <a:pt x="22" y="93"/>
                  <a:pt x="22" y="93"/>
                  <a:pt x="22" y="93"/>
                </a:cubicBezTo>
                <a:cubicBezTo>
                  <a:pt x="22" y="93"/>
                  <a:pt x="3" y="96"/>
                  <a:pt x="13" y="106"/>
                </a:cubicBezTo>
                <a:cubicBezTo>
                  <a:pt x="23" y="116"/>
                  <a:pt x="50" y="110"/>
                  <a:pt x="47" y="126"/>
                </a:cubicBezTo>
                <a:cubicBezTo>
                  <a:pt x="44" y="142"/>
                  <a:pt x="35" y="150"/>
                  <a:pt x="35" y="150"/>
                </a:cubicBezTo>
                <a:cubicBezTo>
                  <a:pt x="44" y="170"/>
                  <a:pt x="44" y="170"/>
                  <a:pt x="44" y="170"/>
                </a:cubicBezTo>
                <a:cubicBezTo>
                  <a:pt x="64" y="186"/>
                  <a:pt x="64" y="186"/>
                  <a:pt x="64" y="186"/>
                </a:cubicBezTo>
                <a:cubicBezTo>
                  <a:pt x="63" y="206"/>
                  <a:pt x="63" y="206"/>
                  <a:pt x="63" y="206"/>
                </a:cubicBezTo>
                <a:cubicBezTo>
                  <a:pt x="75" y="234"/>
                  <a:pt x="75" y="234"/>
                  <a:pt x="75" y="234"/>
                </a:cubicBezTo>
                <a:cubicBezTo>
                  <a:pt x="73" y="252"/>
                  <a:pt x="73" y="252"/>
                  <a:pt x="73" y="252"/>
                </a:cubicBezTo>
                <a:lnTo>
                  <a:pt x="90" y="275"/>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7" name="Freeform 44"/>
          <p:cNvSpPr>
            <a:spLocks noChangeAspect="1" noEditPoints="1"/>
          </p:cNvSpPr>
          <p:nvPr/>
        </p:nvSpPr>
        <p:spPr bwMode="gray">
          <a:xfrm>
            <a:off x="5976938" y="3302000"/>
            <a:ext cx="742950" cy="930275"/>
          </a:xfrm>
          <a:custGeom>
            <a:avLst/>
            <a:gdLst>
              <a:gd name="T0" fmla="*/ 1202 w 1304"/>
              <a:gd name="T1" fmla="*/ 1237 h 1502"/>
              <a:gd name="T2" fmla="*/ 1280 w 1304"/>
              <a:gd name="T3" fmla="*/ 413 h 1502"/>
              <a:gd name="T4" fmla="*/ 1238 w 1304"/>
              <a:gd name="T5" fmla="*/ 369 h 1502"/>
              <a:gd name="T6" fmla="*/ 1102 w 1304"/>
              <a:gd name="T7" fmla="*/ 394 h 1502"/>
              <a:gd name="T8" fmla="*/ 1043 w 1304"/>
              <a:gd name="T9" fmla="*/ 459 h 1502"/>
              <a:gd name="T10" fmla="*/ 1016 w 1304"/>
              <a:gd name="T11" fmla="*/ 501 h 1502"/>
              <a:gd name="T12" fmla="*/ 921 w 1304"/>
              <a:gd name="T13" fmla="*/ 467 h 1502"/>
              <a:gd name="T14" fmla="*/ 882 w 1304"/>
              <a:gd name="T15" fmla="*/ 482 h 1502"/>
              <a:gd name="T16" fmla="*/ 843 w 1304"/>
              <a:gd name="T17" fmla="*/ 510 h 1502"/>
              <a:gd name="T18" fmla="*/ 754 w 1304"/>
              <a:gd name="T19" fmla="*/ 504 h 1502"/>
              <a:gd name="T20" fmla="*/ 687 w 1304"/>
              <a:gd name="T21" fmla="*/ 471 h 1502"/>
              <a:gd name="T22" fmla="*/ 634 w 1304"/>
              <a:gd name="T23" fmla="*/ 450 h 1502"/>
              <a:gd name="T24" fmla="*/ 557 w 1304"/>
              <a:gd name="T25" fmla="*/ 413 h 1502"/>
              <a:gd name="T26" fmla="*/ 511 w 1304"/>
              <a:gd name="T27" fmla="*/ 364 h 1502"/>
              <a:gd name="T28" fmla="*/ 524 w 1304"/>
              <a:gd name="T29" fmla="*/ 310 h 1502"/>
              <a:gd name="T30" fmla="*/ 466 w 1304"/>
              <a:gd name="T31" fmla="*/ 272 h 1502"/>
              <a:gd name="T32" fmla="*/ 390 w 1304"/>
              <a:gd name="T33" fmla="*/ 200 h 1502"/>
              <a:gd name="T34" fmla="*/ 440 w 1304"/>
              <a:gd name="T35" fmla="*/ 186 h 1502"/>
              <a:gd name="T36" fmla="*/ 406 w 1304"/>
              <a:gd name="T37" fmla="*/ 123 h 1502"/>
              <a:gd name="T38" fmla="*/ 438 w 1304"/>
              <a:gd name="T39" fmla="*/ 28 h 1502"/>
              <a:gd name="T40" fmla="*/ 304 w 1304"/>
              <a:gd name="T41" fmla="*/ 51 h 1502"/>
              <a:gd name="T42" fmla="*/ 262 w 1304"/>
              <a:gd name="T43" fmla="*/ 70 h 1502"/>
              <a:gd name="T44" fmla="*/ 171 w 1304"/>
              <a:gd name="T45" fmla="*/ 99 h 1502"/>
              <a:gd name="T46" fmla="*/ 184 w 1304"/>
              <a:gd name="T47" fmla="*/ 157 h 1502"/>
              <a:gd name="T48" fmla="*/ 243 w 1304"/>
              <a:gd name="T49" fmla="*/ 195 h 1502"/>
              <a:gd name="T50" fmla="*/ 217 w 1304"/>
              <a:gd name="T51" fmla="*/ 281 h 1502"/>
              <a:gd name="T52" fmla="*/ 151 w 1304"/>
              <a:gd name="T53" fmla="*/ 391 h 1502"/>
              <a:gd name="T54" fmla="*/ 89 w 1304"/>
              <a:gd name="T55" fmla="*/ 447 h 1502"/>
              <a:gd name="T56" fmla="*/ 48 w 1304"/>
              <a:gd name="T57" fmla="*/ 508 h 1502"/>
              <a:gd name="T58" fmla="*/ 97 w 1304"/>
              <a:gd name="T59" fmla="*/ 558 h 1502"/>
              <a:gd name="T60" fmla="*/ 86 w 1304"/>
              <a:gd name="T61" fmla="*/ 626 h 1502"/>
              <a:gd name="T62" fmla="*/ 13 w 1304"/>
              <a:gd name="T63" fmla="*/ 647 h 1502"/>
              <a:gd name="T64" fmla="*/ 108 w 1304"/>
              <a:gd name="T65" fmla="*/ 678 h 1502"/>
              <a:gd name="T66" fmla="*/ 136 w 1304"/>
              <a:gd name="T67" fmla="*/ 818 h 1502"/>
              <a:gd name="T68" fmla="*/ 238 w 1304"/>
              <a:gd name="T69" fmla="*/ 808 h 1502"/>
              <a:gd name="T70" fmla="*/ 299 w 1304"/>
              <a:gd name="T71" fmla="*/ 1092 h 1502"/>
              <a:gd name="T72" fmla="*/ 413 w 1304"/>
              <a:gd name="T73" fmla="*/ 1386 h 1502"/>
              <a:gd name="T74" fmla="*/ 578 w 1304"/>
              <a:gd name="T75" fmla="*/ 1427 h 1502"/>
              <a:gd name="T76" fmla="*/ 605 w 1304"/>
              <a:gd name="T77" fmla="*/ 1261 h 1502"/>
              <a:gd name="T78" fmla="*/ 631 w 1304"/>
              <a:gd name="T79" fmla="*/ 1082 h 1502"/>
              <a:gd name="T80" fmla="*/ 715 w 1304"/>
              <a:gd name="T81" fmla="*/ 988 h 1502"/>
              <a:gd name="T82" fmla="*/ 826 w 1304"/>
              <a:gd name="T83" fmla="*/ 861 h 1502"/>
              <a:gd name="T84" fmla="*/ 909 w 1304"/>
              <a:gd name="T85" fmla="*/ 773 h 1502"/>
              <a:gd name="T86" fmla="*/ 957 w 1304"/>
              <a:gd name="T87" fmla="*/ 789 h 1502"/>
              <a:gd name="T88" fmla="*/ 939 w 1304"/>
              <a:gd name="T89" fmla="*/ 681 h 1502"/>
              <a:gd name="T90" fmla="*/ 917 w 1304"/>
              <a:gd name="T91" fmla="*/ 585 h 1502"/>
              <a:gd name="T92" fmla="*/ 906 w 1304"/>
              <a:gd name="T93" fmla="*/ 523 h 1502"/>
              <a:gd name="T94" fmla="*/ 936 w 1304"/>
              <a:gd name="T95" fmla="*/ 514 h 1502"/>
              <a:gd name="T96" fmla="*/ 976 w 1304"/>
              <a:gd name="T97" fmla="*/ 555 h 1502"/>
              <a:gd name="T98" fmla="*/ 1079 w 1304"/>
              <a:gd name="T99" fmla="*/ 579 h 1502"/>
              <a:gd name="T100" fmla="*/ 1053 w 1304"/>
              <a:gd name="T101" fmla="*/ 670 h 1502"/>
              <a:gd name="T102" fmla="*/ 1115 w 1304"/>
              <a:gd name="T103" fmla="*/ 698 h 1502"/>
              <a:gd name="T104" fmla="*/ 1156 w 1304"/>
              <a:gd name="T105" fmla="*/ 732 h 1502"/>
              <a:gd name="T106" fmla="*/ 1168 w 1304"/>
              <a:gd name="T107" fmla="*/ 648 h 1502"/>
              <a:gd name="T108" fmla="*/ 1213 w 1304"/>
              <a:gd name="T109" fmla="*/ 562 h 1502"/>
              <a:gd name="T110" fmla="*/ 1253 w 1304"/>
              <a:gd name="T111" fmla="*/ 476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4" h="1502">
                <a:moveTo>
                  <a:pt x="1204" y="1196"/>
                </a:moveTo>
                <a:cubicBezTo>
                  <a:pt x="1184" y="1198"/>
                  <a:pt x="1188" y="1259"/>
                  <a:pt x="1188" y="1259"/>
                </a:cubicBezTo>
                <a:cubicBezTo>
                  <a:pt x="1191" y="1325"/>
                  <a:pt x="1191" y="1325"/>
                  <a:pt x="1191" y="1325"/>
                </a:cubicBezTo>
                <a:cubicBezTo>
                  <a:pt x="1202" y="1305"/>
                  <a:pt x="1202" y="1305"/>
                  <a:pt x="1202" y="1305"/>
                </a:cubicBezTo>
                <a:cubicBezTo>
                  <a:pt x="1202" y="1237"/>
                  <a:pt x="1202" y="1237"/>
                  <a:pt x="1202" y="1237"/>
                </a:cubicBezTo>
                <a:cubicBezTo>
                  <a:pt x="1202" y="1237"/>
                  <a:pt x="1220" y="1194"/>
                  <a:pt x="1204" y="1196"/>
                </a:cubicBezTo>
                <a:close/>
                <a:moveTo>
                  <a:pt x="1280" y="454"/>
                </a:moveTo>
                <a:cubicBezTo>
                  <a:pt x="1280" y="445"/>
                  <a:pt x="1304" y="436"/>
                  <a:pt x="1304" y="436"/>
                </a:cubicBezTo>
                <a:cubicBezTo>
                  <a:pt x="1302" y="417"/>
                  <a:pt x="1302" y="417"/>
                  <a:pt x="1302" y="417"/>
                </a:cubicBezTo>
                <a:cubicBezTo>
                  <a:pt x="1302" y="417"/>
                  <a:pt x="1287" y="413"/>
                  <a:pt x="1280" y="413"/>
                </a:cubicBezTo>
                <a:cubicBezTo>
                  <a:pt x="1273" y="413"/>
                  <a:pt x="1258" y="413"/>
                  <a:pt x="1250" y="411"/>
                </a:cubicBezTo>
                <a:cubicBezTo>
                  <a:pt x="1242" y="409"/>
                  <a:pt x="1262" y="400"/>
                  <a:pt x="1262" y="400"/>
                </a:cubicBezTo>
                <a:cubicBezTo>
                  <a:pt x="1251" y="380"/>
                  <a:pt x="1251" y="380"/>
                  <a:pt x="1251" y="380"/>
                </a:cubicBezTo>
                <a:cubicBezTo>
                  <a:pt x="1251" y="380"/>
                  <a:pt x="1240" y="381"/>
                  <a:pt x="1231" y="379"/>
                </a:cubicBezTo>
                <a:cubicBezTo>
                  <a:pt x="1222" y="377"/>
                  <a:pt x="1238" y="369"/>
                  <a:pt x="1238" y="369"/>
                </a:cubicBezTo>
                <a:cubicBezTo>
                  <a:pt x="1238" y="369"/>
                  <a:pt x="1237" y="364"/>
                  <a:pt x="1219" y="355"/>
                </a:cubicBezTo>
                <a:cubicBezTo>
                  <a:pt x="1201" y="346"/>
                  <a:pt x="1209" y="377"/>
                  <a:pt x="1198" y="377"/>
                </a:cubicBezTo>
                <a:cubicBezTo>
                  <a:pt x="1187" y="377"/>
                  <a:pt x="1173" y="363"/>
                  <a:pt x="1165" y="363"/>
                </a:cubicBezTo>
                <a:cubicBezTo>
                  <a:pt x="1157" y="363"/>
                  <a:pt x="1140" y="382"/>
                  <a:pt x="1133" y="390"/>
                </a:cubicBezTo>
                <a:cubicBezTo>
                  <a:pt x="1126" y="398"/>
                  <a:pt x="1102" y="394"/>
                  <a:pt x="1102" y="394"/>
                </a:cubicBezTo>
                <a:cubicBezTo>
                  <a:pt x="1102" y="394"/>
                  <a:pt x="1109" y="410"/>
                  <a:pt x="1107" y="415"/>
                </a:cubicBezTo>
                <a:cubicBezTo>
                  <a:pt x="1105" y="420"/>
                  <a:pt x="1084" y="422"/>
                  <a:pt x="1084" y="422"/>
                </a:cubicBezTo>
                <a:cubicBezTo>
                  <a:pt x="1084" y="422"/>
                  <a:pt x="1092" y="438"/>
                  <a:pt x="1084" y="445"/>
                </a:cubicBezTo>
                <a:cubicBezTo>
                  <a:pt x="1076" y="452"/>
                  <a:pt x="1045" y="450"/>
                  <a:pt x="1045" y="450"/>
                </a:cubicBezTo>
                <a:cubicBezTo>
                  <a:pt x="1045" y="450"/>
                  <a:pt x="1039" y="452"/>
                  <a:pt x="1043" y="459"/>
                </a:cubicBezTo>
                <a:cubicBezTo>
                  <a:pt x="1047" y="466"/>
                  <a:pt x="1064" y="465"/>
                  <a:pt x="1064" y="465"/>
                </a:cubicBezTo>
                <a:cubicBezTo>
                  <a:pt x="1064" y="479"/>
                  <a:pt x="1064" y="479"/>
                  <a:pt x="1064" y="479"/>
                </a:cubicBezTo>
                <a:cubicBezTo>
                  <a:pt x="1064" y="479"/>
                  <a:pt x="1079" y="490"/>
                  <a:pt x="1065" y="497"/>
                </a:cubicBezTo>
                <a:cubicBezTo>
                  <a:pt x="1051" y="504"/>
                  <a:pt x="1042" y="497"/>
                  <a:pt x="1042" y="497"/>
                </a:cubicBezTo>
                <a:cubicBezTo>
                  <a:pt x="1042" y="497"/>
                  <a:pt x="1034" y="501"/>
                  <a:pt x="1016" y="501"/>
                </a:cubicBezTo>
                <a:cubicBezTo>
                  <a:pt x="998" y="501"/>
                  <a:pt x="1000" y="495"/>
                  <a:pt x="991" y="495"/>
                </a:cubicBezTo>
                <a:cubicBezTo>
                  <a:pt x="982" y="495"/>
                  <a:pt x="988" y="503"/>
                  <a:pt x="969" y="503"/>
                </a:cubicBezTo>
                <a:cubicBezTo>
                  <a:pt x="950" y="503"/>
                  <a:pt x="953" y="492"/>
                  <a:pt x="953" y="492"/>
                </a:cubicBezTo>
                <a:cubicBezTo>
                  <a:pt x="953" y="492"/>
                  <a:pt x="949" y="503"/>
                  <a:pt x="926" y="487"/>
                </a:cubicBezTo>
                <a:cubicBezTo>
                  <a:pt x="903" y="471"/>
                  <a:pt x="921" y="467"/>
                  <a:pt x="921" y="467"/>
                </a:cubicBezTo>
                <a:cubicBezTo>
                  <a:pt x="921" y="467"/>
                  <a:pt x="916" y="468"/>
                  <a:pt x="911" y="466"/>
                </a:cubicBezTo>
                <a:cubicBezTo>
                  <a:pt x="906" y="464"/>
                  <a:pt x="917" y="436"/>
                  <a:pt x="906" y="427"/>
                </a:cubicBezTo>
                <a:cubicBezTo>
                  <a:pt x="899" y="422"/>
                  <a:pt x="888" y="428"/>
                  <a:pt x="876" y="435"/>
                </a:cubicBezTo>
                <a:cubicBezTo>
                  <a:pt x="882" y="450"/>
                  <a:pt x="882" y="450"/>
                  <a:pt x="882" y="450"/>
                </a:cubicBezTo>
                <a:cubicBezTo>
                  <a:pt x="882" y="482"/>
                  <a:pt x="882" y="482"/>
                  <a:pt x="882" y="482"/>
                </a:cubicBezTo>
                <a:cubicBezTo>
                  <a:pt x="892" y="497"/>
                  <a:pt x="892" y="497"/>
                  <a:pt x="892" y="497"/>
                </a:cubicBezTo>
                <a:cubicBezTo>
                  <a:pt x="892" y="497"/>
                  <a:pt x="892" y="506"/>
                  <a:pt x="891" y="515"/>
                </a:cubicBezTo>
                <a:cubicBezTo>
                  <a:pt x="890" y="524"/>
                  <a:pt x="869" y="521"/>
                  <a:pt x="869" y="521"/>
                </a:cubicBezTo>
                <a:cubicBezTo>
                  <a:pt x="869" y="521"/>
                  <a:pt x="862" y="520"/>
                  <a:pt x="853" y="520"/>
                </a:cubicBezTo>
                <a:cubicBezTo>
                  <a:pt x="844" y="520"/>
                  <a:pt x="849" y="510"/>
                  <a:pt x="843" y="510"/>
                </a:cubicBezTo>
                <a:cubicBezTo>
                  <a:pt x="837" y="510"/>
                  <a:pt x="829" y="521"/>
                  <a:pt x="829" y="521"/>
                </a:cubicBezTo>
                <a:cubicBezTo>
                  <a:pt x="829" y="521"/>
                  <a:pt x="818" y="508"/>
                  <a:pt x="805" y="504"/>
                </a:cubicBezTo>
                <a:cubicBezTo>
                  <a:pt x="792" y="500"/>
                  <a:pt x="788" y="509"/>
                  <a:pt x="788" y="509"/>
                </a:cubicBezTo>
                <a:cubicBezTo>
                  <a:pt x="766" y="495"/>
                  <a:pt x="766" y="495"/>
                  <a:pt x="766" y="495"/>
                </a:cubicBezTo>
                <a:cubicBezTo>
                  <a:pt x="754" y="504"/>
                  <a:pt x="754" y="504"/>
                  <a:pt x="754" y="504"/>
                </a:cubicBezTo>
                <a:cubicBezTo>
                  <a:pt x="754" y="504"/>
                  <a:pt x="745" y="493"/>
                  <a:pt x="736" y="485"/>
                </a:cubicBezTo>
                <a:cubicBezTo>
                  <a:pt x="727" y="477"/>
                  <a:pt x="719" y="467"/>
                  <a:pt x="719" y="467"/>
                </a:cubicBezTo>
                <a:cubicBezTo>
                  <a:pt x="705" y="470"/>
                  <a:pt x="705" y="470"/>
                  <a:pt x="705" y="470"/>
                </a:cubicBezTo>
                <a:cubicBezTo>
                  <a:pt x="705" y="470"/>
                  <a:pt x="704" y="462"/>
                  <a:pt x="695" y="457"/>
                </a:cubicBezTo>
                <a:cubicBezTo>
                  <a:pt x="686" y="452"/>
                  <a:pt x="687" y="471"/>
                  <a:pt x="687" y="471"/>
                </a:cubicBezTo>
                <a:cubicBezTo>
                  <a:pt x="687" y="471"/>
                  <a:pt x="686" y="464"/>
                  <a:pt x="677" y="464"/>
                </a:cubicBezTo>
                <a:cubicBezTo>
                  <a:pt x="668" y="464"/>
                  <a:pt x="663" y="472"/>
                  <a:pt x="663" y="472"/>
                </a:cubicBezTo>
                <a:cubicBezTo>
                  <a:pt x="660" y="465"/>
                  <a:pt x="660" y="465"/>
                  <a:pt x="660" y="465"/>
                </a:cubicBezTo>
                <a:cubicBezTo>
                  <a:pt x="660" y="465"/>
                  <a:pt x="653" y="461"/>
                  <a:pt x="640" y="459"/>
                </a:cubicBezTo>
                <a:cubicBezTo>
                  <a:pt x="627" y="457"/>
                  <a:pt x="639" y="452"/>
                  <a:pt x="634" y="450"/>
                </a:cubicBezTo>
                <a:cubicBezTo>
                  <a:pt x="629" y="448"/>
                  <a:pt x="624" y="451"/>
                  <a:pt x="616" y="451"/>
                </a:cubicBezTo>
                <a:cubicBezTo>
                  <a:pt x="608" y="451"/>
                  <a:pt x="601" y="437"/>
                  <a:pt x="601" y="437"/>
                </a:cubicBezTo>
                <a:cubicBezTo>
                  <a:pt x="592" y="438"/>
                  <a:pt x="592" y="438"/>
                  <a:pt x="592" y="438"/>
                </a:cubicBezTo>
                <a:cubicBezTo>
                  <a:pt x="564" y="423"/>
                  <a:pt x="564" y="423"/>
                  <a:pt x="564" y="423"/>
                </a:cubicBezTo>
                <a:cubicBezTo>
                  <a:pt x="557" y="413"/>
                  <a:pt x="557" y="413"/>
                  <a:pt x="557" y="413"/>
                </a:cubicBezTo>
                <a:cubicBezTo>
                  <a:pt x="539" y="413"/>
                  <a:pt x="539" y="413"/>
                  <a:pt x="539" y="413"/>
                </a:cubicBezTo>
                <a:cubicBezTo>
                  <a:pt x="528" y="395"/>
                  <a:pt x="528" y="395"/>
                  <a:pt x="528" y="395"/>
                </a:cubicBezTo>
                <a:cubicBezTo>
                  <a:pt x="518" y="401"/>
                  <a:pt x="518" y="401"/>
                  <a:pt x="518" y="401"/>
                </a:cubicBezTo>
                <a:cubicBezTo>
                  <a:pt x="518" y="401"/>
                  <a:pt x="506" y="390"/>
                  <a:pt x="499" y="382"/>
                </a:cubicBezTo>
                <a:cubicBezTo>
                  <a:pt x="492" y="374"/>
                  <a:pt x="511" y="364"/>
                  <a:pt x="511" y="364"/>
                </a:cubicBezTo>
                <a:cubicBezTo>
                  <a:pt x="511" y="364"/>
                  <a:pt x="506" y="364"/>
                  <a:pt x="502" y="358"/>
                </a:cubicBezTo>
                <a:cubicBezTo>
                  <a:pt x="498" y="352"/>
                  <a:pt x="509" y="350"/>
                  <a:pt x="509" y="350"/>
                </a:cubicBezTo>
                <a:cubicBezTo>
                  <a:pt x="503" y="341"/>
                  <a:pt x="503" y="341"/>
                  <a:pt x="503" y="341"/>
                </a:cubicBezTo>
                <a:cubicBezTo>
                  <a:pt x="518" y="323"/>
                  <a:pt x="518" y="323"/>
                  <a:pt x="518" y="323"/>
                </a:cubicBezTo>
                <a:cubicBezTo>
                  <a:pt x="524" y="310"/>
                  <a:pt x="524" y="310"/>
                  <a:pt x="524" y="310"/>
                </a:cubicBezTo>
                <a:cubicBezTo>
                  <a:pt x="509" y="296"/>
                  <a:pt x="509" y="296"/>
                  <a:pt x="509" y="296"/>
                </a:cubicBezTo>
                <a:cubicBezTo>
                  <a:pt x="509" y="296"/>
                  <a:pt x="498" y="296"/>
                  <a:pt x="492" y="293"/>
                </a:cubicBezTo>
                <a:cubicBezTo>
                  <a:pt x="486" y="290"/>
                  <a:pt x="492" y="282"/>
                  <a:pt x="492" y="282"/>
                </a:cubicBezTo>
                <a:cubicBezTo>
                  <a:pt x="481" y="283"/>
                  <a:pt x="481" y="283"/>
                  <a:pt x="481" y="283"/>
                </a:cubicBezTo>
                <a:cubicBezTo>
                  <a:pt x="466" y="272"/>
                  <a:pt x="466" y="272"/>
                  <a:pt x="466" y="272"/>
                </a:cubicBezTo>
                <a:cubicBezTo>
                  <a:pt x="466" y="272"/>
                  <a:pt x="456" y="270"/>
                  <a:pt x="445" y="266"/>
                </a:cubicBezTo>
                <a:cubicBezTo>
                  <a:pt x="434" y="262"/>
                  <a:pt x="430" y="247"/>
                  <a:pt x="430" y="247"/>
                </a:cubicBezTo>
                <a:cubicBezTo>
                  <a:pt x="430" y="247"/>
                  <a:pt x="419" y="252"/>
                  <a:pt x="412" y="249"/>
                </a:cubicBezTo>
                <a:cubicBezTo>
                  <a:pt x="405" y="246"/>
                  <a:pt x="412" y="221"/>
                  <a:pt x="412" y="221"/>
                </a:cubicBezTo>
                <a:cubicBezTo>
                  <a:pt x="412" y="221"/>
                  <a:pt x="392" y="210"/>
                  <a:pt x="390" y="200"/>
                </a:cubicBezTo>
                <a:cubicBezTo>
                  <a:pt x="388" y="190"/>
                  <a:pt x="401" y="185"/>
                  <a:pt x="405" y="185"/>
                </a:cubicBezTo>
                <a:cubicBezTo>
                  <a:pt x="409" y="185"/>
                  <a:pt x="407" y="195"/>
                  <a:pt x="407" y="195"/>
                </a:cubicBezTo>
                <a:cubicBezTo>
                  <a:pt x="417" y="203"/>
                  <a:pt x="417" y="203"/>
                  <a:pt x="417" y="203"/>
                </a:cubicBezTo>
                <a:cubicBezTo>
                  <a:pt x="423" y="194"/>
                  <a:pt x="423" y="194"/>
                  <a:pt x="423" y="194"/>
                </a:cubicBezTo>
                <a:cubicBezTo>
                  <a:pt x="423" y="194"/>
                  <a:pt x="432" y="191"/>
                  <a:pt x="440" y="186"/>
                </a:cubicBezTo>
                <a:cubicBezTo>
                  <a:pt x="448" y="181"/>
                  <a:pt x="429" y="166"/>
                  <a:pt x="429" y="166"/>
                </a:cubicBezTo>
                <a:cubicBezTo>
                  <a:pt x="424" y="157"/>
                  <a:pt x="424" y="157"/>
                  <a:pt x="424" y="157"/>
                </a:cubicBezTo>
                <a:cubicBezTo>
                  <a:pt x="424" y="157"/>
                  <a:pt x="419" y="154"/>
                  <a:pt x="404" y="147"/>
                </a:cubicBezTo>
                <a:cubicBezTo>
                  <a:pt x="389" y="140"/>
                  <a:pt x="395" y="129"/>
                  <a:pt x="395" y="129"/>
                </a:cubicBezTo>
                <a:cubicBezTo>
                  <a:pt x="406" y="123"/>
                  <a:pt x="406" y="123"/>
                  <a:pt x="406" y="123"/>
                </a:cubicBezTo>
                <a:cubicBezTo>
                  <a:pt x="394" y="107"/>
                  <a:pt x="394" y="107"/>
                  <a:pt x="394" y="107"/>
                </a:cubicBezTo>
                <a:cubicBezTo>
                  <a:pt x="394" y="107"/>
                  <a:pt x="413" y="108"/>
                  <a:pt x="422" y="103"/>
                </a:cubicBezTo>
                <a:cubicBezTo>
                  <a:pt x="431" y="98"/>
                  <a:pt x="425" y="74"/>
                  <a:pt x="425" y="74"/>
                </a:cubicBezTo>
                <a:cubicBezTo>
                  <a:pt x="425" y="74"/>
                  <a:pt x="434" y="74"/>
                  <a:pt x="438" y="69"/>
                </a:cubicBezTo>
                <a:cubicBezTo>
                  <a:pt x="442" y="64"/>
                  <a:pt x="438" y="28"/>
                  <a:pt x="438" y="28"/>
                </a:cubicBezTo>
                <a:cubicBezTo>
                  <a:pt x="438" y="28"/>
                  <a:pt x="424" y="30"/>
                  <a:pt x="413" y="28"/>
                </a:cubicBezTo>
                <a:cubicBezTo>
                  <a:pt x="402" y="26"/>
                  <a:pt x="400" y="12"/>
                  <a:pt x="383" y="6"/>
                </a:cubicBezTo>
                <a:cubicBezTo>
                  <a:pt x="366" y="0"/>
                  <a:pt x="335" y="29"/>
                  <a:pt x="335" y="29"/>
                </a:cubicBezTo>
                <a:cubicBezTo>
                  <a:pt x="335" y="29"/>
                  <a:pt x="328" y="29"/>
                  <a:pt x="319" y="29"/>
                </a:cubicBezTo>
                <a:cubicBezTo>
                  <a:pt x="304" y="51"/>
                  <a:pt x="304" y="51"/>
                  <a:pt x="304" y="51"/>
                </a:cubicBezTo>
                <a:cubicBezTo>
                  <a:pt x="289" y="57"/>
                  <a:pt x="289" y="57"/>
                  <a:pt x="289" y="57"/>
                </a:cubicBezTo>
                <a:cubicBezTo>
                  <a:pt x="289" y="57"/>
                  <a:pt x="289" y="68"/>
                  <a:pt x="286" y="69"/>
                </a:cubicBezTo>
                <a:cubicBezTo>
                  <a:pt x="283" y="70"/>
                  <a:pt x="272" y="69"/>
                  <a:pt x="272" y="69"/>
                </a:cubicBezTo>
                <a:cubicBezTo>
                  <a:pt x="266" y="74"/>
                  <a:pt x="266" y="74"/>
                  <a:pt x="266" y="74"/>
                </a:cubicBezTo>
                <a:cubicBezTo>
                  <a:pt x="262" y="70"/>
                  <a:pt x="262" y="70"/>
                  <a:pt x="262" y="70"/>
                </a:cubicBezTo>
                <a:cubicBezTo>
                  <a:pt x="262" y="70"/>
                  <a:pt x="244" y="83"/>
                  <a:pt x="237" y="84"/>
                </a:cubicBezTo>
                <a:cubicBezTo>
                  <a:pt x="230" y="85"/>
                  <a:pt x="227" y="73"/>
                  <a:pt x="227" y="73"/>
                </a:cubicBezTo>
                <a:cubicBezTo>
                  <a:pt x="227" y="73"/>
                  <a:pt x="198" y="67"/>
                  <a:pt x="176" y="70"/>
                </a:cubicBezTo>
                <a:cubicBezTo>
                  <a:pt x="154" y="73"/>
                  <a:pt x="156" y="89"/>
                  <a:pt x="156" y="89"/>
                </a:cubicBezTo>
                <a:cubicBezTo>
                  <a:pt x="171" y="99"/>
                  <a:pt x="171" y="99"/>
                  <a:pt x="171" y="99"/>
                </a:cubicBezTo>
                <a:cubicBezTo>
                  <a:pt x="167" y="108"/>
                  <a:pt x="167" y="108"/>
                  <a:pt x="167" y="108"/>
                </a:cubicBezTo>
                <a:cubicBezTo>
                  <a:pt x="187" y="112"/>
                  <a:pt x="187" y="112"/>
                  <a:pt x="187" y="112"/>
                </a:cubicBezTo>
                <a:cubicBezTo>
                  <a:pt x="187" y="112"/>
                  <a:pt x="178" y="120"/>
                  <a:pt x="175" y="130"/>
                </a:cubicBezTo>
                <a:cubicBezTo>
                  <a:pt x="172" y="140"/>
                  <a:pt x="186" y="141"/>
                  <a:pt x="186" y="141"/>
                </a:cubicBezTo>
                <a:cubicBezTo>
                  <a:pt x="186" y="141"/>
                  <a:pt x="185" y="149"/>
                  <a:pt x="184" y="157"/>
                </a:cubicBezTo>
                <a:cubicBezTo>
                  <a:pt x="183" y="165"/>
                  <a:pt x="194" y="162"/>
                  <a:pt x="194" y="162"/>
                </a:cubicBezTo>
                <a:cubicBezTo>
                  <a:pt x="202" y="172"/>
                  <a:pt x="202" y="172"/>
                  <a:pt x="202" y="172"/>
                </a:cubicBezTo>
                <a:cubicBezTo>
                  <a:pt x="216" y="173"/>
                  <a:pt x="216" y="173"/>
                  <a:pt x="216" y="173"/>
                </a:cubicBezTo>
                <a:cubicBezTo>
                  <a:pt x="219" y="196"/>
                  <a:pt x="219" y="196"/>
                  <a:pt x="219" y="196"/>
                </a:cubicBezTo>
                <a:cubicBezTo>
                  <a:pt x="243" y="195"/>
                  <a:pt x="243" y="195"/>
                  <a:pt x="243" y="195"/>
                </a:cubicBezTo>
                <a:cubicBezTo>
                  <a:pt x="243" y="195"/>
                  <a:pt x="255" y="200"/>
                  <a:pt x="256" y="209"/>
                </a:cubicBezTo>
                <a:cubicBezTo>
                  <a:pt x="257" y="218"/>
                  <a:pt x="228" y="222"/>
                  <a:pt x="224" y="224"/>
                </a:cubicBezTo>
                <a:cubicBezTo>
                  <a:pt x="220" y="226"/>
                  <a:pt x="223" y="240"/>
                  <a:pt x="223" y="244"/>
                </a:cubicBezTo>
                <a:cubicBezTo>
                  <a:pt x="223" y="248"/>
                  <a:pt x="235" y="268"/>
                  <a:pt x="235" y="268"/>
                </a:cubicBezTo>
                <a:cubicBezTo>
                  <a:pt x="217" y="281"/>
                  <a:pt x="217" y="281"/>
                  <a:pt x="217" y="281"/>
                </a:cubicBezTo>
                <a:cubicBezTo>
                  <a:pt x="200" y="305"/>
                  <a:pt x="200" y="305"/>
                  <a:pt x="200" y="305"/>
                </a:cubicBezTo>
                <a:cubicBezTo>
                  <a:pt x="211" y="322"/>
                  <a:pt x="211" y="322"/>
                  <a:pt x="211" y="322"/>
                </a:cubicBezTo>
                <a:cubicBezTo>
                  <a:pt x="211" y="322"/>
                  <a:pt x="192" y="323"/>
                  <a:pt x="188" y="332"/>
                </a:cubicBezTo>
                <a:cubicBezTo>
                  <a:pt x="184" y="341"/>
                  <a:pt x="187" y="359"/>
                  <a:pt x="179" y="372"/>
                </a:cubicBezTo>
                <a:cubicBezTo>
                  <a:pt x="171" y="385"/>
                  <a:pt x="155" y="388"/>
                  <a:pt x="151" y="391"/>
                </a:cubicBezTo>
                <a:cubicBezTo>
                  <a:pt x="147" y="394"/>
                  <a:pt x="146" y="414"/>
                  <a:pt x="146" y="414"/>
                </a:cubicBezTo>
                <a:cubicBezTo>
                  <a:pt x="137" y="419"/>
                  <a:pt x="137" y="419"/>
                  <a:pt x="137" y="419"/>
                </a:cubicBezTo>
                <a:cubicBezTo>
                  <a:pt x="137" y="419"/>
                  <a:pt x="136" y="429"/>
                  <a:pt x="129" y="437"/>
                </a:cubicBezTo>
                <a:cubicBezTo>
                  <a:pt x="122" y="445"/>
                  <a:pt x="107" y="437"/>
                  <a:pt x="107" y="437"/>
                </a:cubicBezTo>
                <a:cubicBezTo>
                  <a:pt x="107" y="437"/>
                  <a:pt x="102" y="445"/>
                  <a:pt x="89" y="447"/>
                </a:cubicBezTo>
                <a:cubicBezTo>
                  <a:pt x="76" y="449"/>
                  <a:pt x="84" y="432"/>
                  <a:pt x="70" y="434"/>
                </a:cubicBezTo>
                <a:cubicBezTo>
                  <a:pt x="56" y="436"/>
                  <a:pt x="57" y="450"/>
                  <a:pt x="57" y="450"/>
                </a:cubicBezTo>
                <a:cubicBezTo>
                  <a:pt x="57" y="450"/>
                  <a:pt x="50" y="462"/>
                  <a:pt x="42" y="469"/>
                </a:cubicBezTo>
                <a:cubicBezTo>
                  <a:pt x="34" y="476"/>
                  <a:pt x="33" y="476"/>
                  <a:pt x="33" y="493"/>
                </a:cubicBezTo>
                <a:cubicBezTo>
                  <a:pt x="33" y="510"/>
                  <a:pt x="48" y="508"/>
                  <a:pt x="48" y="508"/>
                </a:cubicBezTo>
                <a:cubicBezTo>
                  <a:pt x="66" y="506"/>
                  <a:pt x="66" y="506"/>
                  <a:pt x="66" y="506"/>
                </a:cubicBezTo>
                <a:cubicBezTo>
                  <a:pt x="67" y="516"/>
                  <a:pt x="67" y="516"/>
                  <a:pt x="67" y="516"/>
                </a:cubicBezTo>
                <a:cubicBezTo>
                  <a:pt x="65" y="536"/>
                  <a:pt x="65" y="536"/>
                  <a:pt x="65" y="536"/>
                </a:cubicBezTo>
                <a:cubicBezTo>
                  <a:pt x="65" y="536"/>
                  <a:pt x="67" y="544"/>
                  <a:pt x="74" y="551"/>
                </a:cubicBezTo>
                <a:cubicBezTo>
                  <a:pt x="81" y="558"/>
                  <a:pt x="97" y="558"/>
                  <a:pt x="97" y="558"/>
                </a:cubicBezTo>
                <a:cubicBezTo>
                  <a:pt x="97" y="573"/>
                  <a:pt x="97" y="573"/>
                  <a:pt x="97" y="573"/>
                </a:cubicBezTo>
                <a:cubicBezTo>
                  <a:pt x="111" y="601"/>
                  <a:pt x="111" y="601"/>
                  <a:pt x="111" y="601"/>
                </a:cubicBezTo>
                <a:cubicBezTo>
                  <a:pt x="111" y="601"/>
                  <a:pt x="122" y="616"/>
                  <a:pt x="120" y="625"/>
                </a:cubicBezTo>
                <a:cubicBezTo>
                  <a:pt x="118" y="634"/>
                  <a:pt x="109" y="635"/>
                  <a:pt x="98" y="635"/>
                </a:cubicBezTo>
                <a:cubicBezTo>
                  <a:pt x="87" y="635"/>
                  <a:pt x="97" y="624"/>
                  <a:pt x="86" y="626"/>
                </a:cubicBezTo>
                <a:cubicBezTo>
                  <a:pt x="75" y="628"/>
                  <a:pt x="77" y="638"/>
                  <a:pt x="63" y="638"/>
                </a:cubicBezTo>
                <a:cubicBezTo>
                  <a:pt x="49" y="638"/>
                  <a:pt x="52" y="630"/>
                  <a:pt x="52" y="630"/>
                </a:cubicBezTo>
                <a:cubicBezTo>
                  <a:pt x="35" y="636"/>
                  <a:pt x="35" y="636"/>
                  <a:pt x="35" y="636"/>
                </a:cubicBezTo>
                <a:cubicBezTo>
                  <a:pt x="35" y="636"/>
                  <a:pt x="26" y="629"/>
                  <a:pt x="15" y="630"/>
                </a:cubicBezTo>
                <a:cubicBezTo>
                  <a:pt x="4" y="631"/>
                  <a:pt x="13" y="647"/>
                  <a:pt x="13" y="647"/>
                </a:cubicBezTo>
                <a:cubicBezTo>
                  <a:pt x="0" y="652"/>
                  <a:pt x="0" y="652"/>
                  <a:pt x="0" y="652"/>
                </a:cubicBezTo>
                <a:cubicBezTo>
                  <a:pt x="11" y="653"/>
                  <a:pt x="23" y="653"/>
                  <a:pt x="23" y="653"/>
                </a:cubicBezTo>
                <a:cubicBezTo>
                  <a:pt x="23" y="653"/>
                  <a:pt x="13" y="677"/>
                  <a:pt x="26" y="686"/>
                </a:cubicBezTo>
                <a:cubicBezTo>
                  <a:pt x="38" y="696"/>
                  <a:pt x="71" y="699"/>
                  <a:pt x="78" y="697"/>
                </a:cubicBezTo>
                <a:cubicBezTo>
                  <a:pt x="84" y="695"/>
                  <a:pt x="108" y="678"/>
                  <a:pt x="108" y="678"/>
                </a:cubicBezTo>
                <a:cubicBezTo>
                  <a:pt x="108" y="678"/>
                  <a:pt x="118" y="690"/>
                  <a:pt x="106" y="701"/>
                </a:cubicBezTo>
                <a:cubicBezTo>
                  <a:pt x="94" y="712"/>
                  <a:pt x="70" y="719"/>
                  <a:pt x="70" y="719"/>
                </a:cubicBezTo>
                <a:cubicBezTo>
                  <a:pt x="70" y="719"/>
                  <a:pt x="32" y="724"/>
                  <a:pt x="30" y="735"/>
                </a:cubicBezTo>
                <a:cubicBezTo>
                  <a:pt x="28" y="746"/>
                  <a:pt x="58" y="770"/>
                  <a:pt x="70" y="779"/>
                </a:cubicBezTo>
                <a:cubicBezTo>
                  <a:pt x="83" y="788"/>
                  <a:pt x="106" y="816"/>
                  <a:pt x="136" y="818"/>
                </a:cubicBezTo>
                <a:cubicBezTo>
                  <a:pt x="167" y="821"/>
                  <a:pt x="205" y="794"/>
                  <a:pt x="201" y="775"/>
                </a:cubicBezTo>
                <a:cubicBezTo>
                  <a:pt x="197" y="757"/>
                  <a:pt x="207" y="742"/>
                  <a:pt x="217" y="733"/>
                </a:cubicBezTo>
                <a:cubicBezTo>
                  <a:pt x="226" y="723"/>
                  <a:pt x="248" y="718"/>
                  <a:pt x="238" y="735"/>
                </a:cubicBezTo>
                <a:cubicBezTo>
                  <a:pt x="229" y="752"/>
                  <a:pt x="206" y="767"/>
                  <a:pt x="213" y="781"/>
                </a:cubicBezTo>
                <a:cubicBezTo>
                  <a:pt x="220" y="795"/>
                  <a:pt x="238" y="793"/>
                  <a:pt x="238" y="808"/>
                </a:cubicBezTo>
                <a:cubicBezTo>
                  <a:pt x="237" y="822"/>
                  <a:pt x="233" y="838"/>
                  <a:pt x="227" y="861"/>
                </a:cubicBezTo>
                <a:cubicBezTo>
                  <a:pt x="220" y="885"/>
                  <a:pt x="220" y="907"/>
                  <a:pt x="227" y="936"/>
                </a:cubicBezTo>
                <a:cubicBezTo>
                  <a:pt x="235" y="964"/>
                  <a:pt x="247" y="1014"/>
                  <a:pt x="258" y="1029"/>
                </a:cubicBezTo>
                <a:cubicBezTo>
                  <a:pt x="269" y="1045"/>
                  <a:pt x="272" y="1039"/>
                  <a:pt x="267" y="1062"/>
                </a:cubicBezTo>
                <a:cubicBezTo>
                  <a:pt x="262" y="1085"/>
                  <a:pt x="299" y="1092"/>
                  <a:pt x="299" y="1092"/>
                </a:cubicBezTo>
                <a:cubicBezTo>
                  <a:pt x="299" y="1092"/>
                  <a:pt x="304" y="1124"/>
                  <a:pt x="312" y="1135"/>
                </a:cubicBezTo>
                <a:cubicBezTo>
                  <a:pt x="321" y="1147"/>
                  <a:pt x="339" y="1156"/>
                  <a:pt x="339" y="1156"/>
                </a:cubicBezTo>
                <a:cubicBezTo>
                  <a:pt x="339" y="1156"/>
                  <a:pt x="344" y="1222"/>
                  <a:pt x="354" y="1252"/>
                </a:cubicBezTo>
                <a:cubicBezTo>
                  <a:pt x="365" y="1282"/>
                  <a:pt x="402" y="1323"/>
                  <a:pt x="407" y="1335"/>
                </a:cubicBezTo>
                <a:cubicBezTo>
                  <a:pt x="412" y="1348"/>
                  <a:pt x="414" y="1374"/>
                  <a:pt x="413" y="1386"/>
                </a:cubicBezTo>
                <a:cubicBezTo>
                  <a:pt x="411" y="1398"/>
                  <a:pt x="479" y="1502"/>
                  <a:pt x="479" y="1502"/>
                </a:cubicBezTo>
                <a:cubicBezTo>
                  <a:pt x="479" y="1502"/>
                  <a:pt x="512" y="1493"/>
                  <a:pt x="518" y="1484"/>
                </a:cubicBezTo>
                <a:cubicBezTo>
                  <a:pt x="523" y="1474"/>
                  <a:pt x="515" y="1452"/>
                  <a:pt x="526" y="1445"/>
                </a:cubicBezTo>
                <a:cubicBezTo>
                  <a:pt x="536" y="1438"/>
                  <a:pt x="540" y="1446"/>
                  <a:pt x="550" y="1443"/>
                </a:cubicBezTo>
                <a:cubicBezTo>
                  <a:pt x="561" y="1440"/>
                  <a:pt x="578" y="1427"/>
                  <a:pt x="578" y="1427"/>
                </a:cubicBezTo>
                <a:cubicBezTo>
                  <a:pt x="578" y="1427"/>
                  <a:pt x="563" y="1431"/>
                  <a:pt x="566" y="1414"/>
                </a:cubicBezTo>
                <a:cubicBezTo>
                  <a:pt x="568" y="1397"/>
                  <a:pt x="575" y="1394"/>
                  <a:pt x="587" y="1388"/>
                </a:cubicBezTo>
                <a:cubicBezTo>
                  <a:pt x="599" y="1382"/>
                  <a:pt x="613" y="1379"/>
                  <a:pt x="613" y="1371"/>
                </a:cubicBezTo>
                <a:cubicBezTo>
                  <a:pt x="614" y="1362"/>
                  <a:pt x="601" y="1330"/>
                  <a:pt x="601" y="1311"/>
                </a:cubicBezTo>
                <a:cubicBezTo>
                  <a:pt x="600" y="1293"/>
                  <a:pt x="599" y="1264"/>
                  <a:pt x="605" y="1261"/>
                </a:cubicBezTo>
                <a:cubicBezTo>
                  <a:pt x="612" y="1257"/>
                  <a:pt x="609" y="1249"/>
                  <a:pt x="610" y="1217"/>
                </a:cubicBezTo>
                <a:cubicBezTo>
                  <a:pt x="612" y="1185"/>
                  <a:pt x="592" y="1185"/>
                  <a:pt x="590" y="1172"/>
                </a:cubicBezTo>
                <a:cubicBezTo>
                  <a:pt x="588" y="1160"/>
                  <a:pt x="598" y="1154"/>
                  <a:pt x="599" y="1142"/>
                </a:cubicBezTo>
                <a:cubicBezTo>
                  <a:pt x="601" y="1130"/>
                  <a:pt x="594" y="1123"/>
                  <a:pt x="594" y="1107"/>
                </a:cubicBezTo>
                <a:cubicBezTo>
                  <a:pt x="595" y="1091"/>
                  <a:pt x="631" y="1089"/>
                  <a:pt x="631" y="1082"/>
                </a:cubicBezTo>
                <a:cubicBezTo>
                  <a:pt x="631" y="1075"/>
                  <a:pt x="631" y="1059"/>
                  <a:pt x="638" y="1054"/>
                </a:cubicBezTo>
                <a:cubicBezTo>
                  <a:pt x="646" y="1049"/>
                  <a:pt x="660" y="1050"/>
                  <a:pt x="660" y="1050"/>
                </a:cubicBezTo>
                <a:cubicBezTo>
                  <a:pt x="663" y="1044"/>
                  <a:pt x="663" y="1044"/>
                  <a:pt x="663" y="1044"/>
                </a:cubicBezTo>
                <a:cubicBezTo>
                  <a:pt x="663" y="1044"/>
                  <a:pt x="686" y="1055"/>
                  <a:pt x="688" y="1044"/>
                </a:cubicBezTo>
                <a:cubicBezTo>
                  <a:pt x="690" y="1033"/>
                  <a:pt x="709" y="998"/>
                  <a:pt x="715" y="988"/>
                </a:cubicBezTo>
                <a:cubicBezTo>
                  <a:pt x="722" y="979"/>
                  <a:pt x="744" y="980"/>
                  <a:pt x="751" y="966"/>
                </a:cubicBezTo>
                <a:cubicBezTo>
                  <a:pt x="758" y="953"/>
                  <a:pt x="769" y="925"/>
                  <a:pt x="779" y="916"/>
                </a:cubicBezTo>
                <a:cubicBezTo>
                  <a:pt x="788" y="906"/>
                  <a:pt x="827" y="886"/>
                  <a:pt x="827" y="886"/>
                </a:cubicBezTo>
                <a:cubicBezTo>
                  <a:pt x="820" y="866"/>
                  <a:pt x="820" y="866"/>
                  <a:pt x="820" y="866"/>
                </a:cubicBezTo>
                <a:cubicBezTo>
                  <a:pt x="826" y="861"/>
                  <a:pt x="826" y="861"/>
                  <a:pt x="826" y="861"/>
                </a:cubicBezTo>
                <a:cubicBezTo>
                  <a:pt x="839" y="880"/>
                  <a:pt x="839" y="880"/>
                  <a:pt x="839" y="880"/>
                </a:cubicBezTo>
                <a:cubicBezTo>
                  <a:pt x="880" y="841"/>
                  <a:pt x="880" y="841"/>
                  <a:pt x="880" y="841"/>
                </a:cubicBezTo>
                <a:cubicBezTo>
                  <a:pt x="887" y="823"/>
                  <a:pt x="887" y="823"/>
                  <a:pt x="887" y="823"/>
                </a:cubicBezTo>
                <a:cubicBezTo>
                  <a:pt x="887" y="823"/>
                  <a:pt x="873" y="806"/>
                  <a:pt x="873" y="795"/>
                </a:cubicBezTo>
                <a:cubicBezTo>
                  <a:pt x="874" y="784"/>
                  <a:pt x="897" y="788"/>
                  <a:pt x="909" y="773"/>
                </a:cubicBezTo>
                <a:cubicBezTo>
                  <a:pt x="921" y="757"/>
                  <a:pt x="917" y="744"/>
                  <a:pt x="917" y="744"/>
                </a:cubicBezTo>
                <a:cubicBezTo>
                  <a:pt x="928" y="749"/>
                  <a:pt x="928" y="749"/>
                  <a:pt x="928" y="749"/>
                </a:cubicBezTo>
                <a:cubicBezTo>
                  <a:pt x="934" y="767"/>
                  <a:pt x="934" y="767"/>
                  <a:pt x="934" y="767"/>
                </a:cubicBezTo>
                <a:cubicBezTo>
                  <a:pt x="942" y="744"/>
                  <a:pt x="942" y="744"/>
                  <a:pt x="942" y="744"/>
                </a:cubicBezTo>
                <a:cubicBezTo>
                  <a:pt x="942" y="744"/>
                  <a:pt x="950" y="786"/>
                  <a:pt x="957" y="789"/>
                </a:cubicBezTo>
                <a:cubicBezTo>
                  <a:pt x="965" y="791"/>
                  <a:pt x="968" y="763"/>
                  <a:pt x="968" y="763"/>
                </a:cubicBezTo>
                <a:cubicBezTo>
                  <a:pt x="970" y="745"/>
                  <a:pt x="970" y="745"/>
                  <a:pt x="970" y="745"/>
                </a:cubicBezTo>
                <a:cubicBezTo>
                  <a:pt x="958" y="717"/>
                  <a:pt x="958" y="717"/>
                  <a:pt x="958" y="717"/>
                </a:cubicBezTo>
                <a:cubicBezTo>
                  <a:pt x="959" y="697"/>
                  <a:pt x="959" y="697"/>
                  <a:pt x="959" y="697"/>
                </a:cubicBezTo>
                <a:cubicBezTo>
                  <a:pt x="939" y="681"/>
                  <a:pt x="939" y="681"/>
                  <a:pt x="939" y="681"/>
                </a:cubicBezTo>
                <a:cubicBezTo>
                  <a:pt x="930" y="661"/>
                  <a:pt x="930" y="661"/>
                  <a:pt x="930" y="661"/>
                </a:cubicBezTo>
                <a:cubicBezTo>
                  <a:pt x="930" y="661"/>
                  <a:pt x="939" y="653"/>
                  <a:pt x="942" y="637"/>
                </a:cubicBezTo>
                <a:cubicBezTo>
                  <a:pt x="945" y="621"/>
                  <a:pt x="918" y="627"/>
                  <a:pt x="908" y="617"/>
                </a:cubicBezTo>
                <a:cubicBezTo>
                  <a:pt x="898" y="607"/>
                  <a:pt x="917" y="604"/>
                  <a:pt x="917" y="604"/>
                </a:cubicBezTo>
                <a:cubicBezTo>
                  <a:pt x="917" y="585"/>
                  <a:pt x="917" y="585"/>
                  <a:pt x="917" y="585"/>
                </a:cubicBezTo>
                <a:cubicBezTo>
                  <a:pt x="939" y="584"/>
                  <a:pt x="939" y="584"/>
                  <a:pt x="939" y="584"/>
                </a:cubicBezTo>
                <a:cubicBezTo>
                  <a:pt x="938" y="576"/>
                  <a:pt x="938" y="576"/>
                  <a:pt x="938" y="576"/>
                </a:cubicBezTo>
                <a:cubicBezTo>
                  <a:pt x="921" y="565"/>
                  <a:pt x="921" y="565"/>
                  <a:pt x="921" y="565"/>
                </a:cubicBezTo>
                <a:cubicBezTo>
                  <a:pt x="921" y="565"/>
                  <a:pt x="899" y="557"/>
                  <a:pt x="897" y="546"/>
                </a:cubicBezTo>
                <a:cubicBezTo>
                  <a:pt x="895" y="535"/>
                  <a:pt x="906" y="523"/>
                  <a:pt x="906" y="523"/>
                </a:cubicBezTo>
                <a:cubicBezTo>
                  <a:pt x="901" y="511"/>
                  <a:pt x="901" y="511"/>
                  <a:pt x="901" y="511"/>
                </a:cubicBezTo>
                <a:cubicBezTo>
                  <a:pt x="912" y="514"/>
                  <a:pt x="912" y="514"/>
                  <a:pt x="912" y="514"/>
                </a:cubicBezTo>
                <a:cubicBezTo>
                  <a:pt x="928" y="522"/>
                  <a:pt x="928" y="522"/>
                  <a:pt x="928" y="522"/>
                </a:cubicBezTo>
                <a:cubicBezTo>
                  <a:pt x="925" y="515"/>
                  <a:pt x="925" y="515"/>
                  <a:pt x="925" y="515"/>
                </a:cubicBezTo>
                <a:cubicBezTo>
                  <a:pt x="936" y="514"/>
                  <a:pt x="936" y="514"/>
                  <a:pt x="936" y="514"/>
                </a:cubicBezTo>
                <a:cubicBezTo>
                  <a:pt x="936" y="514"/>
                  <a:pt x="939" y="526"/>
                  <a:pt x="945" y="532"/>
                </a:cubicBezTo>
                <a:cubicBezTo>
                  <a:pt x="951" y="538"/>
                  <a:pt x="961" y="540"/>
                  <a:pt x="961" y="540"/>
                </a:cubicBezTo>
                <a:cubicBezTo>
                  <a:pt x="962" y="528"/>
                  <a:pt x="962" y="528"/>
                  <a:pt x="962" y="528"/>
                </a:cubicBezTo>
                <a:cubicBezTo>
                  <a:pt x="962" y="528"/>
                  <a:pt x="968" y="531"/>
                  <a:pt x="972" y="534"/>
                </a:cubicBezTo>
                <a:cubicBezTo>
                  <a:pt x="976" y="537"/>
                  <a:pt x="976" y="555"/>
                  <a:pt x="976" y="555"/>
                </a:cubicBezTo>
                <a:cubicBezTo>
                  <a:pt x="980" y="557"/>
                  <a:pt x="980" y="557"/>
                  <a:pt x="980" y="557"/>
                </a:cubicBezTo>
                <a:cubicBezTo>
                  <a:pt x="980" y="557"/>
                  <a:pt x="981" y="577"/>
                  <a:pt x="981" y="580"/>
                </a:cubicBezTo>
                <a:cubicBezTo>
                  <a:pt x="981" y="583"/>
                  <a:pt x="998" y="586"/>
                  <a:pt x="1008" y="586"/>
                </a:cubicBezTo>
                <a:cubicBezTo>
                  <a:pt x="1018" y="586"/>
                  <a:pt x="1049" y="590"/>
                  <a:pt x="1049" y="590"/>
                </a:cubicBezTo>
                <a:cubicBezTo>
                  <a:pt x="1079" y="579"/>
                  <a:pt x="1079" y="579"/>
                  <a:pt x="1079" y="579"/>
                </a:cubicBezTo>
                <a:cubicBezTo>
                  <a:pt x="1079" y="579"/>
                  <a:pt x="1101" y="587"/>
                  <a:pt x="1101" y="597"/>
                </a:cubicBezTo>
                <a:cubicBezTo>
                  <a:pt x="1101" y="607"/>
                  <a:pt x="1091" y="603"/>
                  <a:pt x="1091" y="603"/>
                </a:cubicBezTo>
                <a:cubicBezTo>
                  <a:pt x="1091" y="603"/>
                  <a:pt x="1091" y="612"/>
                  <a:pt x="1088" y="626"/>
                </a:cubicBezTo>
                <a:cubicBezTo>
                  <a:pt x="1085" y="640"/>
                  <a:pt x="1071" y="638"/>
                  <a:pt x="1063" y="641"/>
                </a:cubicBezTo>
                <a:cubicBezTo>
                  <a:pt x="1055" y="644"/>
                  <a:pt x="1053" y="654"/>
                  <a:pt x="1053" y="670"/>
                </a:cubicBezTo>
                <a:cubicBezTo>
                  <a:pt x="1053" y="686"/>
                  <a:pt x="1073" y="689"/>
                  <a:pt x="1073" y="689"/>
                </a:cubicBezTo>
                <a:cubicBezTo>
                  <a:pt x="1082" y="704"/>
                  <a:pt x="1082" y="704"/>
                  <a:pt x="1082" y="704"/>
                </a:cubicBezTo>
                <a:cubicBezTo>
                  <a:pt x="1089" y="681"/>
                  <a:pt x="1089" y="681"/>
                  <a:pt x="1089" y="681"/>
                </a:cubicBezTo>
                <a:cubicBezTo>
                  <a:pt x="1089" y="681"/>
                  <a:pt x="1081" y="660"/>
                  <a:pt x="1099" y="664"/>
                </a:cubicBezTo>
                <a:cubicBezTo>
                  <a:pt x="1117" y="668"/>
                  <a:pt x="1111" y="687"/>
                  <a:pt x="1115" y="698"/>
                </a:cubicBezTo>
                <a:cubicBezTo>
                  <a:pt x="1119" y="709"/>
                  <a:pt x="1135" y="748"/>
                  <a:pt x="1135" y="748"/>
                </a:cubicBezTo>
                <a:cubicBezTo>
                  <a:pt x="1149" y="760"/>
                  <a:pt x="1149" y="760"/>
                  <a:pt x="1149" y="760"/>
                </a:cubicBezTo>
                <a:cubicBezTo>
                  <a:pt x="1149" y="760"/>
                  <a:pt x="1148" y="752"/>
                  <a:pt x="1148" y="746"/>
                </a:cubicBezTo>
                <a:cubicBezTo>
                  <a:pt x="1148" y="740"/>
                  <a:pt x="1152" y="752"/>
                  <a:pt x="1161" y="750"/>
                </a:cubicBezTo>
                <a:cubicBezTo>
                  <a:pt x="1170" y="748"/>
                  <a:pt x="1160" y="736"/>
                  <a:pt x="1156" y="732"/>
                </a:cubicBezTo>
                <a:cubicBezTo>
                  <a:pt x="1152" y="728"/>
                  <a:pt x="1152" y="714"/>
                  <a:pt x="1149" y="705"/>
                </a:cubicBezTo>
                <a:cubicBezTo>
                  <a:pt x="1146" y="696"/>
                  <a:pt x="1163" y="694"/>
                  <a:pt x="1163" y="694"/>
                </a:cubicBezTo>
                <a:cubicBezTo>
                  <a:pt x="1161" y="661"/>
                  <a:pt x="1161" y="661"/>
                  <a:pt x="1161" y="661"/>
                </a:cubicBezTo>
                <a:cubicBezTo>
                  <a:pt x="1161" y="661"/>
                  <a:pt x="1147" y="650"/>
                  <a:pt x="1143" y="648"/>
                </a:cubicBezTo>
                <a:cubicBezTo>
                  <a:pt x="1139" y="646"/>
                  <a:pt x="1164" y="647"/>
                  <a:pt x="1168" y="648"/>
                </a:cubicBezTo>
                <a:cubicBezTo>
                  <a:pt x="1172" y="649"/>
                  <a:pt x="1197" y="653"/>
                  <a:pt x="1197" y="653"/>
                </a:cubicBezTo>
                <a:cubicBezTo>
                  <a:pt x="1197" y="629"/>
                  <a:pt x="1197" y="629"/>
                  <a:pt x="1197" y="629"/>
                </a:cubicBezTo>
                <a:cubicBezTo>
                  <a:pt x="1209" y="594"/>
                  <a:pt x="1209" y="594"/>
                  <a:pt x="1209" y="594"/>
                </a:cubicBezTo>
                <a:cubicBezTo>
                  <a:pt x="1209" y="594"/>
                  <a:pt x="1199" y="586"/>
                  <a:pt x="1199" y="576"/>
                </a:cubicBezTo>
                <a:cubicBezTo>
                  <a:pt x="1199" y="566"/>
                  <a:pt x="1213" y="562"/>
                  <a:pt x="1213" y="562"/>
                </a:cubicBezTo>
                <a:cubicBezTo>
                  <a:pt x="1225" y="541"/>
                  <a:pt x="1225" y="541"/>
                  <a:pt x="1225" y="541"/>
                </a:cubicBezTo>
                <a:cubicBezTo>
                  <a:pt x="1225" y="541"/>
                  <a:pt x="1219" y="530"/>
                  <a:pt x="1218" y="525"/>
                </a:cubicBezTo>
                <a:cubicBezTo>
                  <a:pt x="1217" y="520"/>
                  <a:pt x="1215" y="506"/>
                  <a:pt x="1215" y="506"/>
                </a:cubicBezTo>
                <a:cubicBezTo>
                  <a:pt x="1215" y="506"/>
                  <a:pt x="1226" y="501"/>
                  <a:pt x="1238" y="497"/>
                </a:cubicBezTo>
                <a:cubicBezTo>
                  <a:pt x="1250" y="493"/>
                  <a:pt x="1245" y="478"/>
                  <a:pt x="1253" y="476"/>
                </a:cubicBezTo>
                <a:cubicBezTo>
                  <a:pt x="1261" y="474"/>
                  <a:pt x="1276" y="473"/>
                  <a:pt x="1276" y="473"/>
                </a:cubicBezTo>
                <a:cubicBezTo>
                  <a:pt x="1276" y="473"/>
                  <a:pt x="1299" y="481"/>
                  <a:pt x="1301" y="477"/>
                </a:cubicBezTo>
                <a:cubicBezTo>
                  <a:pt x="1303" y="473"/>
                  <a:pt x="1280" y="463"/>
                  <a:pt x="1280" y="454"/>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8" name="Freeform 45"/>
          <p:cNvSpPr>
            <a:spLocks noChangeAspect="1"/>
          </p:cNvSpPr>
          <p:nvPr/>
        </p:nvSpPr>
        <p:spPr bwMode="gray">
          <a:xfrm>
            <a:off x="6613525" y="3552825"/>
            <a:ext cx="242888" cy="619125"/>
          </a:xfrm>
          <a:custGeom>
            <a:avLst/>
            <a:gdLst>
              <a:gd name="T0" fmla="*/ 9 w 426"/>
              <a:gd name="T1" fmla="*/ 422 h 1001"/>
              <a:gd name="T2" fmla="*/ 81 w 426"/>
              <a:gd name="T3" fmla="*/ 465 h 1001"/>
              <a:gd name="T4" fmla="*/ 132 w 426"/>
              <a:gd name="T5" fmla="*/ 562 h 1001"/>
              <a:gd name="T6" fmla="*/ 145 w 426"/>
              <a:gd name="T7" fmla="*/ 654 h 1001"/>
              <a:gd name="T8" fmla="*/ 168 w 426"/>
              <a:gd name="T9" fmla="*/ 671 h 1001"/>
              <a:gd name="T10" fmla="*/ 240 w 426"/>
              <a:gd name="T11" fmla="*/ 641 h 1001"/>
              <a:gd name="T12" fmla="*/ 267 w 426"/>
              <a:gd name="T13" fmla="*/ 638 h 1001"/>
              <a:gd name="T14" fmla="*/ 303 w 426"/>
              <a:gd name="T15" fmla="*/ 745 h 1001"/>
              <a:gd name="T16" fmla="*/ 350 w 426"/>
              <a:gd name="T17" fmla="*/ 849 h 1001"/>
              <a:gd name="T18" fmla="*/ 337 w 426"/>
              <a:gd name="T19" fmla="*/ 918 h 1001"/>
              <a:gd name="T20" fmla="*/ 355 w 426"/>
              <a:gd name="T21" fmla="*/ 970 h 1001"/>
              <a:gd name="T22" fmla="*/ 375 w 426"/>
              <a:gd name="T23" fmla="*/ 956 h 1001"/>
              <a:gd name="T24" fmla="*/ 396 w 426"/>
              <a:gd name="T25" fmla="*/ 861 h 1001"/>
              <a:gd name="T26" fmla="*/ 344 w 426"/>
              <a:gd name="T27" fmla="*/ 760 h 1001"/>
              <a:gd name="T28" fmla="*/ 341 w 426"/>
              <a:gd name="T29" fmla="*/ 687 h 1001"/>
              <a:gd name="T30" fmla="*/ 344 w 426"/>
              <a:gd name="T31" fmla="*/ 653 h 1001"/>
              <a:gd name="T32" fmla="*/ 295 w 426"/>
              <a:gd name="T33" fmla="*/ 592 h 1001"/>
              <a:gd name="T34" fmla="*/ 273 w 426"/>
              <a:gd name="T35" fmla="*/ 554 h 1001"/>
              <a:gd name="T36" fmla="*/ 272 w 426"/>
              <a:gd name="T37" fmla="*/ 512 h 1001"/>
              <a:gd name="T38" fmla="*/ 318 w 426"/>
              <a:gd name="T39" fmla="*/ 477 h 1001"/>
              <a:gd name="T40" fmla="*/ 352 w 426"/>
              <a:gd name="T41" fmla="*/ 440 h 1001"/>
              <a:gd name="T42" fmla="*/ 399 w 426"/>
              <a:gd name="T43" fmla="*/ 414 h 1001"/>
              <a:gd name="T44" fmla="*/ 399 w 426"/>
              <a:gd name="T45" fmla="*/ 392 h 1001"/>
              <a:gd name="T46" fmla="*/ 397 w 426"/>
              <a:gd name="T47" fmla="*/ 380 h 1001"/>
              <a:gd name="T48" fmla="*/ 361 w 426"/>
              <a:gd name="T49" fmla="*/ 370 h 1001"/>
              <a:gd name="T50" fmla="*/ 326 w 426"/>
              <a:gd name="T51" fmla="*/ 329 h 1001"/>
              <a:gd name="T52" fmla="*/ 301 w 426"/>
              <a:gd name="T53" fmla="*/ 292 h 1001"/>
              <a:gd name="T54" fmla="*/ 297 w 426"/>
              <a:gd name="T55" fmla="*/ 237 h 1001"/>
              <a:gd name="T56" fmla="*/ 242 w 426"/>
              <a:gd name="T57" fmla="*/ 235 h 1001"/>
              <a:gd name="T58" fmla="*/ 233 w 426"/>
              <a:gd name="T59" fmla="*/ 203 h 1001"/>
              <a:gd name="T60" fmla="*/ 243 w 426"/>
              <a:gd name="T61" fmla="*/ 156 h 1001"/>
              <a:gd name="T62" fmla="*/ 253 w 426"/>
              <a:gd name="T63" fmla="*/ 133 h 1001"/>
              <a:gd name="T64" fmla="*/ 255 w 426"/>
              <a:gd name="T65" fmla="*/ 74 h 1001"/>
              <a:gd name="T66" fmla="*/ 211 w 426"/>
              <a:gd name="T67" fmla="*/ 15 h 1001"/>
              <a:gd name="T68" fmla="*/ 187 w 426"/>
              <a:gd name="T69" fmla="*/ 32 h 1001"/>
              <a:gd name="T70" fmla="*/ 159 w 426"/>
              <a:gd name="T71" fmla="*/ 69 h 1001"/>
              <a:gd name="T72" fmla="*/ 98 w 426"/>
              <a:gd name="T73" fmla="*/ 102 h 1001"/>
              <a:gd name="T74" fmla="*/ 96 w 426"/>
              <a:gd name="T75" fmla="*/ 158 h 1001"/>
              <a:gd name="T76" fmla="*/ 80 w 426"/>
              <a:gd name="T77" fmla="*/ 225 h 1001"/>
              <a:gd name="T78" fmla="*/ 26 w 426"/>
              <a:gd name="T79" fmla="*/ 244 h 1001"/>
              <a:gd name="T80" fmla="*/ 32 w 426"/>
              <a:gd name="T81" fmla="*/ 301 h 1001"/>
              <a:gd name="T82" fmla="*/ 31 w 426"/>
              <a:gd name="T83" fmla="*/ 342 h 1001"/>
              <a:gd name="T84" fmla="*/ 25 w 426"/>
              <a:gd name="T85" fmla="*/ 38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1001">
                <a:moveTo>
                  <a:pt x="0" y="391"/>
                </a:moveTo>
                <a:cubicBezTo>
                  <a:pt x="5" y="391"/>
                  <a:pt x="9" y="391"/>
                  <a:pt x="9" y="391"/>
                </a:cubicBezTo>
                <a:cubicBezTo>
                  <a:pt x="9" y="422"/>
                  <a:pt x="9" y="422"/>
                  <a:pt x="9" y="422"/>
                </a:cubicBezTo>
                <a:cubicBezTo>
                  <a:pt x="9" y="422"/>
                  <a:pt x="32" y="428"/>
                  <a:pt x="41" y="438"/>
                </a:cubicBezTo>
                <a:cubicBezTo>
                  <a:pt x="51" y="448"/>
                  <a:pt x="59" y="470"/>
                  <a:pt x="59" y="470"/>
                </a:cubicBezTo>
                <a:cubicBezTo>
                  <a:pt x="81" y="465"/>
                  <a:pt x="81" y="465"/>
                  <a:pt x="81" y="465"/>
                </a:cubicBezTo>
                <a:cubicBezTo>
                  <a:pt x="67" y="494"/>
                  <a:pt x="67" y="494"/>
                  <a:pt x="67" y="494"/>
                </a:cubicBezTo>
                <a:cubicBezTo>
                  <a:pt x="67" y="494"/>
                  <a:pt x="98" y="501"/>
                  <a:pt x="110" y="510"/>
                </a:cubicBezTo>
                <a:cubicBezTo>
                  <a:pt x="122" y="519"/>
                  <a:pt x="130" y="555"/>
                  <a:pt x="132" y="562"/>
                </a:cubicBezTo>
                <a:cubicBezTo>
                  <a:pt x="134" y="568"/>
                  <a:pt x="148" y="581"/>
                  <a:pt x="148" y="581"/>
                </a:cubicBezTo>
                <a:cubicBezTo>
                  <a:pt x="137" y="593"/>
                  <a:pt x="137" y="593"/>
                  <a:pt x="137" y="593"/>
                </a:cubicBezTo>
                <a:cubicBezTo>
                  <a:pt x="145" y="654"/>
                  <a:pt x="145" y="654"/>
                  <a:pt x="145" y="654"/>
                </a:cubicBezTo>
                <a:cubicBezTo>
                  <a:pt x="134" y="662"/>
                  <a:pt x="134" y="662"/>
                  <a:pt x="134" y="662"/>
                </a:cubicBezTo>
                <a:cubicBezTo>
                  <a:pt x="134" y="662"/>
                  <a:pt x="140" y="681"/>
                  <a:pt x="149" y="680"/>
                </a:cubicBezTo>
                <a:cubicBezTo>
                  <a:pt x="158" y="679"/>
                  <a:pt x="168" y="671"/>
                  <a:pt x="168" y="671"/>
                </a:cubicBezTo>
                <a:cubicBezTo>
                  <a:pt x="168" y="671"/>
                  <a:pt x="172" y="686"/>
                  <a:pt x="183" y="681"/>
                </a:cubicBezTo>
                <a:cubicBezTo>
                  <a:pt x="195" y="677"/>
                  <a:pt x="206" y="654"/>
                  <a:pt x="206" y="654"/>
                </a:cubicBezTo>
                <a:cubicBezTo>
                  <a:pt x="206" y="654"/>
                  <a:pt x="228" y="650"/>
                  <a:pt x="240" y="641"/>
                </a:cubicBezTo>
                <a:cubicBezTo>
                  <a:pt x="252" y="631"/>
                  <a:pt x="238" y="602"/>
                  <a:pt x="245" y="596"/>
                </a:cubicBezTo>
                <a:cubicBezTo>
                  <a:pt x="253" y="590"/>
                  <a:pt x="268" y="617"/>
                  <a:pt x="268" y="617"/>
                </a:cubicBezTo>
                <a:cubicBezTo>
                  <a:pt x="267" y="638"/>
                  <a:pt x="267" y="638"/>
                  <a:pt x="267" y="638"/>
                </a:cubicBezTo>
                <a:cubicBezTo>
                  <a:pt x="267" y="638"/>
                  <a:pt x="288" y="639"/>
                  <a:pt x="289" y="656"/>
                </a:cubicBezTo>
                <a:cubicBezTo>
                  <a:pt x="289" y="673"/>
                  <a:pt x="296" y="685"/>
                  <a:pt x="298" y="698"/>
                </a:cubicBezTo>
                <a:cubicBezTo>
                  <a:pt x="300" y="712"/>
                  <a:pt x="303" y="745"/>
                  <a:pt x="303" y="745"/>
                </a:cubicBezTo>
                <a:cubicBezTo>
                  <a:pt x="303" y="745"/>
                  <a:pt x="304" y="757"/>
                  <a:pt x="311" y="766"/>
                </a:cubicBezTo>
                <a:cubicBezTo>
                  <a:pt x="319" y="775"/>
                  <a:pt x="322" y="788"/>
                  <a:pt x="322" y="788"/>
                </a:cubicBezTo>
                <a:cubicBezTo>
                  <a:pt x="350" y="849"/>
                  <a:pt x="350" y="849"/>
                  <a:pt x="350" y="849"/>
                </a:cubicBezTo>
                <a:cubicBezTo>
                  <a:pt x="360" y="879"/>
                  <a:pt x="360" y="879"/>
                  <a:pt x="360" y="879"/>
                </a:cubicBezTo>
                <a:cubicBezTo>
                  <a:pt x="360" y="879"/>
                  <a:pt x="346" y="876"/>
                  <a:pt x="345" y="884"/>
                </a:cubicBezTo>
                <a:cubicBezTo>
                  <a:pt x="343" y="893"/>
                  <a:pt x="337" y="918"/>
                  <a:pt x="337" y="918"/>
                </a:cubicBezTo>
                <a:cubicBezTo>
                  <a:pt x="366" y="908"/>
                  <a:pt x="366" y="908"/>
                  <a:pt x="366" y="908"/>
                </a:cubicBezTo>
                <a:cubicBezTo>
                  <a:pt x="358" y="945"/>
                  <a:pt x="358" y="945"/>
                  <a:pt x="358" y="945"/>
                </a:cubicBezTo>
                <a:cubicBezTo>
                  <a:pt x="358" y="945"/>
                  <a:pt x="354" y="957"/>
                  <a:pt x="355" y="970"/>
                </a:cubicBezTo>
                <a:cubicBezTo>
                  <a:pt x="356" y="982"/>
                  <a:pt x="363" y="1001"/>
                  <a:pt x="363" y="1001"/>
                </a:cubicBezTo>
                <a:cubicBezTo>
                  <a:pt x="363" y="1001"/>
                  <a:pt x="372" y="988"/>
                  <a:pt x="373" y="979"/>
                </a:cubicBezTo>
                <a:cubicBezTo>
                  <a:pt x="374" y="970"/>
                  <a:pt x="366" y="963"/>
                  <a:pt x="375" y="956"/>
                </a:cubicBezTo>
                <a:cubicBezTo>
                  <a:pt x="384" y="949"/>
                  <a:pt x="389" y="942"/>
                  <a:pt x="392" y="932"/>
                </a:cubicBezTo>
                <a:cubicBezTo>
                  <a:pt x="395" y="922"/>
                  <a:pt x="402" y="897"/>
                  <a:pt x="398" y="884"/>
                </a:cubicBezTo>
                <a:cubicBezTo>
                  <a:pt x="394" y="871"/>
                  <a:pt x="396" y="861"/>
                  <a:pt x="396" y="861"/>
                </a:cubicBezTo>
                <a:cubicBezTo>
                  <a:pt x="396" y="861"/>
                  <a:pt x="381" y="849"/>
                  <a:pt x="377" y="843"/>
                </a:cubicBezTo>
                <a:cubicBezTo>
                  <a:pt x="373" y="837"/>
                  <a:pt x="378" y="813"/>
                  <a:pt x="374" y="798"/>
                </a:cubicBezTo>
                <a:cubicBezTo>
                  <a:pt x="370" y="783"/>
                  <a:pt x="348" y="770"/>
                  <a:pt x="344" y="760"/>
                </a:cubicBezTo>
                <a:cubicBezTo>
                  <a:pt x="340" y="750"/>
                  <a:pt x="328" y="736"/>
                  <a:pt x="328" y="736"/>
                </a:cubicBezTo>
                <a:cubicBezTo>
                  <a:pt x="328" y="736"/>
                  <a:pt x="320" y="723"/>
                  <a:pt x="330" y="713"/>
                </a:cubicBezTo>
                <a:cubicBezTo>
                  <a:pt x="340" y="703"/>
                  <a:pt x="341" y="693"/>
                  <a:pt x="341" y="687"/>
                </a:cubicBezTo>
                <a:cubicBezTo>
                  <a:pt x="341" y="681"/>
                  <a:pt x="338" y="670"/>
                  <a:pt x="338" y="670"/>
                </a:cubicBezTo>
                <a:cubicBezTo>
                  <a:pt x="338" y="670"/>
                  <a:pt x="350" y="671"/>
                  <a:pt x="350" y="658"/>
                </a:cubicBezTo>
                <a:cubicBezTo>
                  <a:pt x="350" y="645"/>
                  <a:pt x="344" y="653"/>
                  <a:pt x="344" y="653"/>
                </a:cubicBezTo>
                <a:cubicBezTo>
                  <a:pt x="344" y="653"/>
                  <a:pt x="336" y="652"/>
                  <a:pt x="331" y="640"/>
                </a:cubicBezTo>
                <a:cubicBezTo>
                  <a:pt x="326" y="628"/>
                  <a:pt x="340" y="633"/>
                  <a:pt x="332" y="622"/>
                </a:cubicBezTo>
                <a:cubicBezTo>
                  <a:pt x="324" y="611"/>
                  <a:pt x="298" y="602"/>
                  <a:pt x="295" y="592"/>
                </a:cubicBezTo>
                <a:cubicBezTo>
                  <a:pt x="292" y="582"/>
                  <a:pt x="287" y="579"/>
                  <a:pt x="287" y="579"/>
                </a:cubicBezTo>
                <a:cubicBezTo>
                  <a:pt x="291" y="564"/>
                  <a:pt x="291" y="564"/>
                  <a:pt x="291" y="564"/>
                </a:cubicBezTo>
                <a:cubicBezTo>
                  <a:pt x="291" y="564"/>
                  <a:pt x="278" y="558"/>
                  <a:pt x="273" y="554"/>
                </a:cubicBezTo>
                <a:cubicBezTo>
                  <a:pt x="268" y="550"/>
                  <a:pt x="265" y="545"/>
                  <a:pt x="268" y="542"/>
                </a:cubicBezTo>
                <a:cubicBezTo>
                  <a:pt x="271" y="539"/>
                  <a:pt x="282" y="545"/>
                  <a:pt x="282" y="536"/>
                </a:cubicBezTo>
                <a:cubicBezTo>
                  <a:pt x="282" y="527"/>
                  <a:pt x="271" y="516"/>
                  <a:pt x="272" y="512"/>
                </a:cubicBezTo>
                <a:cubicBezTo>
                  <a:pt x="273" y="508"/>
                  <a:pt x="283" y="507"/>
                  <a:pt x="284" y="498"/>
                </a:cubicBezTo>
                <a:cubicBezTo>
                  <a:pt x="285" y="489"/>
                  <a:pt x="277" y="473"/>
                  <a:pt x="288" y="471"/>
                </a:cubicBezTo>
                <a:cubicBezTo>
                  <a:pt x="299" y="469"/>
                  <a:pt x="308" y="480"/>
                  <a:pt x="318" y="477"/>
                </a:cubicBezTo>
                <a:cubicBezTo>
                  <a:pt x="328" y="474"/>
                  <a:pt x="330" y="456"/>
                  <a:pt x="330" y="456"/>
                </a:cubicBezTo>
                <a:cubicBezTo>
                  <a:pt x="347" y="455"/>
                  <a:pt x="347" y="455"/>
                  <a:pt x="347" y="455"/>
                </a:cubicBezTo>
                <a:cubicBezTo>
                  <a:pt x="352" y="440"/>
                  <a:pt x="352" y="440"/>
                  <a:pt x="352" y="440"/>
                </a:cubicBezTo>
                <a:cubicBezTo>
                  <a:pt x="352" y="440"/>
                  <a:pt x="371" y="434"/>
                  <a:pt x="375" y="435"/>
                </a:cubicBezTo>
                <a:cubicBezTo>
                  <a:pt x="375" y="435"/>
                  <a:pt x="373" y="423"/>
                  <a:pt x="382" y="420"/>
                </a:cubicBezTo>
                <a:cubicBezTo>
                  <a:pt x="391" y="417"/>
                  <a:pt x="399" y="414"/>
                  <a:pt x="399" y="414"/>
                </a:cubicBezTo>
                <a:cubicBezTo>
                  <a:pt x="394" y="407"/>
                  <a:pt x="394" y="407"/>
                  <a:pt x="394" y="407"/>
                </a:cubicBezTo>
                <a:cubicBezTo>
                  <a:pt x="399" y="399"/>
                  <a:pt x="399" y="399"/>
                  <a:pt x="399" y="399"/>
                </a:cubicBezTo>
                <a:cubicBezTo>
                  <a:pt x="399" y="392"/>
                  <a:pt x="399" y="392"/>
                  <a:pt x="399" y="392"/>
                </a:cubicBezTo>
                <a:cubicBezTo>
                  <a:pt x="421" y="382"/>
                  <a:pt x="421" y="382"/>
                  <a:pt x="421" y="382"/>
                </a:cubicBezTo>
                <a:cubicBezTo>
                  <a:pt x="421" y="382"/>
                  <a:pt x="426" y="364"/>
                  <a:pt x="416" y="363"/>
                </a:cubicBezTo>
                <a:cubicBezTo>
                  <a:pt x="406" y="362"/>
                  <a:pt x="397" y="380"/>
                  <a:pt x="397" y="380"/>
                </a:cubicBezTo>
                <a:cubicBezTo>
                  <a:pt x="397" y="380"/>
                  <a:pt x="378" y="381"/>
                  <a:pt x="375" y="381"/>
                </a:cubicBezTo>
                <a:cubicBezTo>
                  <a:pt x="372" y="381"/>
                  <a:pt x="372" y="369"/>
                  <a:pt x="372" y="369"/>
                </a:cubicBezTo>
                <a:cubicBezTo>
                  <a:pt x="361" y="370"/>
                  <a:pt x="361" y="370"/>
                  <a:pt x="361" y="370"/>
                </a:cubicBezTo>
                <a:cubicBezTo>
                  <a:pt x="356" y="350"/>
                  <a:pt x="356" y="350"/>
                  <a:pt x="356" y="350"/>
                </a:cubicBezTo>
                <a:cubicBezTo>
                  <a:pt x="317" y="346"/>
                  <a:pt x="317" y="346"/>
                  <a:pt x="317" y="346"/>
                </a:cubicBezTo>
                <a:cubicBezTo>
                  <a:pt x="317" y="346"/>
                  <a:pt x="323" y="332"/>
                  <a:pt x="326" y="329"/>
                </a:cubicBezTo>
                <a:cubicBezTo>
                  <a:pt x="329" y="326"/>
                  <a:pt x="320" y="314"/>
                  <a:pt x="320" y="314"/>
                </a:cubicBezTo>
                <a:cubicBezTo>
                  <a:pt x="320" y="314"/>
                  <a:pt x="343" y="305"/>
                  <a:pt x="336" y="299"/>
                </a:cubicBezTo>
                <a:cubicBezTo>
                  <a:pt x="329" y="293"/>
                  <a:pt x="301" y="292"/>
                  <a:pt x="301" y="292"/>
                </a:cubicBezTo>
                <a:cubicBezTo>
                  <a:pt x="296" y="265"/>
                  <a:pt x="296" y="265"/>
                  <a:pt x="296" y="265"/>
                </a:cubicBezTo>
                <a:cubicBezTo>
                  <a:pt x="280" y="252"/>
                  <a:pt x="280" y="252"/>
                  <a:pt x="280" y="252"/>
                </a:cubicBezTo>
                <a:cubicBezTo>
                  <a:pt x="297" y="237"/>
                  <a:pt x="297" y="237"/>
                  <a:pt x="297" y="237"/>
                </a:cubicBezTo>
                <a:cubicBezTo>
                  <a:pt x="297" y="237"/>
                  <a:pt x="268" y="237"/>
                  <a:pt x="260" y="238"/>
                </a:cubicBezTo>
                <a:cubicBezTo>
                  <a:pt x="252" y="239"/>
                  <a:pt x="236" y="249"/>
                  <a:pt x="236" y="249"/>
                </a:cubicBezTo>
                <a:cubicBezTo>
                  <a:pt x="242" y="235"/>
                  <a:pt x="242" y="235"/>
                  <a:pt x="242" y="235"/>
                </a:cubicBezTo>
                <a:cubicBezTo>
                  <a:pt x="242" y="235"/>
                  <a:pt x="237" y="225"/>
                  <a:pt x="232" y="220"/>
                </a:cubicBezTo>
                <a:cubicBezTo>
                  <a:pt x="227" y="215"/>
                  <a:pt x="226" y="206"/>
                  <a:pt x="226" y="206"/>
                </a:cubicBezTo>
                <a:cubicBezTo>
                  <a:pt x="233" y="203"/>
                  <a:pt x="233" y="203"/>
                  <a:pt x="233" y="203"/>
                </a:cubicBezTo>
                <a:cubicBezTo>
                  <a:pt x="231" y="183"/>
                  <a:pt x="231" y="183"/>
                  <a:pt x="231" y="183"/>
                </a:cubicBezTo>
                <a:cubicBezTo>
                  <a:pt x="231" y="183"/>
                  <a:pt x="242" y="187"/>
                  <a:pt x="243" y="176"/>
                </a:cubicBezTo>
                <a:cubicBezTo>
                  <a:pt x="244" y="165"/>
                  <a:pt x="243" y="156"/>
                  <a:pt x="243" y="156"/>
                </a:cubicBezTo>
                <a:cubicBezTo>
                  <a:pt x="243" y="156"/>
                  <a:pt x="255" y="164"/>
                  <a:pt x="258" y="157"/>
                </a:cubicBezTo>
                <a:cubicBezTo>
                  <a:pt x="261" y="150"/>
                  <a:pt x="262" y="144"/>
                  <a:pt x="262" y="144"/>
                </a:cubicBezTo>
                <a:cubicBezTo>
                  <a:pt x="262" y="144"/>
                  <a:pt x="246" y="133"/>
                  <a:pt x="253" y="133"/>
                </a:cubicBezTo>
                <a:cubicBezTo>
                  <a:pt x="260" y="133"/>
                  <a:pt x="270" y="127"/>
                  <a:pt x="270" y="127"/>
                </a:cubicBezTo>
                <a:cubicBezTo>
                  <a:pt x="263" y="90"/>
                  <a:pt x="263" y="90"/>
                  <a:pt x="263" y="90"/>
                </a:cubicBezTo>
                <a:cubicBezTo>
                  <a:pt x="255" y="74"/>
                  <a:pt x="255" y="74"/>
                  <a:pt x="255" y="74"/>
                </a:cubicBezTo>
                <a:cubicBezTo>
                  <a:pt x="255" y="74"/>
                  <a:pt x="257" y="52"/>
                  <a:pt x="250" y="50"/>
                </a:cubicBezTo>
                <a:cubicBezTo>
                  <a:pt x="243" y="48"/>
                  <a:pt x="228" y="50"/>
                  <a:pt x="228" y="50"/>
                </a:cubicBezTo>
                <a:cubicBezTo>
                  <a:pt x="228" y="50"/>
                  <a:pt x="219" y="23"/>
                  <a:pt x="211" y="15"/>
                </a:cubicBezTo>
                <a:cubicBezTo>
                  <a:pt x="203" y="7"/>
                  <a:pt x="189" y="0"/>
                  <a:pt x="189" y="0"/>
                </a:cubicBezTo>
                <a:cubicBezTo>
                  <a:pt x="185" y="13"/>
                  <a:pt x="185" y="13"/>
                  <a:pt x="185" y="13"/>
                </a:cubicBezTo>
                <a:cubicBezTo>
                  <a:pt x="187" y="32"/>
                  <a:pt x="187" y="32"/>
                  <a:pt x="187" y="32"/>
                </a:cubicBezTo>
                <a:cubicBezTo>
                  <a:pt x="187" y="32"/>
                  <a:pt x="163" y="41"/>
                  <a:pt x="163" y="50"/>
                </a:cubicBezTo>
                <a:cubicBezTo>
                  <a:pt x="163" y="59"/>
                  <a:pt x="186" y="69"/>
                  <a:pt x="184" y="73"/>
                </a:cubicBezTo>
                <a:cubicBezTo>
                  <a:pt x="182" y="77"/>
                  <a:pt x="159" y="69"/>
                  <a:pt x="159" y="69"/>
                </a:cubicBezTo>
                <a:cubicBezTo>
                  <a:pt x="159" y="69"/>
                  <a:pt x="144" y="70"/>
                  <a:pt x="136" y="72"/>
                </a:cubicBezTo>
                <a:cubicBezTo>
                  <a:pt x="128" y="74"/>
                  <a:pt x="133" y="89"/>
                  <a:pt x="121" y="93"/>
                </a:cubicBezTo>
                <a:cubicBezTo>
                  <a:pt x="109" y="97"/>
                  <a:pt x="98" y="102"/>
                  <a:pt x="98" y="102"/>
                </a:cubicBezTo>
                <a:cubicBezTo>
                  <a:pt x="98" y="102"/>
                  <a:pt x="100" y="116"/>
                  <a:pt x="101" y="121"/>
                </a:cubicBezTo>
                <a:cubicBezTo>
                  <a:pt x="102" y="126"/>
                  <a:pt x="108" y="137"/>
                  <a:pt x="108" y="137"/>
                </a:cubicBezTo>
                <a:cubicBezTo>
                  <a:pt x="96" y="158"/>
                  <a:pt x="96" y="158"/>
                  <a:pt x="96" y="158"/>
                </a:cubicBezTo>
                <a:cubicBezTo>
                  <a:pt x="96" y="158"/>
                  <a:pt x="82" y="162"/>
                  <a:pt x="82" y="172"/>
                </a:cubicBezTo>
                <a:cubicBezTo>
                  <a:pt x="82" y="182"/>
                  <a:pt x="92" y="190"/>
                  <a:pt x="92" y="190"/>
                </a:cubicBezTo>
                <a:cubicBezTo>
                  <a:pt x="80" y="225"/>
                  <a:pt x="80" y="225"/>
                  <a:pt x="80" y="225"/>
                </a:cubicBezTo>
                <a:cubicBezTo>
                  <a:pt x="80" y="249"/>
                  <a:pt x="80" y="249"/>
                  <a:pt x="80" y="249"/>
                </a:cubicBezTo>
                <a:cubicBezTo>
                  <a:pt x="80" y="249"/>
                  <a:pt x="55" y="245"/>
                  <a:pt x="51" y="244"/>
                </a:cubicBezTo>
                <a:cubicBezTo>
                  <a:pt x="47" y="243"/>
                  <a:pt x="22" y="242"/>
                  <a:pt x="26" y="244"/>
                </a:cubicBezTo>
                <a:cubicBezTo>
                  <a:pt x="30" y="246"/>
                  <a:pt x="44" y="257"/>
                  <a:pt x="44" y="257"/>
                </a:cubicBezTo>
                <a:cubicBezTo>
                  <a:pt x="46" y="290"/>
                  <a:pt x="46" y="290"/>
                  <a:pt x="46" y="290"/>
                </a:cubicBezTo>
                <a:cubicBezTo>
                  <a:pt x="46" y="290"/>
                  <a:pt x="29" y="292"/>
                  <a:pt x="32" y="301"/>
                </a:cubicBezTo>
                <a:cubicBezTo>
                  <a:pt x="35" y="310"/>
                  <a:pt x="35" y="324"/>
                  <a:pt x="39" y="328"/>
                </a:cubicBezTo>
                <a:cubicBezTo>
                  <a:pt x="43" y="332"/>
                  <a:pt x="53" y="344"/>
                  <a:pt x="44" y="346"/>
                </a:cubicBezTo>
                <a:cubicBezTo>
                  <a:pt x="35" y="348"/>
                  <a:pt x="31" y="336"/>
                  <a:pt x="31" y="342"/>
                </a:cubicBezTo>
                <a:cubicBezTo>
                  <a:pt x="31" y="348"/>
                  <a:pt x="32" y="356"/>
                  <a:pt x="32" y="356"/>
                </a:cubicBezTo>
                <a:cubicBezTo>
                  <a:pt x="18" y="344"/>
                  <a:pt x="18" y="344"/>
                  <a:pt x="18" y="344"/>
                </a:cubicBezTo>
                <a:cubicBezTo>
                  <a:pt x="25" y="383"/>
                  <a:pt x="25" y="383"/>
                  <a:pt x="25" y="383"/>
                </a:cubicBezTo>
                <a:cubicBezTo>
                  <a:pt x="4" y="380"/>
                  <a:pt x="4" y="380"/>
                  <a:pt x="4" y="380"/>
                </a:cubicBezTo>
                <a:cubicBezTo>
                  <a:pt x="4" y="380"/>
                  <a:pt x="2" y="384"/>
                  <a:pt x="0" y="39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49" name="Freeform 46"/>
          <p:cNvSpPr>
            <a:spLocks noChangeAspect="1"/>
          </p:cNvSpPr>
          <p:nvPr/>
        </p:nvSpPr>
        <p:spPr bwMode="gray">
          <a:xfrm>
            <a:off x="7285038" y="3074988"/>
            <a:ext cx="127000" cy="173037"/>
          </a:xfrm>
          <a:custGeom>
            <a:avLst/>
            <a:gdLst>
              <a:gd name="T0" fmla="*/ 182 w 220"/>
              <a:gd name="T1" fmla="*/ 0 h 280"/>
              <a:gd name="T2" fmla="*/ 160 w 220"/>
              <a:gd name="T3" fmla="*/ 0 h 280"/>
              <a:gd name="T4" fmla="*/ 171 w 220"/>
              <a:gd name="T5" fmla="*/ 27 h 280"/>
              <a:gd name="T6" fmla="*/ 153 w 220"/>
              <a:gd name="T7" fmla="*/ 28 h 280"/>
              <a:gd name="T8" fmla="*/ 153 w 220"/>
              <a:gd name="T9" fmla="*/ 49 h 280"/>
              <a:gd name="T10" fmla="*/ 113 w 220"/>
              <a:gd name="T11" fmla="*/ 50 h 280"/>
              <a:gd name="T12" fmla="*/ 135 w 220"/>
              <a:gd name="T13" fmla="*/ 71 h 280"/>
              <a:gd name="T14" fmla="*/ 134 w 220"/>
              <a:gd name="T15" fmla="*/ 81 h 280"/>
              <a:gd name="T16" fmla="*/ 87 w 220"/>
              <a:gd name="T17" fmla="*/ 77 h 280"/>
              <a:gd name="T18" fmla="*/ 61 w 220"/>
              <a:gd name="T19" fmla="*/ 63 h 280"/>
              <a:gd name="T20" fmla="*/ 47 w 220"/>
              <a:gd name="T21" fmla="*/ 115 h 280"/>
              <a:gd name="T22" fmla="*/ 13 w 220"/>
              <a:gd name="T23" fmla="*/ 138 h 280"/>
              <a:gd name="T24" fmla="*/ 7 w 220"/>
              <a:gd name="T25" fmla="*/ 154 h 280"/>
              <a:gd name="T26" fmla="*/ 0 w 220"/>
              <a:gd name="T27" fmla="*/ 165 h 280"/>
              <a:gd name="T28" fmla="*/ 8 w 220"/>
              <a:gd name="T29" fmla="*/ 152 h 280"/>
              <a:gd name="T30" fmla="*/ 14 w 220"/>
              <a:gd name="T31" fmla="*/ 166 h 280"/>
              <a:gd name="T32" fmla="*/ 26 w 220"/>
              <a:gd name="T33" fmla="*/ 180 h 280"/>
              <a:gd name="T34" fmla="*/ 33 w 220"/>
              <a:gd name="T35" fmla="*/ 168 h 280"/>
              <a:gd name="T36" fmla="*/ 47 w 220"/>
              <a:gd name="T37" fmla="*/ 181 h 280"/>
              <a:gd name="T38" fmla="*/ 64 w 220"/>
              <a:gd name="T39" fmla="*/ 182 h 280"/>
              <a:gd name="T40" fmla="*/ 68 w 220"/>
              <a:gd name="T41" fmla="*/ 223 h 280"/>
              <a:gd name="T42" fmla="*/ 93 w 220"/>
              <a:gd name="T43" fmla="*/ 223 h 280"/>
              <a:gd name="T44" fmla="*/ 96 w 220"/>
              <a:gd name="T45" fmla="*/ 233 h 280"/>
              <a:gd name="T46" fmla="*/ 69 w 220"/>
              <a:gd name="T47" fmla="*/ 234 h 280"/>
              <a:gd name="T48" fmla="*/ 80 w 220"/>
              <a:gd name="T49" fmla="*/ 263 h 280"/>
              <a:gd name="T50" fmla="*/ 87 w 220"/>
              <a:gd name="T51" fmla="*/ 274 h 280"/>
              <a:gd name="T52" fmla="*/ 106 w 220"/>
              <a:gd name="T53" fmla="*/ 266 h 280"/>
              <a:gd name="T54" fmla="*/ 135 w 220"/>
              <a:gd name="T55" fmla="*/ 279 h 280"/>
              <a:gd name="T56" fmla="*/ 153 w 220"/>
              <a:gd name="T57" fmla="*/ 275 h 280"/>
              <a:gd name="T58" fmla="*/ 166 w 220"/>
              <a:gd name="T59" fmla="*/ 265 h 280"/>
              <a:gd name="T60" fmla="*/ 169 w 220"/>
              <a:gd name="T61" fmla="*/ 252 h 280"/>
              <a:gd name="T62" fmla="*/ 207 w 220"/>
              <a:gd name="T63" fmla="*/ 246 h 280"/>
              <a:gd name="T64" fmla="*/ 217 w 220"/>
              <a:gd name="T65" fmla="*/ 236 h 280"/>
              <a:gd name="T66" fmla="*/ 208 w 220"/>
              <a:gd name="T67" fmla="*/ 224 h 280"/>
              <a:gd name="T68" fmla="*/ 177 w 220"/>
              <a:gd name="T69" fmla="*/ 207 h 280"/>
              <a:gd name="T70" fmla="*/ 162 w 220"/>
              <a:gd name="T71" fmla="*/ 202 h 280"/>
              <a:gd name="T72" fmla="*/ 169 w 220"/>
              <a:gd name="T73" fmla="*/ 189 h 280"/>
              <a:gd name="T74" fmla="*/ 154 w 220"/>
              <a:gd name="T75" fmla="*/ 167 h 280"/>
              <a:gd name="T76" fmla="*/ 190 w 220"/>
              <a:gd name="T77" fmla="*/ 146 h 280"/>
              <a:gd name="T78" fmla="*/ 200 w 220"/>
              <a:gd name="T79" fmla="*/ 117 h 280"/>
              <a:gd name="T80" fmla="*/ 216 w 220"/>
              <a:gd name="T81" fmla="*/ 109 h 280"/>
              <a:gd name="T82" fmla="*/ 211 w 220"/>
              <a:gd name="T83" fmla="*/ 88 h 280"/>
              <a:gd name="T84" fmla="*/ 196 w 220"/>
              <a:gd name="T85" fmla="*/ 60 h 280"/>
              <a:gd name="T86" fmla="*/ 220 w 220"/>
              <a:gd name="T87" fmla="*/ 38 h 280"/>
              <a:gd name="T88" fmla="*/ 211 w 220"/>
              <a:gd name="T89" fmla="*/ 23 h 280"/>
              <a:gd name="T90" fmla="*/ 192 w 220"/>
              <a:gd name="T91" fmla="*/ 17 h 280"/>
              <a:gd name="T92" fmla="*/ 182 w 220"/>
              <a:gd name="T9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280">
                <a:moveTo>
                  <a:pt x="182" y="0"/>
                </a:moveTo>
                <a:cubicBezTo>
                  <a:pt x="160" y="0"/>
                  <a:pt x="160" y="0"/>
                  <a:pt x="160" y="0"/>
                </a:cubicBezTo>
                <a:cubicBezTo>
                  <a:pt x="160" y="0"/>
                  <a:pt x="173" y="22"/>
                  <a:pt x="171" y="27"/>
                </a:cubicBezTo>
                <a:cubicBezTo>
                  <a:pt x="169" y="32"/>
                  <a:pt x="153" y="28"/>
                  <a:pt x="153" y="28"/>
                </a:cubicBezTo>
                <a:cubicBezTo>
                  <a:pt x="153" y="28"/>
                  <a:pt x="163" y="40"/>
                  <a:pt x="153" y="49"/>
                </a:cubicBezTo>
                <a:cubicBezTo>
                  <a:pt x="143" y="58"/>
                  <a:pt x="119" y="42"/>
                  <a:pt x="113" y="50"/>
                </a:cubicBezTo>
                <a:cubicBezTo>
                  <a:pt x="107" y="58"/>
                  <a:pt x="135" y="71"/>
                  <a:pt x="135" y="71"/>
                </a:cubicBezTo>
                <a:cubicBezTo>
                  <a:pt x="134" y="81"/>
                  <a:pt x="134" y="81"/>
                  <a:pt x="134" y="81"/>
                </a:cubicBezTo>
                <a:cubicBezTo>
                  <a:pt x="134" y="81"/>
                  <a:pt x="94" y="82"/>
                  <a:pt x="87" y="77"/>
                </a:cubicBezTo>
                <a:cubicBezTo>
                  <a:pt x="80" y="72"/>
                  <a:pt x="65" y="61"/>
                  <a:pt x="61" y="63"/>
                </a:cubicBezTo>
                <a:cubicBezTo>
                  <a:pt x="57" y="65"/>
                  <a:pt x="62" y="103"/>
                  <a:pt x="47" y="115"/>
                </a:cubicBezTo>
                <a:cubicBezTo>
                  <a:pt x="32" y="127"/>
                  <a:pt x="25" y="128"/>
                  <a:pt x="13" y="138"/>
                </a:cubicBezTo>
                <a:cubicBezTo>
                  <a:pt x="3" y="146"/>
                  <a:pt x="5" y="152"/>
                  <a:pt x="7" y="154"/>
                </a:cubicBezTo>
                <a:cubicBezTo>
                  <a:pt x="0" y="165"/>
                  <a:pt x="0" y="165"/>
                  <a:pt x="0" y="165"/>
                </a:cubicBezTo>
                <a:cubicBezTo>
                  <a:pt x="8" y="152"/>
                  <a:pt x="8" y="152"/>
                  <a:pt x="8" y="152"/>
                </a:cubicBezTo>
                <a:cubicBezTo>
                  <a:pt x="14" y="166"/>
                  <a:pt x="14" y="166"/>
                  <a:pt x="14" y="166"/>
                </a:cubicBezTo>
                <a:cubicBezTo>
                  <a:pt x="26" y="180"/>
                  <a:pt x="26" y="180"/>
                  <a:pt x="26" y="180"/>
                </a:cubicBezTo>
                <a:cubicBezTo>
                  <a:pt x="33" y="168"/>
                  <a:pt x="33" y="168"/>
                  <a:pt x="33" y="168"/>
                </a:cubicBezTo>
                <a:cubicBezTo>
                  <a:pt x="33" y="168"/>
                  <a:pt x="42" y="181"/>
                  <a:pt x="47" y="181"/>
                </a:cubicBezTo>
                <a:cubicBezTo>
                  <a:pt x="52" y="181"/>
                  <a:pt x="60" y="175"/>
                  <a:pt x="64" y="182"/>
                </a:cubicBezTo>
                <a:cubicBezTo>
                  <a:pt x="68" y="189"/>
                  <a:pt x="68" y="223"/>
                  <a:pt x="68" y="223"/>
                </a:cubicBezTo>
                <a:cubicBezTo>
                  <a:pt x="93" y="223"/>
                  <a:pt x="93" y="223"/>
                  <a:pt x="93" y="223"/>
                </a:cubicBezTo>
                <a:cubicBezTo>
                  <a:pt x="96" y="233"/>
                  <a:pt x="96" y="233"/>
                  <a:pt x="96" y="233"/>
                </a:cubicBezTo>
                <a:cubicBezTo>
                  <a:pt x="96" y="233"/>
                  <a:pt x="73" y="221"/>
                  <a:pt x="69" y="234"/>
                </a:cubicBezTo>
                <a:cubicBezTo>
                  <a:pt x="65" y="247"/>
                  <a:pt x="80" y="263"/>
                  <a:pt x="80" y="263"/>
                </a:cubicBezTo>
                <a:cubicBezTo>
                  <a:pt x="87" y="274"/>
                  <a:pt x="87" y="274"/>
                  <a:pt x="87" y="274"/>
                </a:cubicBezTo>
                <a:cubicBezTo>
                  <a:pt x="106" y="266"/>
                  <a:pt x="106" y="266"/>
                  <a:pt x="106" y="266"/>
                </a:cubicBezTo>
                <a:cubicBezTo>
                  <a:pt x="106" y="266"/>
                  <a:pt x="126" y="280"/>
                  <a:pt x="135" y="279"/>
                </a:cubicBezTo>
                <a:cubicBezTo>
                  <a:pt x="144" y="278"/>
                  <a:pt x="153" y="275"/>
                  <a:pt x="153" y="275"/>
                </a:cubicBezTo>
                <a:cubicBezTo>
                  <a:pt x="153" y="275"/>
                  <a:pt x="165" y="268"/>
                  <a:pt x="166" y="265"/>
                </a:cubicBezTo>
                <a:cubicBezTo>
                  <a:pt x="167" y="262"/>
                  <a:pt x="155" y="260"/>
                  <a:pt x="169" y="252"/>
                </a:cubicBezTo>
                <a:cubicBezTo>
                  <a:pt x="183" y="245"/>
                  <a:pt x="207" y="246"/>
                  <a:pt x="207" y="246"/>
                </a:cubicBezTo>
                <a:cubicBezTo>
                  <a:pt x="217" y="236"/>
                  <a:pt x="217" y="236"/>
                  <a:pt x="217" y="236"/>
                </a:cubicBezTo>
                <a:cubicBezTo>
                  <a:pt x="212" y="229"/>
                  <a:pt x="208" y="224"/>
                  <a:pt x="208" y="224"/>
                </a:cubicBezTo>
                <a:cubicBezTo>
                  <a:pt x="177" y="207"/>
                  <a:pt x="177" y="207"/>
                  <a:pt x="177" y="207"/>
                </a:cubicBezTo>
                <a:cubicBezTo>
                  <a:pt x="177" y="207"/>
                  <a:pt x="155" y="215"/>
                  <a:pt x="162" y="202"/>
                </a:cubicBezTo>
                <a:cubicBezTo>
                  <a:pt x="169" y="189"/>
                  <a:pt x="169" y="189"/>
                  <a:pt x="169" y="189"/>
                </a:cubicBezTo>
                <a:cubicBezTo>
                  <a:pt x="169" y="189"/>
                  <a:pt x="144" y="178"/>
                  <a:pt x="154" y="167"/>
                </a:cubicBezTo>
                <a:cubicBezTo>
                  <a:pt x="164" y="156"/>
                  <a:pt x="185" y="160"/>
                  <a:pt x="190" y="146"/>
                </a:cubicBezTo>
                <a:cubicBezTo>
                  <a:pt x="195" y="132"/>
                  <a:pt x="200" y="117"/>
                  <a:pt x="200" y="117"/>
                </a:cubicBezTo>
                <a:cubicBezTo>
                  <a:pt x="216" y="109"/>
                  <a:pt x="216" y="109"/>
                  <a:pt x="216" y="109"/>
                </a:cubicBezTo>
                <a:cubicBezTo>
                  <a:pt x="211" y="88"/>
                  <a:pt x="211" y="88"/>
                  <a:pt x="211" y="88"/>
                </a:cubicBezTo>
                <a:cubicBezTo>
                  <a:pt x="211" y="88"/>
                  <a:pt x="195" y="77"/>
                  <a:pt x="196" y="60"/>
                </a:cubicBezTo>
                <a:cubicBezTo>
                  <a:pt x="197" y="43"/>
                  <a:pt x="220" y="38"/>
                  <a:pt x="220" y="38"/>
                </a:cubicBezTo>
                <a:cubicBezTo>
                  <a:pt x="211" y="23"/>
                  <a:pt x="211" y="23"/>
                  <a:pt x="211" y="23"/>
                </a:cubicBezTo>
                <a:cubicBezTo>
                  <a:pt x="192" y="17"/>
                  <a:pt x="192" y="17"/>
                  <a:pt x="192" y="17"/>
                </a:cubicBezTo>
                <a:lnTo>
                  <a:pt x="182"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0" name="Freeform 47"/>
          <p:cNvSpPr>
            <a:spLocks noChangeAspect="1" noEditPoints="1"/>
          </p:cNvSpPr>
          <p:nvPr/>
        </p:nvSpPr>
        <p:spPr bwMode="gray">
          <a:xfrm>
            <a:off x="6027738" y="2728913"/>
            <a:ext cx="1393825" cy="1163637"/>
          </a:xfrm>
          <a:custGeom>
            <a:avLst/>
            <a:gdLst>
              <a:gd name="T0" fmla="*/ 1905 w 2441"/>
              <a:gd name="T1" fmla="*/ 1857 h 1882"/>
              <a:gd name="T2" fmla="*/ 2423 w 2441"/>
              <a:gd name="T3" fmla="*/ 352 h 1882"/>
              <a:gd name="T4" fmla="*/ 2365 w 2441"/>
              <a:gd name="T5" fmla="*/ 288 h 1882"/>
              <a:gd name="T6" fmla="*/ 2248 w 2441"/>
              <a:gd name="T7" fmla="*/ 288 h 1882"/>
              <a:gd name="T8" fmla="*/ 2077 w 2441"/>
              <a:gd name="T9" fmla="*/ 209 h 1882"/>
              <a:gd name="T10" fmla="*/ 1934 w 2441"/>
              <a:gd name="T11" fmla="*/ 76 h 1882"/>
              <a:gd name="T12" fmla="*/ 1769 w 2441"/>
              <a:gd name="T13" fmla="*/ 0 h 1882"/>
              <a:gd name="T14" fmla="*/ 1704 w 2441"/>
              <a:gd name="T15" fmla="*/ 80 h 1882"/>
              <a:gd name="T16" fmla="*/ 1653 w 2441"/>
              <a:gd name="T17" fmla="*/ 209 h 1882"/>
              <a:gd name="T18" fmla="*/ 1639 w 2441"/>
              <a:gd name="T19" fmla="*/ 310 h 1882"/>
              <a:gd name="T20" fmla="*/ 1786 w 2441"/>
              <a:gd name="T21" fmla="*/ 322 h 1882"/>
              <a:gd name="T22" fmla="*/ 1753 w 2441"/>
              <a:gd name="T23" fmla="*/ 371 h 1882"/>
              <a:gd name="T24" fmla="*/ 1627 w 2441"/>
              <a:gd name="T25" fmla="*/ 462 h 1882"/>
              <a:gd name="T26" fmla="*/ 1536 w 2441"/>
              <a:gd name="T27" fmla="*/ 569 h 1882"/>
              <a:gd name="T28" fmla="*/ 1228 w 2441"/>
              <a:gd name="T29" fmla="*/ 608 h 1882"/>
              <a:gd name="T30" fmla="*/ 973 w 2441"/>
              <a:gd name="T31" fmla="*/ 571 h 1882"/>
              <a:gd name="T32" fmla="*/ 775 w 2441"/>
              <a:gd name="T33" fmla="*/ 459 h 1882"/>
              <a:gd name="T34" fmla="*/ 612 w 2441"/>
              <a:gd name="T35" fmla="*/ 353 h 1882"/>
              <a:gd name="T36" fmla="*/ 452 w 2441"/>
              <a:gd name="T37" fmla="*/ 264 h 1882"/>
              <a:gd name="T38" fmla="*/ 373 w 2441"/>
              <a:gd name="T39" fmla="*/ 309 h 1882"/>
              <a:gd name="T40" fmla="*/ 273 w 2441"/>
              <a:gd name="T41" fmla="*/ 425 h 1882"/>
              <a:gd name="T42" fmla="*/ 216 w 2441"/>
              <a:gd name="T43" fmla="*/ 499 h 1882"/>
              <a:gd name="T44" fmla="*/ 199 w 2441"/>
              <a:gd name="T45" fmla="*/ 625 h 1882"/>
              <a:gd name="T46" fmla="*/ 63 w 2441"/>
              <a:gd name="T47" fmla="*/ 683 h 1882"/>
              <a:gd name="T48" fmla="*/ 15 w 2441"/>
              <a:gd name="T49" fmla="*/ 765 h 1882"/>
              <a:gd name="T50" fmla="*/ 111 w 2441"/>
              <a:gd name="T51" fmla="*/ 880 h 1882"/>
              <a:gd name="T52" fmla="*/ 294 w 2441"/>
              <a:gd name="T53" fmla="*/ 934 h 1882"/>
              <a:gd name="T54" fmla="*/ 306 w 2441"/>
              <a:gd name="T55" fmla="*/ 1057 h 1882"/>
              <a:gd name="T56" fmla="*/ 316 w 2441"/>
              <a:gd name="T57" fmla="*/ 1113 h 1882"/>
              <a:gd name="T58" fmla="*/ 403 w 2441"/>
              <a:gd name="T59" fmla="*/ 1210 h 1882"/>
              <a:gd name="T60" fmla="*/ 571 w 2441"/>
              <a:gd name="T61" fmla="*/ 1302 h 1882"/>
              <a:gd name="T62" fmla="*/ 698 w 2441"/>
              <a:gd name="T63" fmla="*/ 1349 h 1882"/>
              <a:gd name="T64" fmla="*/ 894 w 2441"/>
              <a:gd name="T65" fmla="*/ 1350 h 1882"/>
              <a:gd name="T66" fmla="*/ 1044 w 2441"/>
              <a:gd name="T67" fmla="*/ 1318 h 1882"/>
              <a:gd name="T68" fmla="*/ 1161 w 2441"/>
              <a:gd name="T69" fmla="*/ 1339 h 1882"/>
              <a:gd name="T70" fmla="*/ 1291 w 2441"/>
              <a:gd name="T71" fmla="*/ 1422 h 1882"/>
              <a:gd name="T72" fmla="*/ 1261 w 2441"/>
              <a:gd name="T73" fmla="*/ 1535 h 1882"/>
              <a:gd name="T74" fmla="*/ 1324 w 2441"/>
              <a:gd name="T75" fmla="*/ 1597 h 1882"/>
              <a:gd name="T76" fmla="*/ 1400 w 2441"/>
              <a:gd name="T77" fmla="*/ 1701 h 1882"/>
              <a:gd name="T78" fmla="*/ 1461 w 2441"/>
              <a:gd name="T79" fmla="*/ 1679 h 1882"/>
              <a:gd name="T80" fmla="*/ 1554 w 2441"/>
              <a:gd name="T81" fmla="*/ 1639 h 1882"/>
              <a:gd name="T82" fmla="*/ 1625 w 2441"/>
              <a:gd name="T83" fmla="*/ 1610 h 1882"/>
              <a:gd name="T84" fmla="*/ 1698 w 2441"/>
              <a:gd name="T85" fmla="*/ 1684 h 1882"/>
              <a:gd name="T86" fmla="*/ 1846 w 2441"/>
              <a:gd name="T87" fmla="*/ 1750 h 1882"/>
              <a:gd name="T88" fmla="*/ 2036 w 2441"/>
              <a:gd name="T89" fmla="*/ 1660 h 1882"/>
              <a:gd name="T90" fmla="*/ 2205 w 2441"/>
              <a:gd name="T91" fmla="*/ 1544 h 1882"/>
              <a:gd name="T92" fmla="*/ 2274 w 2441"/>
              <a:gd name="T93" fmla="*/ 1405 h 1882"/>
              <a:gd name="T94" fmla="*/ 2335 w 2441"/>
              <a:gd name="T95" fmla="*/ 1231 h 1882"/>
              <a:gd name="T96" fmla="*/ 2240 w 2441"/>
              <a:gd name="T97" fmla="*/ 1164 h 1882"/>
              <a:gd name="T98" fmla="*/ 2236 w 2441"/>
              <a:gd name="T99" fmla="*/ 1155 h 1882"/>
              <a:gd name="T100" fmla="*/ 2157 w 2441"/>
              <a:gd name="T101" fmla="*/ 1022 h 1882"/>
              <a:gd name="T102" fmla="*/ 2131 w 2441"/>
              <a:gd name="T103" fmla="*/ 897 h 1882"/>
              <a:gd name="T104" fmla="*/ 2161 w 2441"/>
              <a:gd name="T105" fmla="*/ 854 h 1882"/>
              <a:gd name="T106" fmla="*/ 2004 w 2441"/>
              <a:gd name="T107" fmla="*/ 828 h 1882"/>
              <a:gd name="T108" fmla="*/ 1997 w 2441"/>
              <a:gd name="T109" fmla="*/ 758 h 1882"/>
              <a:gd name="T110" fmla="*/ 2079 w 2441"/>
              <a:gd name="T111" fmla="*/ 665 h 1882"/>
              <a:gd name="T112" fmla="*/ 2131 w 2441"/>
              <a:gd name="T113" fmla="*/ 770 h 1882"/>
              <a:gd name="T114" fmla="*/ 2292 w 2441"/>
              <a:gd name="T115" fmla="*/ 637 h 1882"/>
              <a:gd name="T116" fmla="*/ 2387 w 2441"/>
              <a:gd name="T117" fmla="*/ 560 h 1882"/>
              <a:gd name="T118" fmla="*/ 2379 w 2441"/>
              <a:gd name="T119" fmla="*/ 45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1" h="1882">
                <a:moveTo>
                  <a:pt x="1912" y="1793"/>
                </a:moveTo>
                <a:cubicBezTo>
                  <a:pt x="1898" y="1783"/>
                  <a:pt x="1850" y="1789"/>
                  <a:pt x="1850" y="1789"/>
                </a:cubicBezTo>
                <a:cubicBezTo>
                  <a:pt x="1846" y="1801"/>
                  <a:pt x="1846" y="1801"/>
                  <a:pt x="1846" y="1801"/>
                </a:cubicBezTo>
                <a:cubicBezTo>
                  <a:pt x="1835" y="1795"/>
                  <a:pt x="1835" y="1795"/>
                  <a:pt x="1835" y="1795"/>
                </a:cubicBezTo>
                <a:cubicBezTo>
                  <a:pt x="1829" y="1812"/>
                  <a:pt x="1829" y="1812"/>
                  <a:pt x="1829" y="1812"/>
                </a:cubicBezTo>
                <a:cubicBezTo>
                  <a:pt x="1829" y="1812"/>
                  <a:pt x="1799" y="1835"/>
                  <a:pt x="1818" y="1859"/>
                </a:cubicBezTo>
                <a:cubicBezTo>
                  <a:pt x="1838" y="1882"/>
                  <a:pt x="1851" y="1882"/>
                  <a:pt x="1851" y="1882"/>
                </a:cubicBezTo>
                <a:cubicBezTo>
                  <a:pt x="1907" y="1881"/>
                  <a:pt x="1903" y="1864"/>
                  <a:pt x="1905" y="1857"/>
                </a:cubicBezTo>
                <a:cubicBezTo>
                  <a:pt x="1906" y="1851"/>
                  <a:pt x="1902" y="1836"/>
                  <a:pt x="1902" y="1836"/>
                </a:cubicBezTo>
                <a:cubicBezTo>
                  <a:pt x="1902" y="1836"/>
                  <a:pt x="1927" y="1804"/>
                  <a:pt x="1912" y="1793"/>
                </a:cubicBezTo>
                <a:close/>
                <a:moveTo>
                  <a:pt x="2441" y="416"/>
                </a:moveTo>
                <a:cubicBezTo>
                  <a:pt x="2438" y="399"/>
                  <a:pt x="2438" y="399"/>
                  <a:pt x="2438" y="399"/>
                </a:cubicBezTo>
                <a:cubicBezTo>
                  <a:pt x="2441" y="382"/>
                  <a:pt x="2441" y="382"/>
                  <a:pt x="2441" y="382"/>
                </a:cubicBezTo>
                <a:cubicBezTo>
                  <a:pt x="2430" y="375"/>
                  <a:pt x="2430" y="375"/>
                  <a:pt x="2430" y="375"/>
                </a:cubicBezTo>
                <a:cubicBezTo>
                  <a:pt x="2430" y="362"/>
                  <a:pt x="2430" y="362"/>
                  <a:pt x="2430" y="362"/>
                </a:cubicBezTo>
                <a:cubicBezTo>
                  <a:pt x="2423" y="352"/>
                  <a:pt x="2423" y="352"/>
                  <a:pt x="2423" y="352"/>
                </a:cubicBezTo>
                <a:cubicBezTo>
                  <a:pt x="2423" y="340"/>
                  <a:pt x="2423" y="340"/>
                  <a:pt x="2423" y="340"/>
                </a:cubicBezTo>
                <a:cubicBezTo>
                  <a:pt x="2415" y="330"/>
                  <a:pt x="2415" y="330"/>
                  <a:pt x="2415" y="330"/>
                </a:cubicBezTo>
                <a:cubicBezTo>
                  <a:pt x="2427" y="325"/>
                  <a:pt x="2427" y="325"/>
                  <a:pt x="2427" y="325"/>
                </a:cubicBezTo>
                <a:cubicBezTo>
                  <a:pt x="2427" y="305"/>
                  <a:pt x="2427" y="305"/>
                  <a:pt x="2427" y="305"/>
                </a:cubicBezTo>
                <a:cubicBezTo>
                  <a:pt x="2409" y="297"/>
                  <a:pt x="2409" y="297"/>
                  <a:pt x="2409" y="297"/>
                </a:cubicBezTo>
                <a:cubicBezTo>
                  <a:pt x="2409" y="297"/>
                  <a:pt x="2415" y="284"/>
                  <a:pt x="2405" y="276"/>
                </a:cubicBezTo>
                <a:cubicBezTo>
                  <a:pt x="2395" y="268"/>
                  <a:pt x="2370" y="274"/>
                  <a:pt x="2370" y="274"/>
                </a:cubicBezTo>
                <a:cubicBezTo>
                  <a:pt x="2365" y="288"/>
                  <a:pt x="2365" y="288"/>
                  <a:pt x="2365" y="288"/>
                </a:cubicBezTo>
                <a:cubicBezTo>
                  <a:pt x="2365" y="288"/>
                  <a:pt x="2337" y="287"/>
                  <a:pt x="2334" y="292"/>
                </a:cubicBezTo>
                <a:cubicBezTo>
                  <a:pt x="2331" y="297"/>
                  <a:pt x="2330" y="308"/>
                  <a:pt x="2330" y="308"/>
                </a:cubicBezTo>
                <a:cubicBezTo>
                  <a:pt x="2311" y="306"/>
                  <a:pt x="2311" y="306"/>
                  <a:pt x="2311" y="306"/>
                </a:cubicBezTo>
                <a:cubicBezTo>
                  <a:pt x="2311" y="313"/>
                  <a:pt x="2311" y="313"/>
                  <a:pt x="2311" y="313"/>
                </a:cubicBezTo>
                <a:cubicBezTo>
                  <a:pt x="2298" y="314"/>
                  <a:pt x="2298" y="314"/>
                  <a:pt x="2298" y="314"/>
                </a:cubicBezTo>
                <a:cubicBezTo>
                  <a:pt x="2290" y="304"/>
                  <a:pt x="2290" y="304"/>
                  <a:pt x="2290" y="304"/>
                </a:cubicBezTo>
                <a:cubicBezTo>
                  <a:pt x="2273" y="308"/>
                  <a:pt x="2273" y="308"/>
                  <a:pt x="2273" y="308"/>
                </a:cubicBezTo>
                <a:cubicBezTo>
                  <a:pt x="2248" y="288"/>
                  <a:pt x="2248" y="288"/>
                  <a:pt x="2248" y="288"/>
                </a:cubicBezTo>
                <a:cubicBezTo>
                  <a:pt x="2248" y="288"/>
                  <a:pt x="2247" y="280"/>
                  <a:pt x="2244" y="273"/>
                </a:cubicBezTo>
                <a:cubicBezTo>
                  <a:pt x="2241" y="266"/>
                  <a:pt x="2225" y="265"/>
                  <a:pt x="2225" y="265"/>
                </a:cubicBezTo>
                <a:cubicBezTo>
                  <a:pt x="2216" y="246"/>
                  <a:pt x="2216" y="246"/>
                  <a:pt x="2216" y="246"/>
                </a:cubicBezTo>
                <a:cubicBezTo>
                  <a:pt x="2192" y="246"/>
                  <a:pt x="2192" y="246"/>
                  <a:pt x="2192" y="246"/>
                </a:cubicBezTo>
                <a:cubicBezTo>
                  <a:pt x="2192" y="246"/>
                  <a:pt x="2154" y="218"/>
                  <a:pt x="2150" y="218"/>
                </a:cubicBezTo>
                <a:cubicBezTo>
                  <a:pt x="2146" y="218"/>
                  <a:pt x="2138" y="225"/>
                  <a:pt x="2138" y="225"/>
                </a:cubicBezTo>
                <a:cubicBezTo>
                  <a:pt x="2138" y="225"/>
                  <a:pt x="2122" y="209"/>
                  <a:pt x="2112" y="211"/>
                </a:cubicBezTo>
                <a:cubicBezTo>
                  <a:pt x="2102" y="213"/>
                  <a:pt x="2085" y="214"/>
                  <a:pt x="2077" y="209"/>
                </a:cubicBezTo>
                <a:cubicBezTo>
                  <a:pt x="2069" y="204"/>
                  <a:pt x="2050" y="194"/>
                  <a:pt x="2050" y="194"/>
                </a:cubicBezTo>
                <a:cubicBezTo>
                  <a:pt x="2046" y="178"/>
                  <a:pt x="2046" y="178"/>
                  <a:pt x="2046" y="178"/>
                </a:cubicBezTo>
                <a:cubicBezTo>
                  <a:pt x="2039" y="178"/>
                  <a:pt x="2039" y="178"/>
                  <a:pt x="2039" y="178"/>
                </a:cubicBezTo>
                <a:cubicBezTo>
                  <a:pt x="2039" y="178"/>
                  <a:pt x="2021" y="154"/>
                  <a:pt x="2011" y="145"/>
                </a:cubicBezTo>
                <a:cubicBezTo>
                  <a:pt x="2001" y="136"/>
                  <a:pt x="1980" y="134"/>
                  <a:pt x="1980" y="134"/>
                </a:cubicBezTo>
                <a:cubicBezTo>
                  <a:pt x="1969" y="112"/>
                  <a:pt x="1969" y="112"/>
                  <a:pt x="1969" y="112"/>
                </a:cubicBezTo>
                <a:cubicBezTo>
                  <a:pt x="1937" y="95"/>
                  <a:pt x="1937" y="95"/>
                  <a:pt x="1937" y="95"/>
                </a:cubicBezTo>
                <a:cubicBezTo>
                  <a:pt x="1934" y="76"/>
                  <a:pt x="1934" y="76"/>
                  <a:pt x="1934" y="76"/>
                </a:cubicBezTo>
                <a:cubicBezTo>
                  <a:pt x="1934" y="76"/>
                  <a:pt x="1919" y="71"/>
                  <a:pt x="1914" y="67"/>
                </a:cubicBezTo>
                <a:cubicBezTo>
                  <a:pt x="1909" y="63"/>
                  <a:pt x="1891" y="53"/>
                  <a:pt x="1891" y="53"/>
                </a:cubicBezTo>
                <a:cubicBezTo>
                  <a:pt x="1889" y="44"/>
                  <a:pt x="1889" y="44"/>
                  <a:pt x="1889" y="44"/>
                </a:cubicBezTo>
                <a:cubicBezTo>
                  <a:pt x="1889" y="44"/>
                  <a:pt x="1868" y="30"/>
                  <a:pt x="1861" y="29"/>
                </a:cubicBezTo>
                <a:cubicBezTo>
                  <a:pt x="1854" y="28"/>
                  <a:pt x="1835" y="27"/>
                  <a:pt x="1835" y="27"/>
                </a:cubicBezTo>
                <a:cubicBezTo>
                  <a:pt x="1820" y="30"/>
                  <a:pt x="1820" y="30"/>
                  <a:pt x="1820" y="30"/>
                </a:cubicBezTo>
                <a:cubicBezTo>
                  <a:pt x="1794" y="13"/>
                  <a:pt x="1794" y="13"/>
                  <a:pt x="1794" y="13"/>
                </a:cubicBezTo>
                <a:cubicBezTo>
                  <a:pt x="1769" y="0"/>
                  <a:pt x="1769" y="0"/>
                  <a:pt x="1769" y="0"/>
                </a:cubicBezTo>
                <a:cubicBezTo>
                  <a:pt x="1734" y="7"/>
                  <a:pt x="1734" y="7"/>
                  <a:pt x="1734" y="7"/>
                </a:cubicBezTo>
                <a:cubicBezTo>
                  <a:pt x="1706" y="5"/>
                  <a:pt x="1706" y="5"/>
                  <a:pt x="1706" y="5"/>
                </a:cubicBezTo>
                <a:cubicBezTo>
                  <a:pt x="1702" y="13"/>
                  <a:pt x="1702" y="13"/>
                  <a:pt x="1702" y="13"/>
                </a:cubicBezTo>
                <a:cubicBezTo>
                  <a:pt x="1678" y="16"/>
                  <a:pt x="1678" y="16"/>
                  <a:pt x="1678" y="16"/>
                </a:cubicBezTo>
                <a:cubicBezTo>
                  <a:pt x="1658" y="36"/>
                  <a:pt x="1658" y="36"/>
                  <a:pt x="1658" y="36"/>
                </a:cubicBezTo>
                <a:cubicBezTo>
                  <a:pt x="1658" y="36"/>
                  <a:pt x="1636" y="51"/>
                  <a:pt x="1651" y="54"/>
                </a:cubicBezTo>
                <a:cubicBezTo>
                  <a:pt x="1666" y="57"/>
                  <a:pt x="1678" y="59"/>
                  <a:pt x="1678" y="59"/>
                </a:cubicBezTo>
                <a:cubicBezTo>
                  <a:pt x="1678" y="59"/>
                  <a:pt x="1705" y="74"/>
                  <a:pt x="1704" y="80"/>
                </a:cubicBezTo>
                <a:cubicBezTo>
                  <a:pt x="1703" y="86"/>
                  <a:pt x="1691" y="91"/>
                  <a:pt x="1689" y="100"/>
                </a:cubicBezTo>
                <a:cubicBezTo>
                  <a:pt x="1687" y="109"/>
                  <a:pt x="1692" y="127"/>
                  <a:pt x="1692" y="127"/>
                </a:cubicBezTo>
                <a:cubicBezTo>
                  <a:pt x="1692" y="146"/>
                  <a:pt x="1692" y="146"/>
                  <a:pt x="1692" y="146"/>
                </a:cubicBezTo>
                <a:cubicBezTo>
                  <a:pt x="1693" y="171"/>
                  <a:pt x="1693" y="171"/>
                  <a:pt x="1693" y="171"/>
                </a:cubicBezTo>
                <a:cubicBezTo>
                  <a:pt x="1693" y="171"/>
                  <a:pt x="1717" y="181"/>
                  <a:pt x="1704" y="189"/>
                </a:cubicBezTo>
                <a:cubicBezTo>
                  <a:pt x="1691" y="197"/>
                  <a:pt x="1680" y="192"/>
                  <a:pt x="1680" y="192"/>
                </a:cubicBezTo>
                <a:cubicBezTo>
                  <a:pt x="1680" y="192"/>
                  <a:pt x="1676" y="214"/>
                  <a:pt x="1666" y="214"/>
                </a:cubicBezTo>
                <a:cubicBezTo>
                  <a:pt x="1656" y="214"/>
                  <a:pt x="1653" y="209"/>
                  <a:pt x="1653" y="209"/>
                </a:cubicBezTo>
                <a:cubicBezTo>
                  <a:pt x="1629" y="208"/>
                  <a:pt x="1629" y="208"/>
                  <a:pt x="1629" y="208"/>
                </a:cubicBezTo>
                <a:cubicBezTo>
                  <a:pt x="1606" y="194"/>
                  <a:pt x="1606" y="194"/>
                  <a:pt x="1606" y="194"/>
                </a:cubicBezTo>
                <a:cubicBezTo>
                  <a:pt x="1607" y="249"/>
                  <a:pt x="1607" y="249"/>
                  <a:pt x="1607" y="249"/>
                </a:cubicBezTo>
                <a:cubicBezTo>
                  <a:pt x="1612" y="255"/>
                  <a:pt x="1612" y="255"/>
                  <a:pt x="1612" y="255"/>
                </a:cubicBezTo>
                <a:cubicBezTo>
                  <a:pt x="1613" y="273"/>
                  <a:pt x="1613" y="273"/>
                  <a:pt x="1613" y="273"/>
                </a:cubicBezTo>
                <a:cubicBezTo>
                  <a:pt x="1617" y="279"/>
                  <a:pt x="1617" y="279"/>
                  <a:pt x="1617" y="279"/>
                </a:cubicBezTo>
                <a:cubicBezTo>
                  <a:pt x="1617" y="279"/>
                  <a:pt x="1612" y="282"/>
                  <a:pt x="1615" y="292"/>
                </a:cubicBezTo>
                <a:cubicBezTo>
                  <a:pt x="1618" y="302"/>
                  <a:pt x="1630" y="313"/>
                  <a:pt x="1639" y="310"/>
                </a:cubicBezTo>
                <a:cubicBezTo>
                  <a:pt x="1648" y="307"/>
                  <a:pt x="1632" y="300"/>
                  <a:pt x="1651" y="299"/>
                </a:cubicBezTo>
                <a:cubicBezTo>
                  <a:pt x="1670" y="298"/>
                  <a:pt x="1680" y="302"/>
                  <a:pt x="1680" y="302"/>
                </a:cubicBezTo>
                <a:cubicBezTo>
                  <a:pt x="1680" y="302"/>
                  <a:pt x="1691" y="313"/>
                  <a:pt x="1697" y="311"/>
                </a:cubicBezTo>
                <a:cubicBezTo>
                  <a:pt x="1703" y="309"/>
                  <a:pt x="1704" y="291"/>
                  <a:pt x="1704" y="291"/>
                </a:cubicBezTo>
                <a:cubicBezTo>
                  <a:pt x="1745" y="291"/>
                  <a:pt x="1745" y="291"/>
                  <a:pt x="1745" y="291"/>
                </a:cubicBezTo>
                <a:cubicBezTo>
                  <a:pt x="1745" y="291"/>
                  <a:pt x="1748" y="306"/>
                  <a:pt x="1757" y="307"/>
                </a:cubicBezTo>
                <a:cubicBezTo>
                  <a:pt x="1766" y="308"/>
                  <a:pt x="1769" y="308"/>
                  <a:pt x="1769" y="308"/>
                </a:cubicBezTo>
                <a:cubicBezTo>
                  <a:pt x="1769" y="308"/>
                  <a:pt x="1777" y="315"/>
                  <a:pt x="1786" y="322"/>
                </a:cubicBezTo>
                <a:cubicBezTo>
                  <a:pt x="1795" y="329"/>
                  <a:pt x="1813" y="333"/>
                  <a:pt x="1813" y="333"/>
                </a:cubicBezTo>
                <a:cubicBezTo>
                  <a:pt x="1813" y="333"/>
                  <a:pt x="1818" y="344"/>
                  <a:pt x="1827" y="350"/>
                </a:cubicBezTo>
                <a:cubicBezTo>
                  <a:pt x="1836" y="356"/>
                  <a:pt x="1839" y="362"/>
                  <a:pt x="1831" y="363"/>
                </a:cubicBezTo>
                <a:cubicBezTo>
                  <a:pt x="1823" y="364"/>
                  <a:pt x="1805" y="365"/>
                  <a:pt x="1805" y="365"/>
                </a:cubicBezTo>
                <a:cubicBezTo>
                  <a:pt x="1805" y="365"/>
                  <a:pt x="1797" y="356"/>
                  <a:pt x="1788" y="356"/>
                </a:cubicBezTo>
                <a:cubicBezTo>
                  <a:pt x="1779" y="356"/>
                  <a:pt x="1768" y="359"/>
                  <a:pt x="1768" y="359"/>
                </a:cubicBezTo>
                <a:cubicBezTo>
                  <a:pt x="1759" y="368"/>
                  <a:pt x="1759" y="368"/>
                  <a:pt x="1759" y="368"/>
                </a:cubicBezTo>
                <a:cubicBezTo>
                  <a:pt x="1753" y="371"/>
                  <a:pt x="1753" y="371"/>
                  <a:pt x="1753" y="371"/>
                </a:cubicBezTo>
                <a:cubicBezTo>
                  <a:pt x="1735" y="368"/>
                  <a:pt x="1735" y="368"/>
                  <a:pt x="1735" y="368"/>
                </a:cubicBezTo>
                <a:cubicBezTo>
                  <a:pt x="1735" y="379"/>
                  <a:pt x="1735" y="379"/>
                  <a:pt x="1735" y="379"/>
                </a:cubicBezTo>
                <a:cubicBezTo>
                  <a:pt x="1735" y="379"/>
                  <a:pt x="1710" y="380"/>
                  <a:pt x="1703" y="391"/>
                </a:cubicBezTo>
                <a:cubicBezTo>
                  <a:pt x="1696" y="402"/>
                  <a:pt x="1711" y="413"/>
                  <a:pt x="1711" y="413"/>
                </a:cubicBezTo>
                <a:cubicBezTo>
                  <a:pt x="1695" y="427"/>
                  <a:pt x="1695" y="427"/>
                  <a:pt x="1695" y="427"/>
                </a:cubicBezTo>
                <a:cubicBezTo>
                  <a:pt x="1695" y="427"/>
                  <a:pt x="1649" y="424"/>
                  <a:pt x="1646" y="427"/>
                </a:cubicBezTo>
                <a:cubicBezTo>
                  <a:pt x="1643" y="430"/>
                  <a:pt x="1645" y="446"/>
                  <a:pt x="1645" y="446"/>
                </a:cubicBezTo>
                <a:cubicBezTo>
                  <a:pt x="1645" y="446"/>
                  <a:pt x="1634" y="460"/>
                  <a:pt x="1627" y="462"/>
                </a:cubicBezTo>
                <a:cubicBezTo>
                  <a:pt x="1620" y="464"/>
                  <a:pt x="1593" y="465"/>
                  <a:pt x="1593" y="465"/>
                </a:cubicBezTo>
                <a:cubicBezTo>
                  <a:pt x="1593" y="465"/>
                  <a:pt x="1571" y="448"/>
                  <a:pt x="1567" y="447"/>
                </a:cubicBezTo>
                <a:cubicBezTo>
                  <a:pt x="1563" y="446"/>
                  <a:pt x="1545" y="440"/>
                  <a:pt x="1539" y="450"/>
                </a:cubicBezTo>
                <a:cubicBezTo>
                  <a:pt x="1533" y="460"/>
                  <a:pt x="1535" y="480"/>
                  <a:pt x="1541" y="484"/>
                </a:cubicBezTo>
                <a:cubicBezTo>
                  <a:pt x="1547" y="488"/>
                  <a:pt x="1578" y="511"/>
                  <a:pt x="1577" y="516"/>
                </a:cubicBezTo>
                <a:cubicBezTo>
                  <a:pt x="1576" y="521"/>
                  <a:pt x="1566" y="536"/>
                  <a:pt x="1562" y="536"/>
                </a:cubicBezTo>
                <a:cubicBezTo>
                  <a:pt x="1558" y="536"/>
                  <a:pt x="1548" y="533"/>
                  <a:pt x="1545" y="540"/>
                </a:cubicBezTo>
                <a:cubicBezTo>
                  <a:pt x="1542" y="547"/>
                  <a:pt x="1544" y="562"/>
                  <a:pt x="1536" y="569"/>
                </a:cubicBezTo>
                <a:cubicBezTo>
                  <a:pt x="1528" y="576"/>
                  <a:pt x="1511" y="574"/>
                  <a:pt x="1511" y="574"/>
                </a:cubicBezTo>
                <a:cubicBezTo>
                  <a:pt x="1499" y="587"/>
                  <a:pt x="1499" y="587"/>
                  <a:pt x="1499" y="587"/>
                </a:cubicBezTo>
                <a:cubicBezTo>
                  <a:pt x="1499" y="587"/>
                  <a:pt x="1409" y="584"/>
                  <a:pt x="1395" y="590"/>
                </a:cubicBezTo>
                <a:cubicBezTo>
                  <a:pt x="1381" y="596"/>
                  <a:pt x="1338" y="625"/>
                  <a:pt x="1332" y="630"/>
                </a:cubicBezTo>
                <a:cubicBezTo>
                  <a:pt x="1326" y="635"/>
                  <a:pt x="1306" y="627"/>
                  <a:pt x="1306" y="627"/>
                </a:cubicBezTo>
                <a:cubicBezTo>
                  <a:pt x="1306" y="627"/>
                  <a:pt x="1303" y="615"/>
                  <a:pt x="1297" y="615"/>
                </a:cubicBezTo>
                <a:cubicBezTo>
                  <a:pt x="1291" y="615"/>
                  <a:pt x="1270" y="624"/>
                  <a:pt x="1270" y="624"/>
                </a:cubicBezTo>
                <a:cubicBezTo>
                  <a:pt x="1270" y="624"/>
                  <a:pt x="1242" y="609"/>
                  <a:pt x="1228" y="608"/>
                </a:cubicBezTo>
                <a:cubicBezTo>
                  <a:pt x="1214" y="607"/>
                  <a:pt x="1203" y="609"/>
                  <a:pt x="1188" y="604"/>
                </a:cubicBezTo>
                <a:cubicBezTo>
                  <a:pt x="1173" y="599"/>
                  <a:pt x="1171" y="584"/>
                  <a:pt x="1161" y="581"/>
                </a:cubicBezTo>
                <a:cubicBezTo>
                  <a:pt x="1151" y="578"/>
                  <a:pt x="1112" y="578"/>
                  <a:pt x="1112" y="578"/>
                </a:cubicBezTo>
                <a:cubicBezTo>
                  <a:pt x="1112" y="578"/>
                  <a:pt x="1092" y="570"/>
                  <a:pt x="1087" y="570"/>
                </a:cubicBezTo>
                <a:cubicBezTo>
                  <a:pt x="1082" y="570"/>
                  <a:pt x="1068" y="581"/>
                  <a:pt x="1068" y="581"/>
                </a:cubicBezTo>
                <a:cubicBezTo>
                  <a:pt x="1043" y="576"/>
                  <a:pt x="1043" y="576"/>
                  <a:pt x="1043" y="576"/>
                </a:cubicBezTo>
                <a:cubicBezTo>
                  <a:pt x="1012" y="576"/>
                  <a:pt x="1012" y="576"/>
                  <a:pt x="1012" y="576"/>
                </a:cubicBezTo>
                <a:cubicBezTo>
                  <a:pt x="973" y="571"/>
                  <a:pt x="973" y="571"/>
                  <a:pt x="973" y="571"/>
                </a:cubicBezTo>
                <a:cubicBezTo>
                  <a:pt x="935" y="575"/>
                  <a:pt x="935" y="575"/>
                  <a:pt x="935" y="575"/>
                </a:cubicBezTo>
                <a:cubicBezTo>
                  <a:pt x="935" y="575"/>
                  <a:pt x="902" y="550"/>
                  <a:pt x="898" y="544"/>
                </a:cubicBezTo>
                <a:cubicBezTo>
                  <a:pt x="894" y="538"/>
                  <a:pt x="880" y="519"/>
                  <a:pt x="876" y="515"/>
                </a:cubicBezTo>
                <a:cubicBezTo>
                  <a:pt x="872" y="511"/>
                  <a:pt x="863" y="506"/>
                  <a:pt x="863" y="506"/>
                </a:cubicBezTo>
                <a:cubicBezTo>
                  <a:pt x="856" y="490"/>
                  <a:pt x="856" y="490"/>
                  <a:pt x="856" y="490"/>
                </a:cubicBezTo>
                <a:cubicBezTo>
                  <a:pt x="834" y="487"/>
                  <a:pt x="834" y="487"/>
                  <a:pt x="834" y="487"/>
                </a:cubicBezTo>
                <a:cubicBezTo>
                  <a:pt x="834" y="487"/>
                  <a:pt x="797" y="475"/>
                  <a:pt x="794" y="474"/>
                </a:cubicBezTo>
                <a:cubicBezTo>
                  <a:pt x="791" y="473"/>
                  <a:pt x="784" y="461"/>
                  <a:pt x="775" y="459"/>
                </a:cubicBezTo>
                <a:cubicBezTo>
                  <a:pt x="766" y="457"/>
                  <a:pt x="755" y="452"/>
                  <a:pt x="755" y="452"/>
                </a:cubicBezTo>
                <a:cubicBezTo>
                  <a:pt x="755" y="452"/>
                  <a:pt x="721" y="450"/>
                  <a:pt x="707" y="451"/>
                </a:cubicBezTo>
                <a:cubicBezTo>
                  <a:pt x="693" y="452"/>
                  <a:pt x="679" y="449"/>
                  <a:pt x="668" y="445"/>
                </a:cubicBezTo>
                <a:cubicBezTo>
                  <a:pt x="657" y="441"/>
                  <a:pt x="636" y="439"/>
                  <a:pt x="631" y="426"/>
                </a:cubicBezTo>
                <a:cubicBezTo>
                  <a:pt x="626" y="413"/>
                  <a:pt x="625" y="403"/>
                  <a:pt x="625" y="403"/>
                </a:cubicBezTo>
                <a:cubicBezTo>
                  <a:pt x="625" y="403"/>
                  <a:pt x="635" y="399"/>
                  <a:pt x="633" y="392"/>
                </a:cubicBezTo>
                <a:cubicBezTo>
                  <a:pt x="631" y="385"/>
                  <a:pt x="621" y="377"/>
                  <a:pt x="621" y="377"/>
                </a:cubicBezTo>
                <a:cubicBezTo>
                  <a:pt x="621" y="377"/>
                  <a:pt x="624" y="361"/>
                  <a:pt x="612" y="353"/>
                </a:cubicBezTo>
                <a:cubicBezTo>
                  <a:pt x="600" y="345"/>
                  <a:pt x="591" y="336"/>
                  <a:pt x="586" y="329"/>
                </a:cubicBezTo>
                <a:cubicBezTo>
                  <a:pt x="581" y="322"/>
                  <a:pt x="574" y="308"/>
                  <a:pt x="560" y="304"/>
                </a:cubicBezTo>
                <a:cubicBezTo>
                  <a:pt x="546" y="300"/>
                  <a:pt x="540" y="298"/>
                  <a:pt x="540" y="298"/>
                </a:cubicBezTo>
                <a:cubicBezTo>
                  <a:pt x="525" y="290"/>
                  <a:pt x="525" y="290"/>
                  <a:pt x="525" y="290"/>
                </a:cubicBezTo>
                <a:cubicBezTo>
                  <a:pt x="504" y="296"/>
                  <a:pt x="504" y="296"/>
                  <a:pt x="504" y="296"/>
                </a:cubicBezTo>
                <a:cubicBezTo>
                  <a:pt x="487" y="280"/>
                  <a:pt x="487" y="280"/>
                  <a:pt x="487" y="280"/>
                </a:cubicBezTo>
                <a:cubicBezTo>
                  <a:pt x="481" y="272"/>
                  <a:pt x="481" y="272"/>
                  <a:pt x="481" y="272"/>
                </a:cubicBezTo>
                <a:cubicBezTo>
                  <a:pt x="481" y="272"/>
                  <a:pt x="457" y="269"/>
                  <a:pt x="452" y="264"/>
                </a:cubicBezTo>
                <a:cubicBezTo>
                  <a:pt x="447" y="259"/>
                  <a:pt x="451" y="251"/>
                  <a:pt x="451" y="251"/>
                </a:cubicBezTo>
                <a:cubicBezTo>
                  <a:pt x="433" y="251"/>
                  <a:pt x="433" y="251"/>
                  <a:pt x="433" y="251"/>
                </a:cubicBezTo>
                <a:cubicBezTo>
                  <a:pt x="433" y="251"/>
                  <a:pt x="443" y="239"/>
                  <a:pt x="435" y="235"/>
                </a:cubicBezTo>
                <a:cubicBezTo>
                  <a:pt x="427" y="231"/>
                  <a:pt x="414" y="238"/>
                  <a:pt x="414" y="238"/>
                </a:cubicBezTo>
                <a:cubicBezTo>
                  <a:pt x="414" y="238"/>
                  <a:pt x="388" y="230"/>
                  <a:pt x="387" y="239"/>
                </a:cubicBezTo>
                <a:cubicBezTo>
                  <a:pt x="386" y="248"/>
                  <a:pt x="405" y="251"/>
                  <a:pt x="399" y="260"/>
                </a:cubicBezTo>
                <a:cubicBezTo>
                  <a:pt x="393" y="269"/>
                  <a:pt x="364" y="259"/>
                  <a:pt x="359" y="273"/>
                </a:cubicBezTo>
                <a:cubicBezTo>
                  <a:pt x="354" y="287"/>
                  <a:pt x="364" y="296"/>
                  <a:pt x="373" y="309"/>
                </a:cubicBezTo>
                <a:cubicBezTo>
                  <a:pt x="382" y="322"/>
                  <a:pt x="388" y="333"/>
                  <a:pt x="381" y="338"/>
                </a:cubicBezTo>
                <a:cubicBezTo>
                  <a:pt x="374" y="343"/>
                  <a:pt x="366" y="342"/>
                  <a:pt x="366" y="342"/>
                </a:cubicBezTo>
                <a:cubicBezTo>
                  <a:pt x="355" y="354"/>
                  <a:pt x="355" y="354"/>
                  <a:pt x="355" y="354"/>
                </a:cubicBezTo>
                <a:cubicBezTo>
                  <a:pt x="346" y="346"/>
                  <a:pt x="346" y="346"/>
                  <a:pt x="346" y="346"/>
                </a:cubicBezTo>
                <a:cubicBezTo>
                  <a:pt x="346" y="346"/>
                  <a:pt x="325" y="348"/>
                  <a:pt x="317" y="346"/>
                </a:cubicBezTo>
                <a:cubicBezTo>
                  <a:pt x="309" y="344"/>
                  <a:pt x="284" y="332"/>
                  <a:pt x="278" y="332"/>
                </a:cubicBezTo>
                <a:cubicBezTo>
                  <a:pt x="272" y="332"/>
                  <a:pt x="273" y="347"/>
                  <a:pt x="273" y="359"/>
                </a:cubicBezTo>
                <a:cubicBezTo>
                  <a:pt x="273" y="371"/>
                  <a:pt x="269" y="423"/>
                  <a:pt x="273" y="425"/>
                </a:cubicBezTo>
                <a:cubicBezTo>
                  <a:pt x="277" y="427"/>
                  <a:pt x="300" y="429"/>
                  <a:pt x="291" y="440"/>
                </a:cubicBezTo>
                <a:cubicBezTo>
                  <a:pt x="282" y="451"/>
                  <a:pt x="275" y="437"/>
                  <a:pt x="275" y="437"/>
                </a:cubicBezTo>
                <a:cubicBezTo>
                  <a:pt x="262" y="444"/>
                  <a:pt x="262" y="444"/>
                  <a:pt x="262" y="444"/>
                </a:cubicBezTo>
                <a:cubicBezTo>
                  <a:pt x="262" y="444"/>
                  <a:pt x="253" y="430"/>
                  <a:pt x="248" y="430"/>
                </a:cubicBezTo>
                <a:cubicBezTo>
                  <a:pt x="243" y="430"/>
                  <a:pt x="219" y="440"/>
                  <a:pt x="213" y="441"/>
                </a:cubicBezTo>
                <a:cubicBezTo>
                  <a:pt x="207" y="442"/>
                  <a:pt x="176" y="449"/>
                  <a:pt x="183" y="458"/>
                </a:cubicBezTo>
                <a:cubicBezTo>
                  <a:pt x="190" y="467"/>
                  <a:pt x="208" y="464"/>
                  <a:pt x="208" y="464"/>
                </a:cubicBezTo>
                <a:cubicBezTo>
                  <a:pt x="208" y="464"/>
                  <a:pt x="208" y="490"/>
                  <a:pt x="216" y="499"/>
                </a:cubicBezTo>
                <a:cubicBezTo>
                  <a:pt x="224" y="508"/>
                  <a:pt x="254" y="539"/>
                  <a:pt x="254" y="546"/>
                </a:cubicBezTo>
                <a:cubicBezTo>
                  <a:pt x="254" y="553"/>
                  <a:pt x="238" y="550"/>
                  <a:pt x="238" y="553"/>
                </a:cubicBezTo>
                <a:cubicBezTo>
                  <a:pt x="238" y="556"/>
                  <a:pt x="249" y="568"/>
                  <a:pt x="249" y="568"/>
                </a:cubicBezTo>
                <a:cubicBezTo>
                  <a:pt x="249" y="568"/>
                  <a:pt x="235" y="566"/>
                  <a:pt x="235" y="571"/>
                </a:cubicBezTo>
                <a:cubicBezTo>
                  <a:pt x="235" y="576"/>
                  <a:pt x="239" y="587"/>
                  <a:pt x="244" y="592"/>
                </a:cubicBezTo>
                <a:cubicBezTo>
                  <a:pt x="249" y="597"/>
                  <a:pt x="251" y="610"/>
                  <a:pt x="248" y="611"/>
                </a:cubicBezTo>
                <a:cubicBezTo>
                  <a:pt x="245" y="612"/>
                  <a:pt x="231" y="612"/>
                  <a:pt x="231" y="612"/>
                </a:cubicBezTo>
                <a:cubicBezTo>
                  <a:pt x="199" y="625"/>
                  <a:pt x="199" y="625"/>
                  <a:pt x="199" y="625"/>
                </a:cubicBezTo>
                <a:cubicBezTo>
                  <a:pt x="199" y="625"/>
                  <a:pt x="180" y="642"/>
                  <a:pt x="180" y="645"/>
                </a:cubicBezTo>
                <a:cubicBezTo>
                  <a:pt x="180" y="648"/>
                  <a:pt x="180" y="666"/>
                  <a:pt x="168" y="666"/>
                </a:cubicBezTo>
                <a:cubicBezTo>
                  <a:pt x="156" y="666"/>
                  <a:pt x="137" y="658"/>
                  <a:pt x="129" y="659"/>
                </a:cubicBezTo>
                <a:cubicBezTo>
                  <a:pt x="121" y="660"/>
                  <a:pt x="113" y="673"/>
                  <a:pt x="112" y="682"/>
                </a:cubicBezTo>
                <a:cubicBezTo>
                  <a:pt x="111" y="691"/>
                  <a:pt x="106" y="700"/>
                  <a:pt x="106" y="700"/>
                </a:cubicBezTo>
                <a:cubicBezTo>
                  <a:pt x="87" y="695"/>
                  <a:pt x="87" y="695"/>
                  <a:pt x="87" y="695"/>
                </a:cubicBezTo>
                <a:cubicBezTo>
                  <a:pt x="80" y="702"/>
                  <a:pt x="80" y="702"/>
                  <a:pt x="80" y="702"/>
                </a:cubicBezTo>
                <a:cubicBezTo>
                  <a:pt x="80" y="702"/>
                  <a:pt x="69" y="683"/>
                  <a:pt x="63" y="683"/>
                </a:cubicBezTo>
                <a:cubicBezTo>
                  <a:pt x="57" y="683"/>
                  <a:pt x="52" y="692"/>
                  <a:pt x="52" y="692"/>
                </a:cubicBezTo>
                <a:cubicBezTo>
                  <a:pt x="33" y="694"/>
                  <a:pt x="33" y="694"/>
                  <a:pt x="33" y="694"/>
                </a:cubicBezTo>
                <a:cubicBezTo>
                  <a:pt x="33" y="704"/>
                  <a:pt x="33" y="704"/>
                  <a:pt x="33" y="704"/>
                </a:cubicBezTo>
                <a:cubicBezTo>
                  <a:pt x="33" y="704"/>
                  <a:pt x="0" y="719"/>
                  <a:pt x="1" y="722"/>
                </a:cubicBezTo>
                <a:cubicBezTo>
                  <a:pt x="2" y="725"/>
                  <a:pt x="13" y="738"/>
                  <a:pt x="13" y="742"/>
                </a:cubicBezTo>
                <a:cubicBezTo>
                  <a:pt x="13" y="746"/>
                  <a:pt x="1" y="744"/>
                  <a:pt x="1" y="744"/>
                </a:cubicBezTo>
                <a:cubicBezTo>
                  <a:pt x="1" y="761"/>
                  <a:pt x="1" y="761"/>
                  <a:pt x="1" y="761"/>
                </a:cubicBezTo>
                <a:cubicBezTo>
                  <a:pt x="1" y="761"/>
                  <a:pt x="15" y="758"/>
                  <a:pt x="15" y="765"/>
                </a:cubicBezTo>
                <a:cubicBezTo>
                  <a:pt x="15" y="772"/>
                  <a:pt x="7" y="790"/>
                  <a:pt x="17" y="794"/>
                </a:cubicBezTo>
                <a:cubicBezTo>
                  <a:pt x="27" y="798"/>
                  <a:pt x="31" y="783"/>
                  <a:pt x="45" y="787"/>
                </a:cubicBezTo>
                <a:cubicBezTo>
                  <a:pt x="59" y="791"/>
                  <a:pt x="71" y="794"/>
                  <a:pt x="71" y="804"/>
                </a:cubicBezTo>
                <a:cubicBezTo>
                  <a:pt x="71" y="814"/>
                  <a:pt x="72" y="836"/>
                  <a:pt x="79" y="843"/>
                </a:cubicBezTo>
                <a:cubicBezTo>
                  <a:pt x="86" y="850"/>
                  <a:pt x="98" y="853"/>
                  <a:pt x="90" y="859"/>
                </a:cubicBezTo>
                <a:cubicBezTo>
                  <a:pt x="82" y="865"/>
                  <a:pt x="62" y="857"/>
                  <a:pt x="65" y="868"/>
                </a:cubicBezTo>
                <a:cubicBezTo>
                  <a:pt x="68" y="879"/>
                  <a:pt x="90" y="880"/>
                  <a:pt x="90" y="880"/>
                </a:cubicBezTo>
                <a:cubicBezTo>
                  <a:pt x="111" y="880"/>
                  <a:pt x="111" y="880"/>
                  <a:pt x="111" y="880"/>
                </a:cubicBezTo>
                <a:cubicBezTo>
                  <a:pt x="114" y="889"/>
                  <a:pt x="114" y="889"/>
                  <a:pt x="114" y="889"/>
                </a:cubicBezTo>
                <a:cubicBezTo>
                  <a:pt x="114" y="889"/>
                  <a:pt x="129" y="890"/>
                  <a:pt x="138" y="900"/>
                </a:cubicBezTo>
                <a:cubicBezTo>
                  <a:pt x="147" y="910"/>
                  <a:pt x="148" y="931"/>
                  <a:pt x="148" y="931"/>
                </a:cubicBezTo>
                <a:cubicBezTo>
                  <a:pt x="169" y="939"/>
                  <a:pt x="169" y="939"/>
                  <a:pt x="169" y="939"/>
                </a:cubicBezTo>
                <a:cubicBezTo>
                  <a:pt x="177" y="935"/>
                  <a:pt x="177" y="935"/>
                  <a:pt x="177" y="935"/>
                </a:cubicBezTo>
                <a:cubicBezTo>
                  <a:pt x="177" y="935"/>
                  <a:pt x="182" y="955"/>
                  <a:pt x="201" y="956"/>
                </a:cubicBezTo>
                <a:cubicBezTo>
                  <a:pt x="220" y="957"/>
                  <a:pt x="246" y="957"/>
                  <a:pt x="246" y="957"/>
                </a:cubicBezTo>
                <a:cubicBezTo>
                  <a:pt x="246" y="957"/>
                  <a:pt x="277" y="928"/>
                  <a:pt x="294" y="934"/>
                </a:cubicBezTo>
                <a:cubicBezTo>
                  <a:pt x="311" y="940"/>
                  <a:pt x="313" y="954"/>
                  <a:pt x="324" y="956"/>
                </a:cubicBezTo>
                <a:cubicBezTo>
                  <a:pt x="335" y="958"/>
                  <a:pt x="349" y="956"/>
                  <a:pt x="349" y="956"/>
                </a:cubicBezTo>
                <a:cubicBezTo>
                  <a:pt x="349" y="956"/>
                  <a:pt x="353" y="992"/>
                  <a:pt x="349" y="997"/>
                </a:cubicBezTo>
                <a:cubicBezTo>
                  <a:pt x="345" y="1002"/>
                  <a:pt x="336" y="1002"/>
                  <a:pt x="336" y="1002"/>
                </a:cubicBezTo>
                <a:cubicBezTo>
                  <a:pt x="336" y="1002"/>
                  <a:pt x="342" y="1026"/>
                  <a:pt x="333" y="1031"/>
                </a:cubicBezTo>
                <a:cubicBezTo>
                  <a:pt x="324" y="1036"/>
                  <a:pt x="305" y="1035"/>
                  <a:pt x="305" y="1035"/>
                </a:cubicBezTo>
                <a:cubicBezTo>
                  <a:pt x="317" y="1051"/>
                  <a:pt x="317" y="1051"/>
                  <a:pt x="317" y="1051"/>
                </a:cubicBezTo>
                <a:cubicBezTo>
                  <a:pt x="306" y="1057"/>
                  <a:pt x="306" y="1057"/>
                  <a:pt x="306" y="1057"/>
                </a:cubicBezTo>
                <a:cubicBezTo>
                  <a:pt x="306" y="1057"/>
                  <a:pt x="300" y="1068"/>
                  <a:pt x="315" y="1075"/>
                </a:cubicBezTo>
                <a:cubicBezTo>
                  <a:pt x="330" y="1082"/>
                  <a:pt x="335" y="1085"/>
                  <a:pt x="335" y="1085"/>
                </a:cubicBezTo>
                <a:cubicBezTo>
                  <a:pt x="340" y="1094"/>
                  <a:pt x="340" y="1094"/>
                  <a:pt x="340" y="1094"/>
                </a:cubicBezTo>
                <a:cubicBezTo>
                  <a:pt x="340" y="1094"/>
                  <a:pt x="359" y="1109"/>
                  <a:pt x="351" y="1114"/>
                </a:cubicBezTo>
                <a:cubicBezTo>
                  <a:pt x="343" y="1119"/>
                  <a:pt x="334" y="1122"/>
                  <a:pt x="334" y="1122"/>
                </a:cubicBezTo>
                <a:cubicBezTo>
                  <a:pt x="328" y="1131"/>
                  <a:pt x="328" y="1131"/>
                  <a:pt x="328" y="1131"/>
                </a:cubicBezTo>
                <a:cubicBezTo>
                  <a:pt x="318" y="1123"/>
                  <a:pt x="318" y="1123"/>
                  <a:pt x="318" y="1123"/>
                </a:cubicBezTo>
                <a:cubicBezTo>
                  <a:pt x="318" y="1123"/>
                  <a:pt x="320" y="1113"/>
                  <a:pt x="316" y="1113"/>
                </a:cubicBezTo>
                <a:cubicBezTo>
                  <a:pt x="312" y="1113"/>
                  <a:pt x="299" y="1118"/>
                  <a:pt x="301" y="1128"/>
                </a:cubicBezTo>
                <a:cubicBezTo>
                  <a:pt x="303" y="1138"/>
                  <a:pt x="323" y="1149"/>
                  <a:pt x="323" y="1149"/>
                </a:cubicBezTo>
                <a:cubicBezTo>
                  <a:pt x="323" y="1149"/>
                  <a:pt x="316" y="1174"/>
                  <a:pt x="323" y="1177"/>
                </a:cubicBezTo>
                <a:cubicBezTo>
                  <a:pt x="330" y="1180"/>
                  <a:pt x="341" y="1175"/>
                  <a:pt x="341" y="1175"/>
                </a:cubicBezTo>
                <a:cubicBezTo>
                  <a:pt x="341" y="1175"/>
                  <a:pt x="345" y="1190"/>
                  <a:pt x="356" y="1194"/>
                </a:cubicBezTo>
                <a:cubicBezTo>
                  <a:pt x="367" y="1198"/>
                  <a:pt x="377" y="1200"/>
                  <a:pt x="377" y="1200"/>
                </a:cubicBezTo>
                <a:cubicBezTo>
                  <a:pt x="392" y="1211"/>
                  <a:pt x="392" y="1211"/>
                  <a:pt x="392" y="1211"/>
                </a:cubicBezTo>
                <a:cubicBezTo>
                  <a:pt x="403" y="1210"/>
                  <a:pt x="403" y="1210"/>
                  <a:pt x="403" y="1210"/>
                </a:cubicBezTo>
                <a:cubicBezTo>
                  <a:pt x="403" y="1210"/>
                  <a:pt x="397" y="1218"/>
                  <a:pt x="403" y="1221"/>
                </a:cubicBezTo>
                <a:cubicBezTo>
                  <a:pt x="409" y="1224"/>
                  <a:pt x="420" y="1224"/>
                  <a:pt x="420" y="1224"/>
                </a:cubicBezTo>
                <a:cubicBezTo>
                  <a:pt x="447" y="1249"/>
                  <a:pt x="447" y="1249"/>
                  <a:pt x="447" y="1249"/>
                </a:cubicBezTo>
                <a:cubicBezTo>
                  <a:pt x="462" y="1236"/>
                  <a:pt x="462" y="1236"/>
                  <a:pt x="462" y="1236"/>
                </a:cubicBezTo>
                <a:cubicBezTo>
                  <a:pt x="462" y="1236"/>
                  <a:pt x="475" y="1219"/>
                  <a:pt x="489" y="1234"/>
                </a:cubicBezTo>
                <a:cubicBezTo>
                  <a:pt x="503" y="1249"/>
                  <a:pt x="521" y="1263"/>
                  <a:pt x="521" y="1263"/>
                </a:cubicBezTo>
                <a:cubicBezTo>
                  <a:pt x="552" y="1269"/>
                  <a:pt x="552" y="1269"/>
                  <a:pt x="552" y="1269"/>
                </a:cubicBezTo>
                <a:cubicBezTo>
                  <a:pt x="552" y="1269"/>
                  <a:pt x="567" y="1301"/>
                  <a:pt x="571" y="1302"/>
                </a:cubicBezTo>
                <a:cubicBezTo>
                  <a:pt x="575" y="1303"/>
                  <a:pt x="579" y="1278"/>
                  <a:pt x="590" y="1285"/>
                </a:cubicBezTo>
                <a:cubicBezTo>
                  <a:pt x="601" y="1292"/>
                  <a:pt x="596" y="1308"/>
                  <a:pt x="604" y="1314"/>
                </a:cubicBezTo>
                <a:cubicBezTo>
                  <a:pt x="612" y="1320"/>
                  <a:pt x="626" y="1332"/>
                  <a:pt x="626" y="1332"/>
                </a:cubicBezTo>
                <a:cubicBezTo>
                  <a:pt x="626" y="1332"/>
                  <a:pt x="641" y="1321"/>
                  <a:pt x="646" y="1328"/>
                </a:cubicBezTo>
                <a:cubicBezTo>
                  <a:pt x="651" y="1335"/>
                  <a:pt x="634" y="1338"/>
                  <a:pt x="650" y="1345"/>
                </a:cubicBezTo>
                <a:cubicBezTo>
                  <a:pt x="666" y="1352"/>
                  <a:pt x="678" y="1343"/>
                  <a:pt x="678" y="1343"/>
                </a:cubicBezTo>
                <a:cubicBezTo>
                  <a:pt x="678" y="1343"/>
                  <a:pt x="678" y="1361"/>
                  <a:pt x="687" y="1362"/>
                </a:cubicBezTo>
                <a:cubicBezTo>
                  <a:pt x="696" y="1363"/>
                  <a:pt x="698" y="1349"/>
                  <a:pt x="698" y="1349"/>
                </a:cubicBezTo>
                <a:cubicBezTo>
                  <a:pt x="698" y="1349"/>
                  <a:pt x="697" y="1363"/>
                  <a:pt x="707" y="1362"/>
                </a:cubicBezTo>
                <a:cubicBezTo>
                  <a:pt x="717" y="1361"/>
                  <a:pt x="719" y="1353"/>
                  <a:pt x="719" y="1353"/>
                </a:cubicBezTo>
                <a:cubicBezTo>
                  <a:pt x="719" y="1353"/>
                  <a:pt x="752" y="1373"/>
                  <a:pt x="766" y="1372"/>
                </a:cubicBezTo>
                <a:cubicBezTo>
                  <a:pt x="780" y="1371"/>
                  <a:pt x="806" y="1346"/>
                  <a:pt x="817" y="1355"/>
                </a:cubicBezTo>
                <a:cubicBezTo>
                  <a:pt x="828" y="1364"/>
                  <a:pt x="817" y="1392"/>
                  <a:pt x="822" y="1394"/>
                </a:cubicBezTo>
                <a:cubicBezTo>
                  <a:pt x="827" y="1396"/>
                  <a:pt x="832" y="1395"/>
                  <a:pt x="832" y="1395"/>
                </a:cubicBezTo>
                <a:cubicBezTo>
                  <a:pt x="832" y="1395"/>
                  <a:pt x="856" y="1339"/>
                  <a:pt x="870" y="1344"/>
                </a:cubicBezTo>
                <a:cubicBezTo>
                  <a:pt x="884" y="1349"/>
                  <a:pt x="894" y="1350"/>
                  <a:pt x="894" y="1350"/>
                </a:cubicBezTo>
                <a:cubicBezTo>
                  <a:pt x="894" y="1364"/>
                  <a:pt x="894" y="1364"/>
                  <a:pt x="894" y="1364"/>
                </a:cubicBezTo>
                <a:cubicBezTo>
                  <a:pt x="894" y="1364"/>
                  <a:pt x="930" y="1346"/>
                  <a:pt x="943" y="1357"/>
                </a:cubicBezTo>
                <a:cubicBezTo>
                  <a:pt x="956" y="1368"/>
                  <a:pt x="956" y="1378"/>
                  <a:pt x="956" y="1378"/>
                </a:cubicBezTo>
                <a:cubicBezTo>
                  <a:pt x="956" y="1378"/>
                  <a:pt x="987" y="1380"/>
                  <a:pt x="995" y="1373"/>
                </a:cubicBezTo>
                <a:cubicBezTo>
                  <a:pt x="1003" y="1366"/>
                  <a:pt x="995" y="1350"/>
                  <a:pt x="995" y="1350"/>
                </a:cubicBezTo>
                <a:cubicBezTo>
                  <a:pt x="995" y="1350"/>
                  <a:pt x="1016" y="1348"/>
                  <a:pt x="1018" y="1343"/>
                </a:cubicBezTo>
                <a:cubicBezTo>
                  <a:pt x="1020" y="1338"/>
                  <a:pt x="1013" y="1322"/>
                  <a:pt x="1013" y="1322"/>
                </a:cubicBezTo>
                <a:cubicBezTo>
                  <a:pt x="1013" y="1322"/>
                  <a:pt x="1037" y="1326"/>
                  <a:pt x="1044" y="1318"/>
                </a:cubicBezTo>
                <a:cubicBezTo>
                  <a:pt x="1051" y="1310"/>
                  <a:pt x="1068" y="1291"/>
                  <a:pt x="1076" y="1291"/>
                </a:cubicBezTo>
                <a:cubicBezTo>
                  <a:pt x="1084" y="1291"/>
                  <a:pt x="1098" y="1305"/>
                  <a:pt x="1109" y="1305"/>
                </a:cubicBezTo>
                <a:cubicBezTo>
                  <a:pt x="1120" y="1305"/>
                  <a:pt x="1112" y="1274"/>
                  <a:pt x="1130" y="1283"/>
                </a:cubicBezTo>
                <a:cubicBezTo>
                  <a:pt x="1148" y="1292"/>
                  <a:pt x="1149" y="1297"/>
                  <a:pt x="1149" y="1297"/>
                </a:cubicBezTo>
                <a:cubicBezTo>
                  <a:pt x="1149" y="1297"/>
                  <a:pt x="1133" y="1305"/>
                  <a:pt x="1142" y="1307"/>
                </a:cubicBezTo>
                <a:cubicBezTo>
                  <a:pt x="1151" y="1309"/>
                  <a:pt x="1162" y="1308"/>
                  <a:pt x="1162" y="1308"/>
                </a:cubicBezTo>
                <a:cubicBezTo>
                  <a:pt x="1173" y="1328"/>
                  <a:pt x="1173" y="1328"/>
                  <a:pt x="1173" y="1328"/>
                </a:cubicBezTo>
                <a:cubicBezTo>
                  <a:pt x="1173" y="1328"/>
                  <a:pt x="1153" y="1337"/>
                  <a:pt x="1161" y="1339"/>
                </a:cubicBezTo>
                <a:cubicBezTo>
                  <a:pt x="1169" y="1341"/>
                  <a:pt x="1184" y="1341"/>
                  <a:pt x="1191" y="1341"/>
                </a:cubicBezTo>
                <a:cubicBezTo>
                  <a:pt x="1198" y="1341"/>
                  <a:pt x="1213" y="1345"/>
                  <a:pt x="1213" y="1345"/>
                </a:cubicBezTo>
                <a:cubicBezTo>
                  <a:pt x="1217" y="1332"/>
                  <a:pt x="1217" y="1332"/>
                  <a:pt x="1217" y="1332"/>
                </a:cubicBezTo>
                <a:cubicBezTo>
                  <a:pt x="1217" y="1332"/>
                  <a:pt x="1231" y="1339"/>
                  <a:pt x="1239" y="1347"/>
                </a:cubicBezTo>
                <a:cubicBezTo>
                  <a:pt x="1247" y="1355"/>
                  <a:pt x="1256" y="1382"/>
                  <a:pt x="1256" y="1382"/>
                </a:cubicBezTo>
                <a:cubicBezTo>
                  <a:pt x="1256" y="1382"/>
                  <a:pt x="1271" y="1380"/>
                  <a:pt x="1278" y="1382"/>
                </a:cubicBezTo>
                <a:cubicBezTo>
                  <a:pt x="1285" y="1384"/>
                  <a:pt x="1283" y="1406"/>
                  <a:pt x="1283" y="1406"/>
                </a:cubicBezTo>
                <a:cubicBezTo>
                  <a:pt x="1291" y="1422"/>
                  <a:pt x="1291" y="1422"/>
                  <a:pt x="1291" y="1422"/>
                </a:cubicBezTo>
                <a:cubicBezTo>
                  <a:pt x="1298" y="1459"/>
                  <a:pt x="1298" y="1459"/>
                  <a:pt x="1298" y="1459"/>
                </a:cubicBezTo>
                <a:cubicBezTo>
                  <a:pt x="1298" y="1459"/>
                  <a:pt x="1288" y="1465"/>
                  <a:pt x="1281" y="1465"/>
                </a:cubicBezTo>
                <a:cubicBezTo>
                  <a:pt x="1274" y="1465"/>
                  <a:pt x="1290" y="1476"/>
                  <a:pt x="1290" y="1476"/>
                </a:cubicBezTo>
                <a:cubicBezTo>
                  <a:pt x="1290" y="1476"/>
                  <a:pt x="1289" y="1482"/>
                  <a:pt x="1286" y="1489"/>
                </a:cubicBezTo>
                <a:cubicBezTo>
                  <a:pt x="1283" y="1496"/>
                  <a:pt x="1271" y="1488"/>
                  <a:pt x="1271" y="1488"/>
                </a:cubicBezTo>
                <a:cubicBezTo>
                  <a:pt x="1271" y="1488"/>
                  <a:pt x="1272" y="1497"/>
                  <a:pt x="1271" y="1508"/>
                </a:cubicBezTo>
                <a:cubicBezTo>
                  <a:pt x="1270" y="1519"/>
                  <a:pt x="1259" y="1515"/>
                  <a:pt x="1259" y="1515"/>
                </a:cubicBezTo>
                <a:cubicBezTo>
                  <a:pt x="1261" y="1535"/>
                  <a:pt x="1261" y="1535"/>
                  <a:pt x="1261" y="1535"/>
                </a:cubicBezTo>
                <a:cubicBezTo>
                  <a:pt x="1254" y="1538"/>
                  <a:pt x="1254" y="1538"/>
                  <a:pt x="1254" y="1538"/>
                </a:cubicBezTo>
                <a:cubicBezTo>
                  <a:pt x="1254" y="1538"/>
                  <a:pt x="1255" y="1547"/>
                  <a:pt x="1260" y="1552"/>
                </a:cubicBezTo>
                <a:cubicBezTo>
                  <a:pt x="1265" y="1557"/>
                  <a:pt x="1270" y="1567"/>
                  <a:pt x="1270" y="1567"/>
                </a:cubicBezTo>
                <a:cubicBezTo>
                  <a:pt x="1264" y="1581"/>
                  <a:pt x="1264" y="1581"/>
                  <a:pt x="1264" y="1581"/>
                </a:cubicBezTo>
                <a:cubicBezTo>
                  <a:pt x="1264" y="1581"/>
                  <a:pt x="1280" y="1571"/>
                  <a:pt x="1288" y="1570"/>
                </a:cubicBezTo>
                <a:cubicBezTo>
                  <a:pt x="1296" y="1569"/>
                  <a:pt x="1325" y="1569"/>
                  <a:pt x="1325" y="1569"/>
                </a:cubicBezTo>
                <a:cubicBezTo>
                  <a:pt x="1308" y="1584"/>
                  <a:pt x="1308" y="1584"/>
                  <a:pt x="1308" y="1584"/>
                </a:cubicBezTo>
                <a:cubicBezTo>
                  <a:pt x="1324" y="1597"/>
                  <a:pt x="1324" y="1597"/>
                  <a:pt x="1324" y="1597"/>
                </a:cubicBezTo>
                <a:cubicBezTo>
                  <a:pt x="1329" y="1624"/>
                  <a:pt x="1329" y="1624"/>
                  <a:pt x="1329" y="1624"/>
                </a:cubicBezTo>
                <a:cubicBezTo>
                  <a:pt x="1329" y="1624"/>
                  <a:pt x="1357" y="1625"/>
                  <a:pt x="1364" y="1631"/>
                </a:cubicBezTo>
                <a:cubicBezTo>
                  <a:pt x="1371" y="1637"/>
                  <a:pt x="1348" y="1646"/>
                  <a:pt x="1348" y="1646"/>
                </a:cubicBezTo>
                <a:cubicBezTo>
                  <a:pt x="1348" y="1646"/>
                  <a:pt x="1357" y="1658"/>
                  <a:pt x="1354" y="1661"/>
                </a:cubicBezTo>
                <a:cubicBezTo>
                  <a:pt x="1351" y="1664"/>
                  <a:pt x="1345" y="1678"/>
                  <a:pt x="1345" y="1678"/>
                </a:cubicBezTo>
                <a:cubicBezTo>
                  <a:pt x="1384" y="1682"/>
                  <a:pt x="1384" y="1682"/>
                  <a:pt x="1384" y="1682"/>
                </a:cubicBezTo>
                <a:cubicBezTo>
                  <a:pt x="1389" y="1702"/>
                  <a:pt x="1389" y="1702"/>
                  <a:pt x="1389" y="1702"/>
                </a:cubicBezTo>
                <a:cubicBezTo>
                  <a:pt x="1400" y="1701"/>
                  <a:pt x="1400" y="1701"/>
                  <a:pt x="1400" y="1701"/>
                </a:cubicBezTo>
                <a:cubicBezTo>
                  <a:pt x="1400" y="1701"/>
                  <a:pt x="1400" y="1713"/>
                  <a:pt x="1403" y="1713"/>
                </a:cubicBezTo>
                <a:cubicBezTo>
                  <a:pt x="1406" y="1713"/>
                  <a:pt x="1425" y="1712"/>
                  <a:pt x="1425" y="1712"/>
                </a:cubicBezTo>
                <a:cubicBezTo>
                  <a:pt x="1425" y="1712"/>
                  <a:pt x="1434" y="1694"/>
                  <a:pt x="1444" y="1695"/>
                </a:cubicBezTo>
                <a:cubicBezTo>
                  <a:pt x="1454" y="1696"/>
                  <a:pt x="1449" y="1714"/>
                  <a:pt x="1449" y="1714"/>
                </a:cubicBezTo>
                <a:cubicBezTo>
                  <a:pt x="1451" y="1727"/>
                  <a:pt x="1451" y="1727"/>
                  <a:pt x="1451" y="1727"/>
                </a:cubicBezTo>
                <a:cubicBezTo>
                  <a:pt x="1480" y="1729"/>
                  <a:pt x="1480" y="1729"/>
                  <a:pt x="1480" y="1729"/>
                </a:cubicBezTo>
                <a:cubicBezTo>
                  <a:pt x="1480" y="1704"/>
                  <a:pt x="1480" y="1704"/>
                  <a:pt x="1480" y="1704"/>
                </a:cubicBezTo>
                <a:cubicBezTo>
                  <a:pt x="1480" y="1704"/>
                  <a:pt x="1462" y="1692"/>
                  <a:pt x="1461" y="1679"/>
                </a:cubicBezTo>
                <a:cubicBezTo>
                  <a:pt x="1460" y="1666"/>
                  <a:pt x="1468" y="1657"/>
                  <a:pt x="1468" y="1657"/>
                </a:cubicBezTo>
                <a:cubicBezTo>
                  <a:pt x="1492" y="1659"/>
                  <a:pt x="1492" y="1659"/>
                  <a:pt x="1492" y="1659"/>
                </a:cubicBezTo>
                <a:cubicBezTo>
                  <a:pt x="1492" y="1653"/>
                  <a:pt x="1493" y="1646"/>
                  <a:pt x="1495" y="1642"/>
                </a:cubicBezTo>
                <a:cubicBezTo>
                  <a:pt x="1499" y="1634"/>
                  <a:pt x="1518" y="1657"/>
                  <a:pt x="1524" y="1657"/>
                </a:cubicBezTo>
                <a:cubicBezTo>
                  <a:pt x="1530" y="1657"/>
                  <a:pt x="1539" y="1641"/>
                  <a:pt x="1539" y="1641"/>
                </a:cubicBezTo>
                <a:cubicBezTo>
                  <a:pt x="1550" y="1653"/>
                  <a:pt x="1550" y="1653"/>
                  <a:pt x="1550" y="1653"/>
                </a:cubicBezTo>
                <a:cubicBezTo>
                  <a:pt x="1549" y="1640"/>
                  <a:pt x="1549" y="1640"/>
                  <a:pt x="1549" y="1640"/>
                </a:cubicBezTo>
                <a:cubicBezTo>
                  <a:pt x="1554" y="1639"/>
                  <a:pt x="1554" y="1639"/>
                  <a:pt x="1554" y="1639"/>
                </a:cubicBezTo>
                <a:cubicBezTo>
                  <a:pt x="1563" y="1652"/>
                  <a:pt x="1563" y="1652"/>
                  <a:pt x="1563" y="1652"/>
                </a:cubicBezTo>
                <a:cubicBezTo>
                  <a:pt x="1563" y="1652"/>
                  <a:pt x="1562" y="1657"/>
                  <a:pt x="1575" y="1656"/>
                </a:cubicBezTo>
                <a:cubicBezTo>
                  <a:pt x="1588" y="1655"/>
                  <a:pt x="1571" y="1639"/>
                  <a:pt x="1571" y="1639"/>
                </a:cubicBezTo>
                <a:cubicBezTo>
                  <a:pt x="1582" y="1639"/>
                  <a:pt x="1582" y="1639"/>
                  <a:pt x="1582" y="1639"/>
                </a:cubicBezTo>
                <a:cubicBezTo>
                  <a:pt x="1586" y="1646"/>
                  <a:pt x="1586" y="1646"/>
                  <a:pt x="1586" y="1646"/>
                </a:cubicBezTo>
                <a:cubicBezTo>
                  <a:pt x="1586" y="1646"/>
                  <a:pt x="1594" y="1642"/>
                  <a:pt x="1601" y="1640"/>
                </a:cubicBezTo>
                <a:cubicBezTo>
                  <a:pt x="1608" y="1638"/>
                  <a:pt x="1602" y="1624"/>
                  <a:pt x="1606" y="1619"/>
                </a:cubicBezTo>
                <a:cubicBezTo>
                  <a:pt x="1610" y="1614"/>
                  <a:pt x="1625" y="1610"/>
                  <a:pt x="1625" y="1610"/>
                </a:cubicBezTo>
                <a:cubicBezTo>
                  <a:pt x="1647" y="1632"/>
                  <a:pt x="1647" y="1632"/>
                  <a:pt x="1647" y="1632"/>
                </a:cubicBezTo>
                <a:cubicBezTo>
                  <a:pt x="1668" y="1627"/>
                  <a:pt x="1668" y="1627"/>
                  <a:pt x="1668" y="1627"/>
                </a:cubicBezTo>
                <a:cubicBezTo>
                  <a:pt x="1673" y="1635"/>
                  <a:pt x="1673" y="1635"/>
                  <a:pt x="1673" y="1635"/>
                </a:cubicBezTo>
                <a:cubicBezTo>
                  <a:pt x="1673" y="1635"/>
                  <a:pt x="1693" y="1634"/>
                  <a:pt x="1698" y="1642"/>
                </a:cubicBezTo>
                <a:cubicBezTo>
                  <a:pt x="1703" y="1650"/>
                  <a:pt x="1687" y="1657"/>
                  <a:pt x="1687" y="1657"/>
                </a:cubicBezTo>
                <a:cubicBezTo>
                  <a:pt x="1691" y="1667"/>
                  <a:pt x="1691" y="1667"/>
                  <a:pt x="1691" y="1667"/>
                </a:cubicBezTo>
                <a:cubicBezTo>
                  <a:pt x="1698" y="1671"/>
                  <a:pt x="1698" y="1671"/>
                  <a:pt x="1698" y="1671"/>
                </a:cubicBezTo>
                <a:cubicBezTo>
                  <a:pt x="1698" y="1684"/>
                  <a:pt x="1698" y="1684"/>
                  <a:pt x="1698" y="1684"/>
                </a:cubicBezTo>
                <a:cubicBezTo>
                  <a:pt x="1709" y="1685"/>
                  <a:pt x="1709" y="1685"/>
                  <a:pt x="1709" y="1685"/>
                </a:cubicBezTo>
                <a:cubicBezTo>
                  <a:pt x="1709" y="1685"/>
                  <a:pt x="1713" y="1690"/>
                  <a:pt x="1720" y="1697"/>
                </a:cubicBezTo>
                <a:cubicBezTo>
                  <a:pt x="1727" y="1704"/>
                  <a:pt x="1740" y="1701"/>
                  <a:pt x="1748" y="1702"/>
                </a:cubicBezTo>
                <a:cubicBezTo>
                  <a:pt x="1752" y="1702"/>
                  <a:pt x="1755" y="1704"/>
                  <a:pt x="1757" y="1705"/>
                </a:cubicBezTo>
                <a:cubicBezTo>
                  <a:pt x="1786" y="1686"/>
                  <a:pt x="1786" y="1686"/>
                  <a:pt x="1786" y="1686"/>
                </a:cubicBezTo>
                <a:cubicBezTo>
                  <a:pt x="1798" y="1694"/>
                  <a:pt x="1798" y="1694"/>
                  <a:pt x="1798" y="1694"/>
                </a:cubicBezTo>
                <a:cubicBezTo>
                  <a:pt x="1798" y="1694"/>
                  <a:pt x="1843" y="1694"/>
                  <a:pt x="1849" y="1705"/>
                </a:cubicBezTo>
                <a:cubicBezTo>
                  <a:pt x="1854" y="1717"/>
                  <a:pt x="1839" y="1739"/>
                  <a:pt x="1846" y="1750"/>
                </a:cubicBezTo>
                <a:cubicBezTo>
                  <a:pt x="1854" y="1761"/>
                  <a:pt x="1875" y="1776"/>
                  <a:pt x="1875" y="1776"/>
                </a:cubicBezTo>
                <a:cubicBezTo>
                  <a:pt x="1889" y="1774"/>
                  <a:pt x="1889" y="1774"/>
                  <a:pt x="1889" y="1774"/>
                </a:cubicBezTo>
                <a:cubicBezTo>
                  <a:pt x="1889" y="1762"/>
                  <a:pt x="1889" y="1762"/>
                  <a:pt x="1889" y="1762"/>
                </a:cubicBezTo>
                <a:cubicBezTo>
                  <a:pt x="1889" y="1762"/>
                  <a:pt x="1880" y="1730"/>
                  <a:pt x="1892" y="1713"/>
                </a:cubicBezTo>
                <a:cubicBezTo>
                  <a:pt x="1904" y="1697"/>
                  <a:pt x="1931" y="1699"/>
                  <a:pt x="1945" y="1696"/>
                </a:cubicBezTo>
                <a:cubicBezTo>
                  <a:pt x="1958" y="1693"/>
                  <a:pt x="2001" y="1684"/>
                  <a:pt x="2001" y="1674"/>
                </a:cubicBezTo>
                <a:cubicBezTo>
                  <a:pt x="2002" y="1664"/>
                  <a:pt x="2002" y="1634"/>
                  <a:pt x="2011" y="1632"/>
                </a:cubicBezTo>
                <a:cubicBezTo>
                  <a:pt x="2020" y="1630"/>
                  <a:pt x="2027" y="1664"/>
                  <a:pt x="2036" y="1660"/>
                </a:cubicBezTo>
                <a:cubicBezTo>
                  <a:pt x="2046" y="1657"/>
                  <a:pt x="2066" y="1626"/>
                  <a:pt x="2066" y="1626"/>
                </a:cubicBezTo>
                <a:cubicBezTo>
                  <a:pt x="2077" y="1636"/>
                  <a:pt x="2077" y="1636"/>
                  <a:pt x="2077" y="1636"/>
                </a:cubicBezTo>
                <a:cubicBezTo>
                  <a:pt x="2099" y="1629"/>
                  <a:pt x="2099" y="1629"/>
                  <a:pt x="2099" y="1629"/>
                </a:cubicBezTo>
                <a:cubicBezTo>
                  <a:pt x="2099" y="1629"/>
                  <a:pt x="2124" y="1636"/>
                  <a:pt x="2136" y="1629"/>
                </a:cubicBezTo>
                <a:cubicBezTo>
                  <a:pt x="2149" y="1622"/>
                  <a:pt x="2154" y="1619"/>
                  <a:pt x="2161" y="1614"/>
                </a:cubicBezTo>
                <a:cubicBezTo>
                  <a:pt x="2167" y="1609"/>
                  <a:pt x="2196" y="1584"/>
                  <a:pt x="2201" y="1574"/>
                </a:cubicBezTo>
                <a:cubicBezTo>
                  <a:pt x="2205" y="1564"/>
                  <a:pt x="2192" y="1544"/>
                  <a:pt x="2192" y="1544"/>
                </a:cubicBezTo>
                <a:cubicBezTo>
                  <a:pt x="2205" y="1544"/>
                  <a:pt x="2205" y="1544"/>
                  <a:pt x="2205" y="1544"/>
                </a:cubicBezTo>
                <a:cubicBezTo>
                  <a:pt x="2211" y="1524"/>
                  <a:pt x="2211" y="1524"/>
                  <a:pt x="2211" y="1524"/>
                </a:cubicBezTo>
                <a:cubicBezTo>
                  <a:pt x="2226" y="1525"/>
                  <a:pt x="2226" y="1525"/>
                  <a:pt x="2226" y="1525"/>
                </a:cubicBezTo>
                <a:cubicBezTo>
                  <a:pt x="2233" y="1500"/>
                  <a:pt x="2233" y="1500"/>
                  <a:pt x="2233" y="1500"/>
                </a:cubicBezTo>
                <a:cubicBezTo>
                  <a:pt x="2241" y="1500"/>
                  <a:pt x="2241" y="1500"/>
                  <a:pt x="2241" y="1500"/>
                </a:cubicBezTo>
                <a:cubicBezTo>
                  <a:pt x="2245" y="1473"/>
                  <a:pt x="2245" y="1473"/>
                  <a:pt x="2245" y="1473"/>
                </a:cubicBezTo>
                <a:cubicBezTo>
                  <a:pt x="2245" y="1473"/>
                  <a:pt x="2259" y="1478"/>
                  <a:pt x="2259" y="1456"/>
                </a:cubicBezTo>
                <a:cubicBezTo>
                  <a:pt x="2259" y="1434"/>
                  <a:pt x="2246" y="1437"/>
                  <a:pt x="2251" y="1429"/>
                </a:cubicBezTo>
                <a:cubicBezTo>
                  <a:pt x="2255" y="1420"/>
                  <a:pt x="2274" y="1423"/>
                  <a:pt x="2274" y="1405"/>
                </a:cubicBezTo>
                <a:cubicBezTo>
                  <a:pt x="2275" y="1388"/>
                  <a:pt x="2263" y="1388"/>
                  <a:pt x="2264" y="1381"/>
                </a:cubicBezTo>
                <a:cubicBezTo>
                  <a:pt x="2264" y="1373"/>
                  <a:pt x="2275" y="1370"/>
                  <a:pt x="2275" y="1370"/>
                </a:cubicBezTo>
                <a:cubicBezTo>
                  <a:pt x="2276" y="1344"/>
                  <a:pt x="2276" y="1344"/>
                  <a:pt x="2276" y="1344"/>
                </a:cubicBezTo>
                <a:cubicBezTo>
                  <a:pt x="2276" y="1344"/>
                  <a:pt x="2303" y="1336"/>
                  <a:pt x="2310" y="1320"/>
                </a:cubicBezTo>
                <a:cubicBezTo>
                  <a:pt x="2317" y="1304"/>
                  <a:pt x="2300" y="1303"/>
                  <a:pt x="2300" y="1303"/>
                </a:cubicBezTo>
                <a:cubicBezTo>
                  <a:pt x="2300" y="1303"/>
                  <a:pt x="2332" y="1298"/>
                  <a:pt x="2332" y="1289"/>
                </a:cubicBezTo>
                <a:cubicBezTo>
                  <a:pt x="2333" y="1280"/>
                  <a:pt x="2314" y="1275"/>
                  <a:pt x="2314" y="1275"/>
                </a:cubicBezTo>
                <a:cubicBezTo>
                  <a:pt x="2314" y="1275"/>
                  <a:pt x="2352" y="1241"/>
                  <a:pt x="2335" y="1231"/>
                </a:cubicBezTo>
                <a:cubicBezTo>
                  <a:pt x="2318" y="1222"/>
                  <a:pt x="2238" y="1244"/>
                  <a:pt x="2238" y="1244"/>
                </a:cubicBezTo>
                <a:cubicBezTo>
                  <a:pt x="2228" y="1233"/>
                  <a:pt x="2228" y="1233"/>
                  <a:pt x="2228" y="1233"/>
                </a:cubicBezTo>
                <a:cubicBezTo>
                  <a:pt x="2253" y="1232"/>
                  <a:pt x="2253" y="1232"/>
                  <a:pt x="2253" y="1232"/>
                </a:cubicBezTo>
                <a:cubicBezTo>
                  <a:pt x="2253" y="1232"/>
                  <a:pt x="2253" y="1217"/>
                  <a:pt x="2263" y="1213"/>
                </a:cubicBezTo>
                <a:cubicBezTo>
                  <a:pt x="2273" y="1209"/>
                  <a:pt x="2292" y="1207"/>
                  <a:pt x="2292" y="1207"/>
                </a:cubicBezTo>
                <a:cubicBezTo>
                  <a:pt x="2292" y="1207"/>
                  <a:pt x="2279" y="1183"/>
                  <a:pt x="2275" y="1182"/>
                </a:cubicBezTo>
                <a:cubicBezTo>
                  <a:pt x="2271" y="1181"/>
                  <a:pt x="2248" y="1175"/>
                  <a:pt x="2248" y="1175"/>
                </a:cubicBezTo>
                <a:cubicBezTo>
                  <a:pt x="2240" y="1164"/>
                  <a:pt x="2240" y="1164"/>
                  <a:pt x="2240" y="1164"/>
                </a:cubicBezTo>
                <a:cubicBezTo>
                  <a:pt x="2231" y="1165"/>
                  <a:pt x="2231" y="1165"/>
                  <a:pt x="2231" y="1165"/>
                </a:cubicBezTo>
                <a:cubicBezTo>
                  <a:pt x="2231" y="1165"/>
                  <a:pt x="2222" y="1153"/>
                  <a:pt x="2215" y="1152"/>
                </a:cubicBezTo>
                <a:cubicBezTo>
                  <a:pt x="2208" y="1151"/>
                  <a:pt x="2190" y="1157"/>
                  <a:pt x="2190" y="1157"/>
                </a:cubicBezTo>
                <a:cubicBezTo>
                  <a:pt x="2167" y="1126"/>
                  <a:pt x="2167" y="1126"/>
                  <a:pt x="2167" y="1126"/>
                </a:cubicBezTo>
                <a:cubicBezTo>
                  <a:pt x="2167" y="1126"/>
                  <a:pt x="2188" y="1147"/>
                  <a:pt x="2194" y="1145"/>
                </a:cubicBezTo>
                <a:cubicBezTo>
                  <a:pt x="2200" y="1143"/>
                  <a:pt x="2207" y="1139"/>
                  <a:pt x="2207" y="1139"/>
                </a:cubicBezTo>
                <a:cubicBezTo>
                  <a:pt x="2226" y="1144"/>
                  <a:pt x="2226" y="1144"/>
                  <a:pt x="2226" y="1144"/>
                </a:cubicBezTo>
                <a:cubicBezTo>
                  <a:pt x="2236" y="1155"/>
                  <a:pt x="2236" y="1155"/>
                  <a:pt x="2236" y="1155"/>
                </a:cubicBezTo>
                <a:cubicBezTo>
                  <a:pt x="2245" y="1151"/>
                  <a:pt x="2245" y="1151"/>
                  <a:pt x="2245" y="1151"/>
                </a:cubicBezTo>
                <a:cubicBezTo>
                  <a:pt x="2276" y="1161"/>
                  <a:pt x="2276" y="1161"/>
                  <a:pt x="2276" y="1161"/>
                </a:cubicBezTo>
                <a:cubicBezTo>
                  <a:pt x="2263" y="1144"/>
                  <a:pt x="2263" y="1144"/>
                  <a:pt x="2263" y="1144"/>
                </a:cubicBezTo>
                <a:cubicBezTo>
                  <a:pt x="2252" y="1142"/>
                  <a:pt x="2252" y="1142"/>
                  <a:pt x="2252" y="1142"/>
                </a:cubicBezTo>
                <a:cubicBezTo>
                  <a:pt x="2252" y="1142"/>
                  <a:pt x="2251" y="1120"/>
                  <a:pt x="2243" y="1119"/>
                </a:cubicBezTo>
                <a:cubicBezTo>
                  <a:pt x="2235" y="1118"/>
                  <a:pt x="2223" y="1115"/>
                  <a:pt x="2218" y="1111"/>
                </a:cubicBezTo>
                <a:cubicBezTo>
                  <a:pt x="2213" y="1107"/>
                  <a:pt x="2211" y="1088"/>
                  <a:pt x="2211" y="1088"/>
                </a:cubicBezTo>
                <a:cubicBezTo>
                  <a:pt x="2157" y="1022"/>
                  <a:pt x="2157" y="1022"/>
                  <a:pt x="2157" y="1022"/>
                </a:cubicBezTo>
                <a:cubicBezTo>
                  <a:pt x="2135" y="1016"/>
                  <a:pt x="2135" y="1016"/>
                  <a:pt x="2135" y="1016"/>
                </a:cubicBezTo>
                <a:cubicBezTo>
                  <a:pt x="2112" y="998"/>
                  <a:pt x="2112" y="998"/>
                  <a:pt x="2112" y="998"/>
                </a:cubicBezTo>
                <a:cubicBezTo>
                  <a:pt x="2097" y="1000"/>
                  <a:pt x="2097" y="1000"/>
                  <a:pt x="2097" y="1000"/>
                </a:cubicBezTo>
                <a:cubicBezTo>
                  <a:pt x="2097" y="1000"/>
                  <a:pt x="2084" y="975"/>
                  <a:pt x="2090" y="971"/>
                </a:cubicBezTo>
                <a:cubicBezTo>
                  <a:pt x="2096" y="967"/>
                  <a:pt x="2114" y="955"/>
                  <a:pt x="2114" y="946"/>
                </a:cubicBezTo>
                <a:cubicBezTo>
                  <a:pt x="2114" y="937"/>
                  <a:pt x="2107" y="919"/>
                  <a:pt x="2107" y="919"/>
                </a:cubicBezTo>
                <a:cubicBezTo>
                  <a:pt x="2107" y="919"/>
                  <a:pt x="2124" y="936"/>
                  <a:pt x="2132" y="930"/>
                </a:cubicBezTo>
                <a:cubicBezTo>
                  <a:pt x="2140" y="924"/>
                  <a:pt x="2131" y="897"/>
                  <a:pt x="2131" y="897"/>
                </a:cubicBezTo>
                <a:cubicBezTo>
                  <a:pt x="2146" y="898"/>
                  <a:pt x="2146" y="898"/>
                  <a:pt x="2146" y="898"/>
                </a:cubicBezTo>
                <a:cubicBezTo>
                  <a:pt x="2171" y="879"/>
                  <a:pt x="2171" y="879"/>
                  <a:pt x="2171" y="879"/>
                </a:cubicBezTo>
                <a:cubicBezTo>
                  <a:pt x="2171" y="879"/>
                  <a:pt x="2191" y="885"/>
                  <a:pt x="2196" y="884"/>
                </a:cubicBezTo>
                <a:cubicBezTo>
                  <a:pt x="2201" y="883"/>
                  <a:pt x="2192" y="869"/>
                  <a:pt x="2192" y="869"/>
                </a:cubicBezTo>
                <a:cubicBezTo>
                  <a:pt x="2196" y="853"/>
                  <a:pt x="2196" y="853"/>
                  <a:pt x="2196" y="853"/>
                </a:cubicBezTo>
                <a:cubicBezTo>
                  <a:pt x="2174" y="853"/>
                  <a:pt x="2174" y="853"/>
                  <a:pt x="2174" y="853"/>
                </a:cubicBezTo>
                <a:cubicBezTo>
                  <a:pt x="2166" y="846"/>
                  <a:pt x="2166" y="846"/>
                  <a:pt x="2166" y="846"/>
                </a:cubicBezTo>
                <a:cubicBezTo>
                  <a:pt x="2161" y="854"/>
                  <a:pt x="2161" y="854"/>
                  <a:pt x="2161" y="854"/>
                </a:cubicBezTo>
                <a:cubicBezTo>
                  <a:pt x="2140" y="851"/>
                  <a:pt x="2140" y="851"/>
                  <a:pt x="2140" y="851"/>
                </a:cubicBezTo>
                <a:cubicBezTo>
                  <a:pt x="2140" y="851"/>
                  <a:pt x="2124" y="833"/>
                  <a:pt x="2111" y="833"/>
                </a:cubicBezTo>
                <a:cubicBezTo>
                  <a:pt x="2098" y="833"/>
                  <a:pt x="2080" y="856"/>
                  <a:pt x="2079" y="861"/>
                </a:cubicBezTo>
                <a:cubicBezTo>
                  <a:pt x="2078" y="866"/>
                  <a:pt x="2074" y="875"/>
                  <a:pt x="2064" y="873"/>
                </a:cubicBezTo>
                <a:cubicBezTo>
                  <a:pt x="2054" y="871"/>
                  <a:pt x="2032" y="865"/>
                  <a:pt x="2030" y="851"/>
                </a:cubicBezTo>
                <a:cubicBezTo>
                  <a:pt x="2028" y="837"/>
                  <a:pt x="2020" y="820"/>
                  <a:pt x="2014" y="816"/>
                </a:cubicBezTo>
                <a:cubicBezTo>
                  <a:pt x="2008" y="812"/>
                  <a:pt x="2004" y="819"/>
                  <a:pt x="2004" y="819"/>
                </a:cubicBezTo>
                <a:cubicBezTo>
                  <a:pt x="2004" y="828"/>
                  <a:pt x="2004" y="828"/>
                  <a:pt x="2004" y="828"/>
                </a:cubicBezTo>
                <a:cubicBezTo>
                  <a:pt x="1996" y="816"/>
                  <a:pt x="1996" y="816"/>
                  <a:pt x="1996" y="816"/>
                </a:cubicBezTo>
                <a:cubicBezTo>
                  <a:pt x="1996" y="816"/>
                  <a:pt x="1968" y="819"/>
                  <a:pt x="1959" y="810"/>
                </a:cubicBezTo>
                <a:cubicBezTo>
                  <a:pt x="1950" y="801"/>
                  <a:pt x="1939" y="782"/>
                  <a:pt x="1942" y="776"/>
                </a:cubicBezTo>
                <a:cubicBezTo>
                  <a:pt x="1945" y="770"/>
                  <a:pt x="1944" y="760"/>
                  <a:pt x="1944" y="760"/>
                </a:cubicBezTo>
                <a:cubicBezTo>
                  <a:pt x="1955" y="759"/>
                  <a:pt x="1955" y="759"/>
                  <a:pt x="1955" y="759"/>
                </a:cubicBezTo>
                <a:cubicBezTo>
                  <a:pt x="1955" y="759"/>
                  <a:pt x="1961" y="768"/>
                  <a:pt x="1965" y="767"/>
                </a:cubicBezTo>
                <a:cubicBezTo>
                  <a:pt x="1969" y="766"/>
                  <a:pt x="1975" y="758"/>
                  <a:pt x="1975" y="758"/>
                </a:cubicBezTo>
                <a:cubicBezTo>
                  <a:pt x="1975" y="758"/>
                  <a:pt x="1988" y="766"/>
                  <a:pt x="1997" y="758"/>
                </a:cubicBezTo>
                <a:cubicBezTo>
                  <a:pt x="2006" y="750"/>
                  <a:pt x="1998" y="742"/>
                  <a:pt x="1998" y="742"/>
                </a:cubicBezTo>
                <a:cubicBezTo>
                  <a:pt x="1998" y="742"/>
                  <a:pt x="1997" y="718"/>
                  <a:pt x="2003" y="714"/>
                </a:cubicBezTo>
                <a:cubicBezTo>
                  <a:pt x="2009" y="710"/>
                  <a:pt x="2028" y="718"/>
                  <a:pt x="2032" y="707"/>
                </a:cubicBezTo>
                <a:cubicBezTo>
                  <a:pt x="2036" y="696"/>
                  <a:pt x="2037" y="683"/>
                  <a:pt x="2037" y="683"/>
                </a:cubicBezTo>
                <a:cubicBezTo>
                  <a:pt x="2049" y="676"/>
                  <a:pt x="2049" y="676"/>
                  <a:pt x="2049" y="676"/>
                </a:cubicBezTo>
                <a:cubicBezTo>
                  <a:pt x="2043" y="668"/>
                  <a:pt x="2043" y="668"/>
                  <a:pt x="2043" y="668"/>
                </a:cubicBezTo>
                <a:cubicBezTo>
                  <a:pt x="2068" y="675"/>
                  <a:pt x="2068" y="675"/>
                  <a:pt x="2068" y="675"/>
                </a:cubicBezTo>
                <a:cubicBezTo>
                  <a:pt x="2079" y="665"/>
                  <a:pt x="2079" y="665"/>
                  <a:pt x="2079" y="665"/>
                </a:cubicBezTo>
                <a:cubicBezTo>
                  <a:pt x="2079" y="665"/>
                  <a:pt x="2110" y="688"/>
                  <a:pt x="2108" y="702"/>
                </a:cubicBezTo>
                <a:cubicBezTo>
                  <a:pt x="2106" y="716"/>
                  <a:pt x="2088" y="719"/>
                  <a:pt x="2087" y="728"/>
                </a:cubicBezTo>
                <a:cubicBezTo>
                  <a:pt x="2086" y="737"/>
                  <a:pt x="2091" y="752"/>
                  <a:pt x="2098" y="752"/>
                </a:cubicBezTo>
                <a:cubicBezTo>
                  <a:pt x="2105" y="752"/>
                  <a:pt x="2114" y="749"/>
                  <a:pt x="2114" y="749"/>
                </a:cubicBezTo>
                <a:cubicBezTo>
                  <a:pt x="2109" y="767"/>
                  <a:pt x="2109" y="767"/>
                  <a:pt x="2109" y="767"/>
                </a:cubicBezTo>
                <a:cubicBezTo>
                  <a:pt x="2109" y="767"/>
                  <a:pt x="2090" y="784"/>
                  <a:pt x="2099" y="786"/>
                </a:cubicBezTo>
                <a:cubicBezTo>
                  <a:pt x="2108" y="788"/>
                  <a:pt x="2122" y="774"/>
                  <a:pt x="2122" y="774"/>
                </a:cubicBezTo>
                <a:cubicBezTo>
                  <a:pt x="2122" y="774"/>
                  <a:pt x="2126" y="775"/>
                  <a:pt x="2131" y="770"/>
                </a:cubicBezTo>
                <a:cubicBezTo>
                  <a:pt x="2136" y="765"/>
                  <a:pt x="2135" y="750"/>
                  <a:pt x="2135" y="750"/>
                </a:cubicBezTo>
                <a:cubicBezTo>
                  <a:pt x="2135" y="750"/>
                  <a:pt x="2176" y="729"/>
                  <a:pt x="2180" y="726"/>
                </a:cubicBezTo>
                <a:cubicBezTo>
                  <a:pt x="2184" y="723"/>
                  <a:pt x="2205" y="725"/>
                  <a:pt x="2205" y="725"/>
                </a:cubicBezTo>
                <a:cubicBezTo>
                  <a:pt x="2212" y="714"/>
                  <a:pt x="2212" y="714"/>
                  <a:pt x="2212" y="714"/>
                </a:cubicBezTo>
                <a:cubicBezTo>
                  <a:pt x="2210" y="712"/>
                  <a:pt x="2208" y="706"/>
                  <a:pt x="2218" y="698"/>
                </a:cubicBezTo>
                <a:cubicBezTo>
                  <a:pt x="2230" y="688"/>
                  <a:pt x="2237" y="687"/>
                  <a:pt x="2252" y="675"/>
                </a:cubicBezTo>
                <a:cubicBezTo>
                  <a:pt x="2267" y="663"/>
                  <a:pt x="2262" y="625"/>
                  <a:pt x="2266" y="623"/>
                </a:cubicBezTo>
                <a:cubicBezTo>
                  <a:pt x="2270" y="621"/>
                  <a:pt x="2285" y="632"/>
                  <a:pt x="2292" y="637"/>
                </a:cubicBezTo>
                <a:cubicBezTo>
                  <a:pt x="2299" y="642"/>
                  <a:pt x="2339" y="641"/>
                  <a:pt x="2339" y="641"/>
                </a:cubicBezTo>
                <a:cubicBezTo>
                  <a:pt x="2340" y="631"/>
                  <a:pt x="2340" y="631"/>
                  <a:pt x="2340" y="631"/>
                </a:cubicBezTo>
                <a:cubicBezTo>
                  <a:pt x="2340" y="631"/>
                  <a:pt x="2312" y="618"/>
                  <a:pt x="2318" y="610"/>
                </a:cubicBezTo>
                <a:cubicBezTo>
                  <a:pt x="2324" y="602"/>
                  <a:pt x="2348" y="618"/>
                  <a:pt x="2358" y="609"/>
                </a:cubicBezTo>
                <a:cubicBezTo>
                  <a:pt x="2368" y="600"/>
                  <a:pt x="2358" y="588"/>
                  <a:pt x="2358" y="588"/>
                </a:cubicBezTo>
                <a:cubicBezTo>
                  <a:pt x="2358" y="588"/>
                  <a:pt x="2374" y="592"/>
                  <a:pt x="2376" y="587"/>
                </a:cubicBezTo>
                <a:cubicBezTo>
                  <a:pt x="2378" y="582"/>
                  <a:pt x="2365" y="560"/>
                  <a:pt x="2365" y="560"/>
                </a:cubicBezTo>
                <a:cubicBezTo>
                  <a:pt x="2387" y="560"/>
                  <a:pt x="2387" y="560"/>
                  <a:pt x="2387" y="560"/>
                </a:cubicBezTo>
                <a:cubicBezTo>
                  <a:pt x="2397" y="577"/>
                  <a:pt x="2397" y="577"/>
                  <a:pt x="2397" y="577"/>
                </a:cubicBezTo>
                <a:cubicBezTo>
                  <a:pt x="2404" y="559"/>
                  <a:pt x="2404" y="559"/>
                  <a:pt x="2404" y="559"/>
                </a:cubicBezTo>
                <a:cubicBezTo>
                  <a:pt x="2421" y="563"/>
                  <a:pt x="2421" y="563"/>
                  <a:pt x="2421" y="563"/>
                </a:cubicBezTo>
                <a:cubicBezTo>
                  <a:pt x="2420" y="540"/>
                  <a:pt x="2420" y="540"/>
                  <a:pt x="2420" y="540"/>
                </a:cubicBezTo>
                <a:cubicBezTo>
                  <a:pt x="2420" y="540"/>
                  <a:pt x="2409" y="529"/>
                  <a:pt x="2407" y="523"/>
                </a:cubicBezTo>
                <a:cubicBezTo>
                  <a:pt x="2405" y="517"/>
                  <a:pt x="2401" y="498"/>
                  <a:pt x="2387" y="485"/>
                </a:cubicBezTo>
                <a:cubicBezTo>
                  <a:pt x="2373" y="472"/>
                  <a:pt x="2358" y="471"/>
                  <a:pt x="2361" y="461"/>
                </a:cubicBezTo>
                <a:cubicBezTo>
                  <a:pt x="2364" y="451"/>
                  <a:pt x="2377" y="460"/>
                  <a:pt x="2379" y="455"/>
                </a:cubicBezTo>
                <a:cubicBezTo>
                  <a:pt x="2381" y="450"/>
                  <a:pt x="2369" y="444"/>
                  <a:pt x="2380" y="439"/>
                </a:cubicBezTo>
                <a:cubicBezTo>
                  <a:pt x="2391" y="434"/>
                  <a:pt x="2427" y="457"/>
                  <a:pt x="2434" y="451"/>
                </a:cubicBezTo>
                <a:cubicBezTo>
                  <a:pt x="2441" y="445"/>
                  <a:pt x="2439" y="444"/>
                  <a:pt x="2434" y="432"/>
                </a:cubicBezTo>
                <a:cubicBezTo>
                  <a:pt x="2429" y="420"/>
                  <a:pt x="2441" y="416"/>
                  <a:pt x="2441" y="416"/>
                </a:cubicBezTo>
                <a:close/>
              </a:path>
            </a:pathLst>
          </a:custGeom>
          <a:solidFill>
            <a:srgbClr val="00B050"/>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1" name="Freeform 48"/>
          <p:cNvSpPr>
            <a:spLocks noChangeAspect="1"/>
          </p:cNvSpPr>
          <p:nvPr/>
        </p:nvSpPr>
        <p:spPr bwMode="gray">
          <a:xfrm>
            <a:off x="4535488" y="3292475"/>
            <a:ext cx="19050" cy="20638"/>
          </a:xfrm>
          <a:custGeom>
            <a:avLst/>
            <a:gdLst>
              <a:gd name="T0" fmla="*/ 23 w 34"/>
              <a:gd name="T1" fmla="*/ 33 h 33"/>
              <a:gd name="T2" fmla="*/ 8 w 34"/>
              <a:gd name="T3" fmla="*/ 14 h 33"/>
              <a:gd name="T4" fmla="*/ 23 w 34"/>
              <a:gd name="T5" fmla="*/ 33 h 33"/>
            </a:gdLst>
            <a:ahLst/>
            <a:cxnLst>
              <a:cxn ang="0">
                <a:pos x="T0" y="T1"/>
              </a:cxn>
              <a:cxn ang="0">
                <a:pos x="T2" y="T3"/>
              </a:cxn>
              <a:cxn ang="0">
                <a:pos x="T4" y="T5"/>
              </a:cxn>
            </a:cxnLst>
            <a:rect l="0" t="0" r="r" b="b"/>
            <a:pathLst>
              <a:path w="34" h="33">
                <a:moveTo>
                  <a:pt x="23" y="33"/>
                </a:moveTo>
                <a:cubicBezTo>
                  <a:pt x="34" y="20"/>
                  <a:pt x="16" y="0"/>
                  <a:pt x="8" y="14"/>
                </a:cubicBezTo>
                <a:cubicBezTo>
                  <a:pt x="0" y="28"/>
                  <a:pt x="23" y="33"/>
                  <a:pt x="23" y="33"/>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2" name="Freeform 49"/>
          <p:cNvSpPr>
            <a:spLocks noChangeAspect="1"/>
          </p:cNvSpPr>
          <p:nvPr/>
        </p:nvSpPr>
        <p:spPr bwMode="gray">
          <a:xfrm>
            <a:off x="4999038" y="3317875"/>
            <a:ext cx="57150" cy="36513"/>
          </a:xfrm>
          <a:custGeom>
            <a:avLst/>
            <a:gdLst>
              <a:gd name="T0" fmla="*/ 1 w 98"/>
              <a:gd name="T1" fmla="*/ 31 h 60"/>
              <a:gd name="T2" fmla="*/ 36 w 98"/>
              <a:gd name="T3" fmla="*/ 57 h 60"/>
              <a:gd name="T4" fmla="*/ 61 w 98"/>
              <a:gd name="T5" fmla="*/ 38 h 60"/>
              <a:gd name="T6" fmla="*/ 80 w 98"/>
              <a:gd name="T7" fmla="*/ 39 h 60"/>
              <a:gd name="T8" fmla="*/ 77 w 98"/>
              <a:gd name="T9" fmla="*/ 24 h 60"/>
              <a:gd name="T10" fmla="*/ 98 w 98"/>
              <a:gd name="T11" fmla="*/ 0 h 60"/>
              <a:gd name="T12" fmla="*/ 71 w 98"/>
              <a:gd name="T13" fmla="*/ 17 h 60"/>
              <a:gd name="T14" fmla="*/ 38 w 98"/>
              <a:gd name="T15" fmla="*/ 15 h 60"/>
              <a:gd name="T16" fmla="*/ 32 w 98"/>
              <a:gd name="T17" fmla="*/ 26 h 60"/>
              <a:gd name="T18" fmla="*/ 1 w 98"/>
              <a:gd name="T19"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0">
                <a:moveTo>
                  <a:pt x="1" y="31"/>
                </a:moveTo>
                <a:cubicBezTo>
                  <a:pt x="2" y="45"/>
                  <a:pt x="29" y="60"/>
                  <a:pt x="36" y="57"/>
                </a:cubicBezTo>
                <a:cubicBezTo>
                  <a:pt x="43" y="54"/>
                  <a:pt x="61" y="38"/>
                  <a:pt x="61" y="38"/>
                </a:cubicBezTo>
                <a:cubicBezTo>
                  <a:pt x="61" y="38"/>
                  <a:pt x="77" y="45"/>
                  <a:pt x="80" y="39"/>
                </a:cubicBezTo>
                <a:cubicBezTo>
                  <a:pt x="84" y="33"/>
                  <a:pt x="77" y="24"/>
                  <a:pt x="77" y="24"/>
                </a:cubicBezTo>
                <a:cubicBezTo>
                  <a:pt x="98" y="0"/>
                  <a:pt x="98" y="0"/>
                  <a:pt x="98" y="0"/>
                </a:cubicBezTo>
                <a:cubicBezTo>
                  <a:pt x="71" y="17"/>
                  <a:pt x="71" y="17"/>
                  <a:pt x="71" y="17"/>
                </a:cubicBezTo>
                <a:cubicBezTo>
                  <a:pt x="71" y="17"/>
                  <a:pt x="47" y="13"/>
                  <a:pt x="38" y="15"/>
                </a:cubicBezTo>
                <a:cubicBezTo>
                  <a:pt x="29" y="17"/>
                  <a:pt x="32" y="26"/>
                  <a:pt x="32" y="26"/>
                </a:cubicBezTo>
                <a:cubicBezTo>
                  <a:pt x="32" y="26"/>
                  <a:pt x="0" y="20"/>
                  <a:pt x="1" y="3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3" name="Freeform 50"/>
          <p:cNvSpPr>
            <a:spLocks noChangeAspect="1"/>
          </p:cNvSpPr>
          <p:nvPr/>
        </p:nvSpPr>
        <p:spPr bwMode="gray">
          <a:xfrm>
            <a:off x="3730625" y="2336800"/>
            <a:ext cx="225425" cy="95250"/>
          </a:xfrm>
          <a:custGeom>
            <a:avLst/>
            <a:gdLst>
              <a:gd name="T0" fmla="*/ 207 w 396"/>
              <a:gd name="T1" fmla="*/ 144 h 152"/>
              <a:gd name="T2" fmla="*/ 238 w 396"/>
              <a:gd name="T3" fmla="*/ 136 h 152"/>
              <a:gd name="T4" fmla="*/ 262 w 396"/>
              <a:gd name="T5" fmla="*/ 130 h 152"/>
              <a:gd name="T6" fmla="*/ 339 w 396"/>
              <a:gd name="T7" fmla="*/ 105 h 152"/>
              <a:gd name="T8" fmla="*/ 363 w 396"/>
              <a:gd name="T9" fmla="*/ 83 h 152"/>
              <a:gd name="T10" fmla="*/ 373 w 396"/>
              <a:gd name="T11" fmla="*/ 68 h 152"/>
              <a:gd name="T12" fmla="*/ 356 w 396"/>
              <a:gd name="T13" fmla="*/ 50 h 152"/>
              <a:gd name="T14" fmla="*/ 341 w 396"/>
              <a:gd name="T15" fmla="*/ 41 h 152"/>
              <a:gd name="T16" fmla="*/ 342 w 396"/>
              <a:gd name="T17" fmla="*/ 24 h 152"/>
              <a:gd name="T18" fmla="*/ 325 w 396"/>
              <a:gd name="T19" fmla="*/ 17 h 152"/>
              <a:gd name="T20" fmla="*/ 294 w 396"/>
              <a:gd name="T21" fmla="*/ 16 h 152"/>
              <a:gd name="T22" fmla="*/ 262 w 396"/>
              <a:gd name="T23" fmla="*/ 19 h 152"/>
              <a:gd name="T24" fmla="*/ 227 w 396"/>
              <a:gd name="T25" fmla="*/ 19 h 152"/>
              <a:gd name="T26" fmla="*/ 201 w 396"/>
              <a:gd name="T27" fmla="*/ 16 h 152"/>
              <a:gd name="T28" fmla="*/ 182 w 396"/>
              <a:gd name="T29" fmla="*/ 26 h 152"/>
              <a:gd name="T30" fmla="*/ 171 w 396"/>
              <a:gd name="T31" fmla="*/ 39 h 152"/>
              <a:gd name="T32" fmla="*/ 145 w 396"/>
              <a:gd name="T33" fmla="*/ 50 h 152"/>
              <a:gd name="T34" fmla="*/ 112 w 396"/>
              <a:gd name="T35" fmla="*/ 63 h 152"/>
              <a:gd name="T36" fmla="*/ 102 w 396"/>
              <a:gd name="T37" fmla="*/ 40 h 152"/>
              <a:gd name="T38" fmla="*/ 68 w 396"/>
              <a:gd name="T39" fmla="*/ 7 h 152"/>
              <a:gd name="T40" fmla="*/ 43 w 396"/>
              <a:gd name="T41" fmla="*/ 19 h 152"/>
              <a:gd name="T42" fmla="*/ 35 w 396"/>
              <a:gd name="T43" fmla="*/ 37 h 152"/>
              <a:gd name="T44" fmla="*/ 4 w 396"/>
              <a:gd name="T45" fmla="*/ 47 h 152"/>
              <a:gd name="T46" fmla="*/ 55 w 396"/>
              <a:gd name="T47" fmla="*/ 43 h 152"/>
              <a:gd name="T48" fmla="*/ 64 w 396"/>
              <a:gd name="T49" fmla="*/ 61 h 152"/>
              <a:gd name="T50" fmla="*/ 35 w 396"/>
              <a:gd name="T51" fmla="*/ 73 h 152"/>
              <a:gd name="T52" fmla="*/ 38 w 396"/>
              <a:gd name="T53" fmla="*/ 82 h 152"/>
              <a:gd name="T54" fmla="*/ 88 w 396"/>
              <a:gd name="T55" fmla="*/ 91 h 152"/>
              <a:gd name="T56" fmla="*/ 85 w 396"/>
              <a:gd name="T57" fmla="*/ 105 h 152"/>
              <a:gd name="T58" fmla="*/ 41 w 396"/>
              <a:gd name="T59" fmla="*/ 125 h 152"/>
              <a:gd name="T60" fmla="*/ 98 w 396"/>
              <a:gd name="T61" fmla="*/ 123 h 152"/>
              <a:gd name="T62" fmla="*/ 124 w 396"/>
              <a:gd name="T63" fmla="*/ 127 h 152"/>
              <a:gd name="T64" fmla="*/ 172 w 396"/>
              <a:gd name="T65"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152">
                <a:moveTo>
                  <a:pt x="172" y="150"/>
                </a:moveTo>
                <a:cubicBezTo>
                  <a:pt x="200" y="143"/>
                  <a:pt x="200" y="149"/>
                  <a:pt x="207" y="144"/>
                </a:cubicBezTo>
                <a:cubicBezTo>
                  <a:pt x="214" y="139"/>
                  <a:pt x="211" y="131"/>
                  <a:pt x="211" y="131"/>
                </a:cubicBezTo>
                <a:cubicBezTo>
                  <a:pt x="211" y="131"/>
                  <a:pt x="230" y="139"/>
                  <a:pt x="238" y="136"/>
                </a:cubicBezTo>
                <a:cubicBezTo>
                  <a:pt x="246" y="133"/>
                  <a:pt x="246" y="126"/>
                  <a:pt x="246" y="126"/>
                </a:cubicBezTo>
                <a:cubicBezTo>
                  <a:pt x="246" y="126"/>
                  <a:pt x="257" y="130"/>
                  <a:pt x="262" y="130"/>
                </a:cubicBezTo>
                <a:cubicBezTo>
                  <a:pt x="267" y="130"/>
                  <a:pt x="305" y="107"/>
                  <a:pt x="313" y="106"/>
                </a:cubicBezTo>
                <a:cubicBezTo>
                  <a:pt x="321" y="105"/>
                  <a:pt x="332" y="112"/>
                  <a:pt x="339" y="105"/>
                </a:cubicBezTo>
                <a:cubicBezTo>
                  <a:pt x="346" y="98"/>
                  <a:pt x="347" y="87"/>
                  <a:pt x="347" y="87"/>
                </a:cubicBezTo>
                <a:cubicBezTo>
                  <a:pt x="347" y="87"/>
                  <a:pt x="354" y="87"/>
                  <a:pt x="363" y="83"/>
                </a:cubicBezTo>
                <a:cubicBezTo>
                  <a:pt x="372" y="79"/>
                  <a:pt x="383" y="69"/>
                  <a:pt x="383" y="69"/>
                </a:cubicBezTo>
                <a:cubicBezTo>
                  <a:pt x="373" y="68"/>
                  <a:pt x="373" y="68"/>
                  <a:pt x="373" y="68"/>
                </a:cubicBezTo>
                <a:cubicBezTo>
                  <a:pt x="373" y="68"/>
                  <a:pt x="396" y="57"/>
                  <a:pt x="382" y="50"/>
                </a:cubicBezTo>
                <a:cubicBezTo>
                  <a:pt x="368" y="43"/>
                  <a:pt x="356" y="50"/>
                  <a:pt x="356" y="50"/>
                </a:cubicBezTo>
                <a:cubicBezTo>
                  <a:pt x="359" y="40"/>
                  <a:pt x="359" y="40"/>
                  <a:pt x="359" y="40"/>
                </a:cubicBezTo>
                <a:cubicBezTo>
                  <a:pt x="341" y="41"/>
                  <a:pt x="341" y="41"/>
                  <a:pt x="341" y="41"/>
                </a:cubicBezTo>
                <a:cubicBezTo>
                  <a:pt x="351" y="26"/>
                  <a:pt x="351" y="26"/>
                  <a:pt x="351" y="26"/>
                </a:cubicBezTo>
                <a:cubicBezTo>
                  <a:pt x="342" y="24"/>
                  <a:pt x="342" y="24"/>
                  <a:pt x="342" y="24"/>
                </a:cubicBezTo>
                <a:cubicBezTo>
                  <a:pt x="346" y="12"/>
                  <a:pt x="346" y="12"/>
                  <a:pt x="346" y="12"/>
                </a:cubicBezTo>
                <a:cubicBezTo>
                  <a:pt x="325" y="17"/>
                  <a:pt x="325" y="17"/>
                  <a:pt x="325" y="17"/>
                </a:cubicBezTo>
                <a:cubicBezTo>
                  <a:pt x="325" y="17"/>
                  <a:pt x="304" y="0"/>
                  <a:pt x="297" y="0"/>
                </a:cubicBezTo>
                <a:cubicBezTo>
                  <a:pt x="290" y="0"/>
                  <a:pt x="294" y="16"/>
                  <a:pt x="294" y="16"/>
                </a:cubicBezTo>
                <a:cubicBezTo>
                  <a:pt x="280" y="22"/>
                  <a:pt x="280" y="22"/>
                  <a:pt x="280" y="22"/>
                </a:cubicBezTo>
                <a:cubicBezTo>
                  <a:pt x="280" y="22"/>
                  <a:pt x="268" y="19"/>
                  <a:pt x="262" y="19"/>
                </a:cubicBezTo>
                <a:cubicBezTo>
                  <a:pt x="256" y="19"/>
                  <a:pt x="249" y="29"/>
                  <a:pt x="249" y="29"/>
                </a:cubicBezTo>
                <a:cubicBezTo>
                  <a:pt x="249" y="29"/>
                  <a:pt x="233" y="17"/>
                  <a:pt x="227" y="19"/>
                </a:cubicBezTo>
                <a:cubicBezTo>
                  <a:pt x="221" y="21"/>
                  <a:pt x="226" y="41"/>
                  <a:pt x="226" y="41"/>
                </a:cubicBezTo>
                <a:cubicBezTo>
                  <a:pt x="226" y="41"/>
                  <a:pt x="208" y="16"/>
                  <a:pt x="201" y="16"/>
                </a:cubicBezTo>
                <a:cubicBezTo>
                  <a:pt x="194" y="16"/>
                  <a:pt x="198" y="23"/>
                  <a:pt x="198" y="23"/>
                </a:cubicBezTo>
                <a:cubicBezTo>
                  <a:pt x="198" y="23"/>
                  <a:pt x="183" y="23"/>
                  <a:pt x="182" y="26"/>
                </a:cubicBezTo>
                <a:cubicBezTo>
                  <a:pt x="181" y="29"/>
                  <a:pt x="181" y="38"/>
                  <a:pt x="181" y="38"/>
                </a:cubicBezTo>
                <a:cubicBezTo>
                  <a:pt x="171" y="39"/>
                  <a:pt x="171" y="39"/>
                  <a:pt x="171" y="39"/>
                </a:cubicBezTo>
                <a:cubicBezTo>
                  <a:pt x="171" y="39"/>
                  <a:pt x="155" y="18"/>
                  <a:pt x="150" y="22"/>
                </a:cubicBezTo>
                <a:cubicBezTo>
                  <a:pt x="145" y="26"/>
                  <a:pt x="150" y="49"/>
                  <a:pt x="145" y="50"/>
                </a:cubicBezTo>
                <a:cubicBezTo>
                  <a:pt x="140" y="51"/>
                  <a:pt x="133" y="42"/>
                  <a:pt x="129" y="42"/>
                </a:cubicBezTo>
                <a:cubicBezTo>
                  <a:pt x="125" y="42"/>
                  <a:pt x="112" y="63"/>
                  <a:pt x="112" y="63"/>
                </a:cubicBezTo>
                <a:cubicBezTo>
                  <a:pt x="110" y="56"/>
                  <a:pt x="110" y="56"/>
                  <a:pt x="110" y="56"/>
                </a:cubicBezTo>
                <a:cubicBezTo>
                  <a:pt x="102" y="40"/>
                  <a:pt x="102" y="40"/>
                  <a:pt x="102" y="40"/>
                </a:cubicBezTo>
                <a:cubicBezTo>
                  <a:pt x="102" y="40"/>
                  <a:pt x="118" y="35"/>
                  <a:pt x="112" y="26"/>
                </a:cubicBezTo>
                <a:cubicBezTo>
                  <a:pt x="106" y="17"/>
                  <a:pt x="73" y="3"/>
                  <a:pt x="68" y="7"/>
                </a:cubicBezTo>
                <a:cubicBezTo>
                  <a:pt x="63" y="11"/>
                  <a:pt x="69" y="26"/>
                  <a:pt x="69" y="26"/>
                </a:cubicBezTo>
                <a:cubicBezTo>
                  <a:pt x="69" y="26"/>
                  <a:pt x="49" y="19"/>
                  <a:pt x="43" y="19"/>
                </a:cubicBezTo>
                <a:cubicBezTo>
                  <a:pt x="37" y="19"/>
                  <a:pt x="25" y="31"/>
                  <a:pt x="25" y="31"/>
                </a:cubicBezTo>
                <a:cubicBezTo>
                  <a:pt x="35" y="37"/>
                  <a:pt x="35" y="37"/>
                  <a:pt x="35" y="37"/>
                </a:cubicBezTo>
                <a:cubicBezTo>
                  <a:pt x="35" y="37"/>
                  <a:pt x="23" y="35"/>
                  <a:pt x="17" y="41"/>
                </a:cubicBezTo>
                <a:cubicBezTo>
                  <a:pt x="11" y="47"/>
                  <a:pt x="4" y="47"/>
                  <a:pt x="4" y="47"/>
                </a:cubicBezTo>
                <a:cubicBezTo>
                  <a:pt x="4" y="47"/>
                  <a:pt x="12" y="54"/>
                  <a:pt x="20" y="54"/>
                </a:cubicBezTo>
                <a:cubicBezTo>
                  <a:pt x="28" y="54"/>
                  <a:pt x="55" y="43"/>
                  <a:pt x="55" y="43"/>
                </a:cubicBezTo>
                <a:cubicBezTo>
                  <a:pt x="90" y="49"/>
                  <a:pt x="90" y="49"/>
                  <a:pt x="90" y="49"/>
                </a:cubicBezTo>
                <a:cubicBezTo>
                  <a:pt x="64" y="61"/>
                  <a:pt x="64" y="61"/>
                  <a:pt x="64" y="61"/>
                </a:cubicBezTo>
                <a:cubicBezTo>
                  <a:pt x="64" y="61"/>
                  <a:pt x="84" y="64"/>
                  <a:pt x="84" y="68"/>
                </a:cubicBezTo>
                <a:cubicBezTo>
                  <a:pt x="84" y="72"/>
                  <a:pt x="39" y="72"/>
                  <a:pt x="35" y="73"/>
                </a:cubicBezTo>
                <a:cubicBezTo>
                  <a:pt x="31" y="74"/>
                  <a:pt x="0" y="72"/>
                  <a:pt x="6" y="79"/>
                </a:cubicBezTo>
                <a:cubicBezTo>
                  <a:pt x="12" y="86"/>
                  <a:pt x="25" y="81"/>
                  <a:pt x="38" y="82"/>
                </a:cubicBezTo>
                <a:cubicBezTo>
                  <a:pt x="51" y="83"/>
                  <a:pt x="65" y="95"/>
                  <a:pt x="65" y="95"/>
                </a:cubicBezTo>
                <a:cubicBezTo>
                  <a:pt x="88" y="91"/>
                  <a:pt x="88" y="91"/>
                  <a:pt x="88" y="91"/>
                </a:cubicBezTo>
                <a:cubicBezTo>
                  <a:pt x="75" y="101"/>
                  <a:pt x="75" y="101"/>
                  <a:pt x="75" y="101"/>
                </a:cubicBezTo>
                <a:cubicBezTo>
                  <a:pt x="85" y="105"/>
                  <a:pt x="85" y="105"/>
                  <a:pt x="85" y="105"/>
                </a:cubicBezTo>
                <a:cubicBezTo>
                  <a:pt x="85" y="105"/>
                  <a:pt x="82" y="114"/>
                  <a:pt x="75" y="118"/>
                </a:cubicBezTo>
                <a:cubicBezTo>
                  <a:pt x="68" y="122"/>
                  <a:pt x="35" y="116"/>
                  <a:pt x="41" y="125"/>
                </a:cubicBezTo>
                <a:cubicBezTo>
                  <a:pt x="47" y="134"/>
                  <a:pt x="75" y="130"/>
                  <a:pt x="82" y="130"/>
                </a:cubicBezTo>
                <a:cubicBezTo>
                  <a:pt x="89" y="130"/>
                  <a:pt x="98" y="123"/>
                  <a:pt x="98" y="123"/>
                </a:cubicBezTo>
                <a:cubicBezTo>
                  <a:pt x="116" y="134"/>
                  <a:pt x="116" y="134"/>
                  <a:pt x="116" y="134"/>
                </a:cubicBezTo>
                <a:cubicBezTo>
                  <a:pt x="124" y="127"/>
                  <a:pt x="124" y="127"/>
                  <a:pt x="124" y="127"/>
                </a:cubicBezTo>
                <a:cubicBezTo>
                  <a:pt x="124" y="127"/>
                  <a:pt x="121" y="133"/>
                  <a:pt x="131" y="138"/>
                </a:cubicBezTo>
                <a:cubicBezTo>
                  <a:pt x="141" y="143"/>
                  <a:pt x="164" y="152"/>
                  <a:pt x="172" y="15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4" name="Freeform 51"/>
          <p:cNvSpPr>
            <a:spLocks noChangeAspect="1"/>
          </p:cNvSpPr>
          <p:nvPr/>
        </p:nvSpPr>
        <p:spPr bwMode="gray">
          <a:xfrm>
            <a:off x="5532438" y="3616325"/>
            <a:ext cx="127000" cy="134938"/>
          </a:xfrm>
          <a:custGeom>
            <a:avLst/>
            <a:gdLst>
              <a:gd name="T0" fmla="*/ 198 w 224"/>
              <a:gd name="T1" fmla="*/ 84 h 215"/>
              <a:gd name="T2" fmla="*/ 208 w 224"/>
              <a:gd name="T3" fmla="*/ 97 h 215"/>
              <a:gd name="T4" fmla="*/ 224 w 224"/>
              <a:gd name="T5" fmla="*/ 91 h 215"/>
              <a:gd name="T6" fmla="*/ 214 w 224"/>
              <a:gd name="T7" fmla="*/ 51 h 215"/>
              <a:gd name="T8" fmla="*/ 215 w 224"/>
              <a:gd name="T9" fmla="*/ 3 h 215"/>
              <a:gd name="T10" fmla="*/ 186 w 224"/>
              <a:gd name="T11" fmla="*/ 51 h 215"/>
              <a:gd name="T12" fmla="*/ 166 w 224"/>
              <a:gd name="T13" fmla="*/ 61 h 215"/>
              <a:gd name="T14" fmla="*/ 131 w 224"/>
              <a:gd name="T15" fmla="*/ 102 h 215"/>
              <a:gd name="T16" fmla="*/ 122 w 224"/>
              <a:gd name="T17" fmla="*/ 131 h 215"/>
              <a:gd name="T18" fmla="*/ 62 w 224"/>
              <a:gd name="T19" fmla="*/ 127 h 215"/>
              <a:gd name="T20" fmla="*/ 16 w 224"/>
              <a:gd name="T21" fmla="*/ 140 h 215"/>
              <a:gd name="T22" fmla="*/ 1 w 224"/>
              <a:gd name="T23" fmla="*/ 127 h 215"/>
              <a:gd name="T24" fmla="*/ 5 w 224"/>
              <a:gd name="T25" fmla="*/ 145 h 215"/>
              <a:gd name="T26" fmla="*/ 52 w 224"/>
              <a:gd name="T27" fmla="*/ 200 h 215"/>
              <a:gd name="T28" fmla="*/ 177 w 224"/>
              <a:gd name="T29" fmla="*/ 215 h 215"/>
              <a:gd name="T30" fmla="*/ 168 w 224"/>
              <a:gd name="T31" fmla="*/ 192 h 215"/>
              <a:gd name="T32" fmla="*/ 181 w 224"/>
              <a:gd name="T33" fmla="*/ 163 h 215"/>
              <a:gd name="T34" fmla="*/ 189 w 224"/>
              <a:gd name="T35" fmla="*/ 136 h 215"/>
              <a:gd name="T36" fmla="*/ 201 w 224"/>
              <a:gd name="T37" fmla="*/ 135 h 215"/>
              <a:gd name="T38" fmla="*/ 191 w 224"/>
              <a:gd name="T39" fmla="*/ 118 h 215"/>
              <a:gd name="T40" fmla="*/ 198 w 224"/>
              <a:gd name="T41" fmla="*/ 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15">
                <a:moveTo>
                  <a:pt x="198" y="84"/>
                </a:moveTo>
                <a:cubicBezTo>
                  <a:pt x="202" y="84"/>
                  <a:pt x="208" y="97"/>
                  <a:pt x="208" y="97"/>
                </a:cubicBezTo>
                <a:cubicBezTo>
                  <a:pt x="224" y="91"/>
                  <a:pt x="224" y="91"/>
                  <a:pt x="224" y="91"/>
                </a:cubicBezTo>
                <a:cubicBezTo>
                  <a:pt x="219" y="78"/>
                  <a:pt x="212" y="63"/>
                  <a:pt x="214" y="51"/>
                </a:cubicBezTo>
                <a:cubicBezTo>
                  <a:pt x="217" y="34"/>
                  <a:pt x="222" y="6"/>
                  <a:pt x="215" y="3"/>
                </a:cubicBezTo>
                <a:cubicBezTo>
                  <a:pt x="207" y="0"/>
                  <a:pt x="186" y="51"/>
                  <a:pt x="186" y="51"/>
                </a:cubicBezTo>
                <a:cubicBezTo>
                  <a:pt x="186" y="51"/>
                  <a:pt x="172" y="53"/>
                  <a:pt x="166" y="61"/>
                </a:cubicBezTo>
                <a:cubicBezTo>
                  <a:pt x="161" y="70"/>
                  <a:pt x="131" y="102"/>
                  <a:pt x="131" y="102"/>
                </a:cubicBezTo>
                <a:cubicBezTo>
                  <a:pt x="131" y="102"/>
                  <a:pt x="131" y="130"/>
                  <a:pt x="122" y="131"/>
                </a:cubicBezTo>
                <a:cubicBezTo>
                  <a:pt x="113" y="132"/>
                  <a:pt x="69" y="127"/>
                  <a:pt x="62" y="127"/>
                </a:cubicBezTo>
                <a:cubicBezTo>
                  <a:pt x="56" y="127"/>
                  <a:pt x="25" y="144"/>
                  <a:pt x="16" y="140"/>
                </a:cubicBezTo>
                <a:cubicBezTo>
                  <a:pt x="11" y="138"/>
                  <a:pt x="5" y="132"/>
                  <a:pt x="1" y="127"/>
                </a:cubicBezTo>
                <a:cubicBezTo>
                  <a:pt x="0" y="132"/>
                  <a:pt x="0" y="140"/>
                  <a:pt x="5" y="145"/>
                </a:cubicBezTo>
                <a:cubicBezTo>
                  <a:pt x="12" y="152"/>
                  <a:pt x="49" y="200"/>
                  <a:pt x="52" y="200"/>
                </a:cubicBezTo>
                <a:cubicBezTo>
                  <a:pt x="54" y="200"/>
                  <a:pt x="143" y="211"/>
                  <a:pt x="177" y="215"/>
                </a:cubicBezTo>
                <a:cubicBezTo>
                  <a:pt x="173" y="207"/>
                  <a:pt x="168" y="196"/>
                  <a:pt x="168" y="192"/>
                </a:cubicBezTo>
                <a:cubicBezTo>
                  <a:pt x="168" y="186"/>
                  <a:pt x="181" y="163"/>
                  <a:pt x="181" y="163"/>
                </a:cubicBezTo>
                <a:cubicBezTo>
                  <a:pt x="181" y="163"/>
                  <a:pt x="187" y="143"/>
                  <a:pt x="189" y="136"/>
                </a:cubicBezTo>
                <a:cubicBezTo>
                  <a:pt x="191" y="129"/>
                  <a:pt x="197" y="137"/>
                  <a:pt x="201" y="135"/>
                </a:cubicBezTo>
                <a:cubicBezTo>
                  <a:pt x="205" y="133"/>
                  <a:pt x="195" y="122"/>
                  <a:pt x="191" y="118"/>
                </a:cubicBezTo>
                <a:cubicBezTo>
                  <a:pt x="187" y="114"/>
                  <a:pt x="194" y="84"/>
                  <a:pt x="198" y="84"/>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5" name="Freeform 52"/>
          <p:cNvSpPr>
            <a:spLocks noChangeAspect="1"/>
          </p:cNvSpPr>
          <p:nvPr/>
        </p:nvSpPr>
        <p:spPr bwMode="gray">
          <a:xfrm>
            <a:off x="5554663" y="3668713"/>
            <a:ext cx="209550" cy="274637"/>
          </a:xfrm>
          <a:custGeom>
            <a:avLst/>
            <a:gdLst>
              <a:gd name="T0" fmla="*/ 169 w 364"/>
              <a:gd name="T1" fmla="*/ 375 h 445"/>
              <a:gd name="T2" fmla="*/ 220 w 364"/>
              <a:gd name="T3" fmla="*/ 358 h 445"/>
              <a:gd name="T4" fmla="*/ 228 w 364"/>
              <a:gd name="T5" fmla="*/ 330 h 445"/>
              <a:gd name="T6" fmla="*/ 269 w 364"/>
              <a:gd name="T7" fmla="*/ 304 h 445"/>
              <a:gd name="T8" fmla="*/ 283 w 364"/>
              <a:gd name="T9" fmla="*/ 249 h 445"/>
              <a:gd name="T10" fmla="*/ 312 w 364"/>
              <a:gd name="T11" fmla="*/ 249 h 445"/>
              <a:gd name="T12" fmla="*/ 318 w 364"/>
              <a:gd name="T13" fmla="*/ 218 h 445"/>
              <a:gd name="T14" fmla="*/ 355 w 364"/>
              <a:gd name="T15" fmla="*/ 184 h 445"/>
              <a:gd name="T16" fmla="*/ 359 w 364"/>
              <a:gd name="T17" fmla="*/ 134 h 445"/>
              <a:gd name="T18" fmla="*/ 339 w 364"/>
              <a:gd name="T19" fmla="*/ 127 h 445"/>
              <a:gd name="T20" fmla="*/ 302 w 364"/>
              <a:gd name="T21" fmla="*/ 74 h 445"/>
              <a:gd name="T22" fmla="*/ 237 w 364"/>
              <a:gd name="T23" fmla="*/ 52 h 445"/>
              <a:gd name="T24" fmla="*/ 191 w 364"/>
              <a:gd name="T25" fmla="*/ 23 h 445"/>
              <a:gd name="T26" fmla="*/ 184 w 364"/>
              <a:gd name="T27" fmla="*/ 7 h 445"/>
              <a:gd name="T28" fmla="*/ 168 w 364"/>
              <a:gd name="T29" fmla="*/ 13 h 445"/>
              <a:gd name="T30" fmla="*/ 158 w 364"/>
              <a:gd name="T31" fmla="*/ 0 h 445"/>
              <a:gd name="T32" fmla="*/ 151 w 364"/>
              <a:gd name="T33" fmla="*/ 34 h 445"/>
              <a:gd name="T34" fmla="*/ 161 w 364"/>
              <a:gd name="T35" fmla="*/ 51 h 445"/>
              <a:gd name="T36" fmla="*/ 149 w 364"/>
              <a:gd name="T37" fmla="*/ 52 h 445"/>
              <a:gd name="T38" fmla="*/ 141 w 364"/>
              <a:gd name="T39" fmla="*/ 79 h 445"/>
              <a:gd name="T40" fmla="*/ 128 w 364"/>
              <a:gd name="T41" fmla="*/ 108 h 445"/>
              <a:gd name="T42" fmla="*/ 141 w 364"/>
              <a:gd name="T43" fmla="*/ 142 h 445"/>
              <a:gd name="T44" fmla="*/ 159 w 364"/>
              <a:gd name="T45" fmla="*/ 161 h 445"/>
              <a:gd name="T46" fmla="*/ 133 w 364"/>
              <a:gd name="T47" fmla="*/ 276 h 445"/>
              <a:gd name="T48" fmla="*/ 0 w 364"/>
              <a:gd name="T49" fmla="*/ 325 h 445"/>
              <a:gd name="T50" fmla="*/ 54 w 364"/>
              <a:gd name="T51" fmla="*/ 445 h 445"/>
              <a:gd name="T52" fmla="*/ 162 w 364"/>
              <a:gd name="T53" fmla="*/ 410 h 445"/>
              <a:gd name="T54" fmla="*/ 169 w 364"/>
              <a:gd name="T55" fmla="*/ 3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4" h="445">
                <a:moveTo>
                  <a:pt x="169" y="375"/>
                </a:moveTo>
                <a:cubicBezTo>
                  <a:pt x="169" y="375"/>
                  <a:pt x="211" y="369"/>
                  <a:pt x="220" y="358"/>
                </a:cubicBezTo>
                <a:cubicBezTo>
                  <a:pt x="228" y="348"/>
                  <a:pt x="228" y="330"/>
                  <a:pt x="228" y="330"/>
                </a:cubicBezTo>
                <a:cubicBezTo>
                  <a:pt x="228" y="330"/>
                  <a:pt x="260" y="319"/>
                  <a:pt x="269" y="304"/>
                </a:cubicBezTo>
                <a:cubicBezTo>
                  <a:pt x="279" y="288"/>
                  <a:pt x="274" y="250"/>
                  <a:pt x="283" y="249"/>
                </a:cubicBezTo>
                <a:cubicBezTo>
                  <a:pt x="292" y="248"/>
                  <a:pt x="302" y="260"/>
                  <a:pt x="312" y="249"/>
                </a:cubicBezTo>
                <a:cubicBezTo>
                  <a:pt x="323" y="238"/>
                  <a:pt x="318" y="218"/>
                  <a:pt x="318" y="218"/>
                </a:cubicBezTo>
                <a:cubicBezTo>
                  <a:pt x="355" y="184"/>
                  <a:pt x="355" y="184"/>
                  <a:pt x="355" y="184"/>
                </a:cubicBezTo>
                <a:cubicBezTo>
                  <a:pt x="355" y="184"/>
                  <a:pt x="364" y="144"/>
                  <a:pt x="359" y="134"/>
                </a:cubicBezTo>
                <a:cubicBezTo>
                  <a:pt x="355" y="124"/>
                  <a:pt x="339" y="127"/>
                  <a:pt x="339" y="127"/>
                </a:cubicBezTo>
                <a:cubicBezTo>
                  <a:pt x="339" y="127"/>
                  <a:pt x="317" y="87"/>
                  <a:pt x="302" y="74"/>
                </a:cubicBezTo>
                <a:cubicBezTo>
                  <a:pt x="287" y="61"/>
                  <a:pt x="237" y="52"/>
                  <a:pt x="237" y="52"/>
                </a:cubicBezTo>
                <a:cubicBezTo>
                  <a:pt x="237" y="52"/>
                  <a:pt x="194" y="38"/>
                  <a:pt x="191" y="23"/>
                </a:cubicBezTo>
                <a:cubicBezTo>
                  <a:pt x="190" y="18"/>
                  <a:pt x="187" y="13"/>
                  <a:pt x="184" y="7"/>
                </a:cubicBezTo>
                <a:cubicBezTo>
                  <a:pt x="168" y="13"/>
                  <a:pt x="168" y="13"/>
                  <a:pt x="168" y="13"/>
                </a:cubicBezTo>
                <a:cubicBezTo>
                  <a:pt x="168" y="13"/>
                  <a:pt x="162" y="0"/>
                  <a:pt x="158" y="0"/>
                </a:cubicBezTo>
                <a:cubicBezTo>
                  <a:pt x="154" y="0"/>
                  <a:pt x="147" y="30"/>
                  <a:pt x="151" y="34"/>
                </a:cubicBezTo>
                <a:cubicBezTo>
                  <a:pt x="155" y="38"/>
                  <a:pt x="165" y="49"/>
                  <a:pt x="161" y="51"/>
                </a:cubicBezTo>
                <a:cubicBezTo>
                  <a:pt x="157" y="53"/>
                  <a:pt x="151" y="45"/>
                  <a:pt x="149" y="52"/>
                </a:cubicBezTo>
                <a:cubicBezTo>
                  <a:pt x="147" y="59"/>
                  <a:pt x="141" y="79"/>
                  <a:pt x="141" y="79"/>
                </a:cubicBezTo>
                <a:cubicBezTo>
                  <a:pt x="141" y="79"/>
                  <a:pt x="128" y="102"/>
                  <a:pt x="128" y="108"/>
                </a:cubicBezTo>
                <a:cubicBezTo>
                  <a:pt x="128" y="114"/>
                  <a:pt x="141" y="138"/>
                  <a:pt x="141" y="142"/>
                </a:cubicBezTo>
                <a:cubicBezTo>
                  <a:pt x="141" y="146"/>
                  <a:pt x="159" y="161"/>
                  <a:pt x="159" y="161"/>
                </a:cubicBezTo>
                <a:cubicBezTo>
                  <a:pt x="133" y="276"/>
                  <a:pt x="133" y="276"/>
                  <a:pt x="133" y="276"/>
                </a:cubicBezTo>
                <a:cubicBezTo>
                  <a:pt x="0" y="325"/>
                  <a:pt x="0" y="325"/>
                  <a:pt x="0" y="325"/>
                </a:cubicBezTo>
                <a:cubicBezTo>
                  <a:pt x="54" y="445"/>
                  <a:pt x="54" y="445"/>
                  <a:pt x="54" y="445"/>
                </a:cubicBezTo>
                <a:cubicBezTo>
                  <a:pt x="81" y="434"/>
                  <a:pt x="159" y="415"/>
                  <a:pt x="162" y="410"/>
                </a:cubicBezTo>
                <a:cubicBezTo>
                  <a:pt x="167" y="404"/>
                  <a:pt x="169" y="375"/>
                  <a:pt x="169" y="37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6" name="Freeform 53"/>
          <p:cNvSpPr>
            <a:spLocks noChangeAspect="1"/>
          </p:cNvSpPr>
          <p:nvPr/>
        </p:nvSpPr>
        <p:spPr bwMode="gray">
          <a:xfrm>
            <a:off x="5511800" y="3627438"/>
            <a:ext cx="26988" cy="60325"/>
          </a:xfrm>
          <a:custGeom>
            <a:avLst/>
            <a:gdLst>
              <a:gd name="T0" fmla="*/ 16 w 49"/>
              <a:gd name="T1" fmla="*/ 90 h 98"/>
              <a:gd name="T2" fmla="*/ 24 w 49"/>
              <a:gd name="T3" fmla="*/ 98 h 98"/>
              <a:gd name="T4" fmla="*/ 30 w 49"/>
              <a:gd name="T5" fmla="*/ 96 h 98"/>
              <a:gd name="T6" fmla="*/ 30 w 49"/>
              <a:gd name="T7" fmla="*/ 95 h 98"/>
              <a:gd name="T8" fmla="*/ 47 w 49"/>
              <a:gd name="T9" fmla="*/ 35 h 98"/>
              <a:gd name="T10" fmla="*/ 22 w 49"/>
              <a:gd name="T11" fmla="*/ 3 h 98"/>
              <a:gd name="T12" fmla="*/ 9 w 49"/>
              <a:gd name="T13" fmla="*/ 47 h 98"/>
              <a:gd name="T14" fmla="*/ 1 w 49"/>
              <a:gd name="T15" fmla="*/ 84 h 98"/>
              <a:gd name="T16" fmla="*/ 0 w 49"/>
              <a:gd name="T17" fmla="*/ 83 h 98"/>
              <a:gd name="T18" fmla="*/ 6 w 49"/>
              <a:gd name="T19" fmla="*/ 93 h 98"/>
              <a:gd name="T20" fmla="*/ 16 w 49"/>
              <a:gd name="T21"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98">
                <a:moveTo>
                  <a:pt x="16" y="90"/>
                </a:moveTo>
                <a:cubicBezTo>
                  <a:pt x="24" y="98"/>
                  <a:pt x="24" y="98"/>
                  <a:pt x="24" y="98"/>
                </a:cubicBezTo>
                <a:cubicBezTo>
                  <a:pt x="30" y="96"/>
                  <a:pt x="30" y="96"/>
                  <a:pt x="30" y="96"/>
                </a:cubicBezTo>
                <a:cubicBezTo>
                  <a:pt x="30" y="95"/>
                  <a:pt x="30" y="95"/>
                  <a:pt x="30" y="95"/>
                </a:cubicBezTo>
                <a:cubicBezTo>
                  <a:pt x="35" y="86"/>
                  <a:pt x="49" y="56"/>
                  <a:pt x="47" y="35"/>
                </a:cubicBezTo>
                <a:cubicBezTo>
                  <a:pt x="45" y="14"/>
                  <a:pt x="31" y="0"/>
                  <a:pt x="22" y="3"/>
                </a:cubicBezTo>
                <a:cubicBezTo>
                  <a:pt x="12" y="6"/>
                  <a:pt x="10" y="32"/>
                  <a:pt x="9" y="47"/>
                </a:cubicBezTo>
                <a:cubicBezTo>
                  <a:pt x="9" y="62"/>
                  <a:pt x="9" y="83"/>
                  <a:pt x="1" y="84"/>
                </a:cubicBezTo>
                <a:cubicBezTo>
                  <a:pt x="1" y="84"/>
                  <a:pt x="1" y="84"/>
                  <a:pt x="0" y="83"/>
                </a:cubicBezTo>
                <a:cubicBezTo>
                  <a:pt x="6" y="93"/>
                  <a:pt x="6" y="93"/>
                  <a:pt x="6" y="93"/>
                </a:cubicBezTo>
                <a:lnTo>
                  <a:pt x="16" y="9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7" name="Freeform 54"/>
          <p:cNvSpPr>
            <a:spLocks noChangeAspect="1"/>
          </p:cNvSpPr>
          <p:nvPr/>
        </p:nvSpPr>
        <p:spPr bwMode="gray">
          <a:xfrm>
            <a:off x="5759450" y="3268663"/>
            <a:ext cx="400050" cy="436562"/>
          </a:xfrm>
          <a:custGeom>
            <a:avLst/>
            <a:gdLst>
              <a:gd name="T0" fmla="*/ 639 w 701"/>
              <a:gd name="T1" fmla="*/ 64 h 705"/>
              <a:gd name="T2" fmla="*/ 584 w 701"/>
              <a:gd name="T3" fmla="*/ 14 h 705"/>
              <a:gd name="T4" fmla="*/ 541 w 701"/>
              <a:gd name="T5" fmla="*/ 0 h 705"/>
              <a:gd name="T6" fmla="*/ 479 w 701"/>
              <a:gd name="T7" fmla="*/ 10 h 705"/>
              <a:gd name="T8" fmla="*/ 408 w 701"/>
              <a:gd name="T9" fmla="*/ 46 h 705"/>
              <a:gd name="T10" fmla="*/ 433 w 701"/>
              <a:gd name="T11" fmla="*/ 110 h 705"/>
              <a:gd name="T12" fmla="*/ 418 w 701"/>
              <a:gd name="T13" fmla="*/ 160 h 705"/>
              <a:gd name="T14" fmla="*/ 395 w 701"/>
              <a:gd name="T15" fmla="*/ 168 h 705"/>
              <a:gd name="T16" fmla="*/ 370 w 701"/>
              <a:gd name="T17" fmla="*/ 171 h 705"/>
              <a:gd name="T18" fmla="*/ 401 w 701"/>
              <a:gd name="T19" fmla="*/ 197 h 705"/>
              <a:gd name="T20" fmla="*/ 363 w 701"/>
              <a:gd name="T21" fmla="*/ 238 h 705"/>
              <a:gd name="T22" fmla="*/ 348 w 701"/>
              <a:gd name="T23" fmla="*/ 293 h 705"/>
              <a:gd name="T24" fmla="*/ 305 w 701"/>
              <a:gd name="T25" fmla="*/ 289 h 705"/>
              <a:gd name="T26" fmla="*/ 266 w 701"/>
              <a:gd name="T27" fmla="*/ 312 h 705"/>
              <a:gd name="T28" fmla="*/ 242 w 701"/>
              <a:gd name="T29" fmla="*/ 355 h 705"/>
              <a:gd name="T30" fmla="*/ 157 w 701"/>
              <a:gd name="T31" fmla="*/ 404 h 705"/>
              <a:gd name="T32" fmla="*/ 100 w 701"/>
              <a:gd name="T33" fmla="*/ 405 h 705"/>
              <a:gd name="T34" fmla="*/ 0 w 701"/>
              <a:gd name="T35" fmla="*/ 389 h 705"/>
              <a:gd name="T36" fmla="*/ 77 w 701"/>
              <a:gd name="T37" fmla="*/ 462 h 705"/>
              <a:gd name="T38" fmla="*/ 98 w 701"/>
              <a:gd name="T39" fmla="*/ 492 h 705"/>
              <a:gd name="T40" fmla="*/ 120 w 701"/>
              <a:gd name="T41" fmla="*/ 529 h 705"/>
              <a:gd name="T42" fmla="*/ 85 w 701"/>
              <a:gd name="T43" fmla="*/ 575 h 705"/>
              <a:gd name="T44" fmla="*/ 60 w 701"/>
              <a:gd name="T45" fmla="*/ 600 h 705"/>
              <a:gd name="T46" fmla="*/ 110 w 701"/>
              <a:gd name="T47" fmla="*/ 635 h 705"/>
              <a:gd name="T48" fmla="*/ 208 w 701"/>
              <a:gd name="T49" fmla="*/ 615 h 705"/>
              <a:gd name="T50" fmla="*/ 299 w 701"/>
              <a:gd name="T51" fmla="*/ 662 h 705"/>
              <a:gd name="T52" fmla="*/ 381 w 701"/>
              <a:gd name="T53" fmla="*/ 705 h 705"/>
              <a:gd name="T54" fmla="*/ 416 w 701"/>
              <a:gd name="T55" fmla="*/ 689 h 705"/>
              <a:gd name="T56" fmla="*/ 467 w 701"/>
              <a:gd name="T57" fmla="*/ 679 h 705"/>
              <a:gd name="T58" fmla="*/ 492 w 701"/>
              <a:gd name="T59" fmla="*/ 654 h 705"/>
              <a:gd name="T60" fmla="*/ 455 w 701"/>
              <a:gd name="T61" fmla="*/ 604 h 705"/>
              <a:gd name="T62" fmla="*/ 447 w 701"/>
              <a:gd name="T63" fmla="*/ 559 h 705"/>
              <a:gd name="T64" fmla="*/ 423 w 701"/>
              <a:gd name="T65" fmla="*/ 522 h 705"/>
              <a:gd name="T66" fmla="*/ 470 w 701"/>
              <a:gd name="T67" fmla="*/ 500 h 705"/>
              <a:gd name="T68" fmla="*/ 518 w 701"/>
              <a:gd name="T69" fmla="*/ 472 h 705"/>
              <a:gd name="T70" fmla="*/ 560 w 701"/>
              <a:gd name="T71" fmla="*/ 425 h 705"/>
              <a:gd name="T72" fmla="*/ 581 w 701"/>
              <a:gd name="T73" fmla="*/ 358 h 705"/>
              <a:gd name="T74" fmla="*/ 604 w 701"/>
              <a:gd name="T75" fmla="*/ 297 h 705"/>
              <a:gd name="T76" fmla="*/ 624 w 701"/>
              <a:gd name="T77" fmla="*/ 248 h 705"/>
              <a:gd name="T78" fmla="*/ 583 w 701"/>
              <a:gd name="T79" fmla="*/ 225 h 705"/>
              <a:gd name="T80" fmla="*/ 567 w 701"/>
              <a:gd name="T81" fmla="*/ 194 h 705"/>
              <a:gd name="T82" fmla="*/ 548 w 701"/>
              <a:gd name="T83" fmla="*/ 161 h 705"/>
              <a:gd name="T84" fmla="*/ 557 w 701"/>
              <a:gd name="T85" fmla="*/ 123 h 705"/>
              <a:gd name="T86" fmla="*/ 643 w 701"/>
              <a:gd name="T87" fmla="*/ 123 h 705"/>
              <a:gd name="T88" fmla="*/ 667 w 701"/>
              <a:gd name="T89" fmla="*/ 122 h 705"/>
              <a:gd name="T90" fmla="*/ 700 w 701"/>
              <a:gd name="T91" fmla="*/ 8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705">
                <a:moveTo>
                  <a:pt x="671" y="81"/>
                </a:moveTo>
                <a:cubicBezTo>
                  <a:pt x="652" y="80"/>
                  <a:pt x="647" y="60"/>
                  <a:pt x="647" y="60"/>
                </a:cubicBezTo>
                <a:cubicBezTo>
                  <a:pt x="639" y="64"/>
                  <a:pt x="639" y="64"/>
                  <a:pt x="639" y="64"/>
                </a:cubicBezTo>
                <a:cubicBezTo>
                  <a:pt x="618" y="56"/>
                  <a:pt x="618" y="56"/>
                  <a:pt x="618" y="56"/>
                </a:cubicBezTo>
                <a:cubicBezTo>
                  <a:pt x="618" y="56"/>
                  <a:pt x="617" y="35"/>
                  <a:pt x="608" y="25"/>
                </a:cubicBezTo>
                <a:cubicBezTo>
                  <a:pt x="599" y="15"/>
                  <a:pt x="584" y="14"/>
                  <a:pt x="584" y="14"/>
                </a:cubicBezTo>
                <a:cubicBezTo>
                  <a:pt x="581" y="5"/>
                  <a:pt x="581" y="5"/>
                  <a:pt x="581" y="5"/>
                </a:cubicBezTo>
                <a:cubicBezTo>
                  <a:pt x="560" y="5"/>
                  <a:pt x="560" y="5"/>
                  <a:pt x="560" y="5"/>
                </a:cubicBezTo>
                <a:cubicBezTo>
                  <a:pt x="560" y="5"/>
                  <a:pt x="549" y="4"/>
                  <a:pt x="541" y="0"/>
                </a:cubicBezTo>
                <a:cubicBezTo>
                  <a:pt x="535" y="4"/>
                  <a:pt x="526" y="9"/>
                  <a:pt x="523" y="10"/>
                </a:cubicBezTo>
                <a:cubicBezTo>
                  <a:pt x="518" y="11"/>
                  <a:pt x="508" y="5"/>
                  <a:pt x="505" y="5"/>
                </a:cubicBezTo>
                <a:cubicBezTo>
                  <a:pt x="502" y="5"/>
                  <a:pt x="479" y="10"/>
                  <a:pt x="479" y="10"/>
                </a:cubicBezTo>
                <a:cubicBezTo>
                  <a:pt x="479" y="10"/>
                  <a:pt x="462" y="9"/>
                  <a:pt x="455" y="12"/>
                </a:cubicBezTo>
                <a:cubicBezTo>
                  <a:pt x="448" y="15"/>
                  <a:pt x="425" y="31"/>
                  <a:pt x="425" y="31"/>
                </a:cubicBezTo>
                <a:cubicBezTo>
                  <a:pt x="425" y="31"/>
                  <a:pt x="414" y="34"/>
                  <a:pt x="408" y="46"/>
                </a:cubicBezTo>
                <a:cubicBezTo>
                  <a:pt x="402" y="58"/>
                  <a:pt x="407" y="54"/>
                  <a:pt x="418" y="66"/>
                </a:cubicBezTo>
                <a:cubicBezTo>
                  <a:pt x="429" y="78"/>
                  <a:pt x="426" y="95"/>
                  <a:pt x="426" y="95"/>
                </a:cubicBezTo>
                <a:cubicBezTo>
                  <a:pt x="426" y="95"/>
                  <a:pt x="436" y="103"/>
                  <a:pt x="433" y="110"/>
                </a:cubicBezTo>
                <a:cubicBezTo>
                  <a:pt x="430" y="117"/>
                  <a:pt x="413" y="125"/>
                  <a:pt x="412" y="134"/>
                </a:cubicBezTo>
                <a:cubicBezTo>
                  <a:pt x="411" y="143"/>
                  <a:pt x="418" y="144"/>
                  <a:pt x="418" y="144"/>
                </a:cubicBezTo>
                <a:cubicBezTo>
                  <a:pt x="418" y="144"/>
                  <a:pt x="419" y="153"/>
                  <a:pt x="418" y="160"/>
                </a:cubicBezTo>
                <a:cubicBezTo>
                  <a:pt x="417" y="167"/>
                  <a:pt x="406" y="164"/>
                  <a:pt x="406" y="164"/>
                </a:cubicBezTo>
                <a:cubicBezTo>
                  <a:pt x="402" y="171"/>
                  <a:pt x="402" y="171"/>
                  <a:pt x="402" y="171"/>
                </a:cubicBezTo>
                <a:cubicBezTo>
                  <a:pt x="395" y="168"/>
                  <a:pt x="395" y="168"/>
                  <a:pt x="395" y="168"/>
                </a:cubicBezTo>
                <a:cubicBezTo>
                  <a:pt x="384" y="167"/>
                  <a:pt x="384" y="167"/>
                  <a:pt x="384" y="167"/>
                </a:cubicBezTo>
                <a:cubicBezTo>
                  <a:pt x="384" y="167"/>
                  <a:pt x="377" y="159"/>
                  <a:pt x="373" y="160"/>
                </a:cubicBezTo>
                <a:cubicBezTo>
                  <a:pt x="369" y="161"/>
                  <a:pt x="369" y="166"/>
                  <a:pt x="370" y="171"/>
                </a:cubicBezTo>
                <a:cubicBezTo>
                  <a:pt x="371" y="176"/>
                  <a:pt x="386" y="180"/>
                  <a:pt x="386" y="180"/>
                </a:cubicBezTo>
                <a:cubicBezTo>
                  <a:pt x="386" y="180"/>
                  <a:pt x="386" y="184"/>
                  <a:pt x="388" y="191"/>
                </a:cubicBezTo>
                <a:cubicBezTo>
                  <a:pt x="390" y="198"/>
                  <a:pt x="401" y="197"/>
                  <a:pt x="401" y="197"/>
                </a:cubicBezTo>
                <a:cubicBezTo>
                  <a:pt x="381" y="211"/>
                  <a:pt x="381" y="211"/>
                  <a:pt x="381" y="211"/>
                </a:cubicBezTo>
                <a:cubicBezTo>
                  <a:pt x="381" y="211"/>
                  <a:pt x="368" y="210"/>
                  <a:pt x="364" y="213"/>
                </a:cubicBezTo>
                <a:cubicBezTo>
                  <a:pt x="360" y="216"/>
                  <a:pt x="363" y="238"/>
                  <a:pt x="363" y="238"/>
                </a:cubicBezTo>
                <a:cubicBezTo>
                  <a:pt x="363" y="238"/>
                  <a:pt x="357" y="235"/>
                  <a:pt x="356" y="247"/>
                </a:cubicBezTo>
                <a:cubicBezTo>
                  <a:pt x="355" y="259"/>
                  <a:pt x="364" y="277"/>
                  <a:pt x="364" y="277"/>
                </a:cubicBezTo>
                <a:cubicBezTo>
                  <a:pt x="364" y="277"/>
                  <a:pt x="361" y="286"/>
                  <a:pt x="348" y="293"/>
                </a:cubicBezTo>
                <a:cubicBezTo>
                  <a:pt x="335" y="300"/>
                  <a:pt x="338" y="281"/>
                  <a:pt x="338" y="281"/>
                </a:cubicBezTo>
                <a:cubicBezTo>
                  <a:pt x="338" y="281"/>
                  <a:pt x="328" y="283"/>
                  <a:pt x="320" y="283"/>
                </a:cubicBezTo>
                <a:cubicBezTo>
                  <a:pt x="312" y="283"/>
                  <a:pt x="305" y="289"/>
                  <a:pt x="305" y="289"/>
                </a:cubicBezTo>
                <a:cubicBezTo>
                  <a:pt x="305" y="289"/>
                  <a:pt x="291" y="293"/>
                  <a:pt x="287" y="298"/>
                </a:cubicBezTo>
                <a:cubicBezTo>
                  <a:pt x="283" y="303"/>
                  <a:pt x="300" y="305"/>
                  <a:pt x="298" y="311"/>
                </a:cubicBezTo>
                <a:cubicBezTo>
                  <a:pt x="296" y="317"/>
                  <a:pt x="266" y="312"/>
                  <a:pt x="266" y="312"/>
                </a:cubicBezTo>
                <a:cubicBezTo>
                  <a:pt x="266" y="312"/>
                  <a:pt x="270" y="306"/>
                  <a:pt x="262" y="306"/>
                </a:cubicBezTo>
                <a:cubicBezTo>
                  <a:pt x="254" y="306"/>
                  <a:pt x="239" y="319"/>
                  <a:pt x="237" y="325"/>
                </a:cubicBezTo>
                <a:cubicBezTo>
                  <a:pt x="235" y="331"/>
                  <a:pt x="242" y="355"/>
                  <a:pt x="242" y="355"/>
                </a:cubicBezTo>
                <a:cubicBezTo>
                  <a:pt x="242" y="355"/>
                  <a:pt x="248" y="375"/>
                  <a:pt x="246" y="381"/>
                </a:cubicBezTo>
                <a:cubicBezTo>
                  <a:pt x="244" y="387"/>
                  <a:pt x="205" y="400"/>
                  <a:pt x="202" y="401"/>
                </a:cubicBezTo>
                <a:cubicBezTo>
                  <a:pt x="199" y="402"/>
                  <a:pt x="157" y="404"/>
                  <a:pt x="157" y="404"/>
                </a:cubicBezTo>
                <a:cubicBezTo>
                  <a:pt x="157" y="404"/>
                  <a:pt x="156" y="410"/>
                  <a:pt x="144" y="410"/>
                </a:cubicBezTo>
                <a:cubicBezTo>
                  <a:pt x="132" y="410"/>
                  <a:pt x="135" y="406"/>
                  <a:pt x="135" y="406"/>
                </a:cubicBezTo>
                <a:cubicBezTo>
                  <a:pt x="100" y="405"/>
                  <a:pt x="100" y="405"/>
                  <a:pt x="100" y="405"/>
                </a:cubicBezTo>
                <a:cubicBezTo>
                  <a:pt x="100" y="405"/>
                  <a:pt x="102" y="410"/>
                  <a:pt x="81" y="412"/>
                </a:cubicBezTo>
                <a:cubicBezTo>
                  <a:pt x="60" y="414"/>
                  <a:pt x="30" y="396"/>
                  <a:pt x="21" y="391"/>
                </a:cubicBezTo>
                <a:cubicBezTo>
                  <a:pt x="12" y="386"/>
                  <a:pt x="0" y="389"/>
                  <a:pt x="0" y="389"/>
                </a:cubicBezTo>
                <a:cubicBezTo>
                  <a:pt x="0" y="389"/>
                  <a:pt x="20" y="408"/>
                  <a:pt x="26" y="419"/>
                </a:cubicBezTo>
                <a:cubicBezTo>
                  <a:pt x="32" y="430"/>
                  <a:pt x="46" y="450"/>
                  <a:pt x="54" y="460"/>
                </a:cubicBezTo>
                <a:cubicBezTo>
                  <a:pt x="62" y="470"/>
                  <a:pt x="77" y="462"/>
                  <a:pt x="77" y="462"/>
                </a:cubicBezTo>
                <a:cubicBezTo>
                  <a:pt x="86" y="473"/>
                  <a:pt x="86" y="473"/>
                  <a:pt x="86" y="473"/>
                </a:cubicBezTo>
                <a:cubicBezTo>
                  <a:pt x="99" y="472"/>
                  <a:pt x="99" y="472"/>
                  <a:pt x="99" y="472"/>
                </a:cubicBezTo>
                <a:cubicBezTo>
                  <a:pt x="98" y="492"/>
                  <a:pt x="98" y="492"/>
                  <a:pt x="98" y="492"/>
                </a:cubicBezTo>
                <a:cubicBezTo>
                  <a:pt x="101" y="494"/>
                  <a:pt x="101" y="494"/>
                  <a:pt x="101" y="494"/>
                </a:cubicBezTo>
                <a:cubicBezTo>
                  <a:pt x="101" y="494"/>
                  <a:pt x="100" y="517"/>
                  <a:pt x="103" y="524"/>
                </a:cubicBezTo>
                <a:cubicBezTo>
                  <a:pt x="106" y="531"/>
                  <a:pt x="112" y="518"/>
                  <a:pt x="120" y="529"/>
                </a:cubicBezTo>
                <a:cubicBezTo>
                  <a:pt x="128" y="540"/>
                  <a:pt x="129" y="556"/>
                  <a:pt x="125" y="561"/>
                </a:cubicBezTo>
                <a:cubicBezTo>
                  <a:pt x="121" y="566"/>
                  <a:pt x="119" y="553"/>
                  <a:pt x="101" y="559"/>
                </a:cubicBezTo>
                <a:cubicBezTo>
                  <a:pt x="83" y="565"/>
                  <a:pt x="89" y="569"/>
                  <a:pt x="85" y="575"/>
                </a:cubicBezTo>
                <a:cubicBezTo>
                  <a:pt x="81" y="581"/>
                  <a:pt x="72" y="579"/>
                  <a:pt x="72" y="579"/>
                </a:cubicBezTo>
                <a:cubicBezTo>
                  <a:pt x="70" y="590"/>
                  <a:pt x="70" y="590"/>
                  <a:pt x="70" y="590"/>
                </a:cubicBezTo>
                <a:cubicBezTo>
                  <a:pt x="70" y="590"/>
                  <a:pt x="66" y="597"/>
                  <a:pt x="60" y="600"/>
                </a:cubicBezTo>
                <a:cubicBezTo>
                  <a:pt x="55" y="602"/>
                  <a:pt x="59" y="630"/>
                  <a:pt x="60" y="637"/>
                </a:cubicBezTo>
                <a:cubicBezTo>
                  <a:pt x="70" y="633"/>
                  <a:pt x="78" y="628"/>
                  <a:pt x="78" y="628"/>
                </a:cubicBezTo>
                <a:cubicBezTo>
                  <a:pt x="78" y="628"/>
                  <a:pt x="100" y="635"/>
                  <a:pt x="110" y="635"/>
                </a:cubicBezTo>
                <a:cubicBezTo>
                  <a:pt x="120" y="636"/>
                  <a:pt x="149" y="620"/>
                  <a:pt x="149" y="620"/>
                </a:cubicBezTo>
                <a:cubicBezTo>
                  <a:pt x="149" y="620"/>
                  <a:pt x="165" y="628"/>
                  <a:pt x="175" y="626"/>
                </a:cubicBezTo>
                <a:cubicBezTo>
                  <a:pt x="186" y="624"/>
                  <a:pt x="208" y="615"/>
                  <a:pt x="208" y="615"/>
                </a:cubicBezTo>
                <a:cubicBezTo>
                  <a:pt x="234" y="622"/>
                  <a:pt x="234" y="622"/>
                  <a:pt x="234" y="622"/>
                </a:cubicBezTo>
                <a:cubicBezTo>
                  <a:pt x="234" y="622"/>
                  <a:pt x="249" y="601"/>
                  <a:pt x="267" y="613"/>
                </a:cubicBezTo>
                <a:cubicBezTo>
                  <a:pt x="284" y="624"/>
                  <a:pt x="285" y="659"/>
                  <a:pt x="299" y="662"/>
                </a:cubicBezTo>
                <a:cubicBezTo>
                  <a:pt x="313" y="665"/>
                  <a:pt x="339" y="665"/>
                  <a:pt x="348" y="674"/>
                </a:cubicBezTo>
                <a:cubicBezTo>
                  <a:pt x="358" y="683"/>
                  <a:pt x="359" y="704"/>
                  <a:pt x="370" y="705"/>
                </a:cubicBezTo>
                <a:cubicBezTo>
                  <a:pt x="373" y="705"/>
                  <a:pt x="377" y="705"/>
                  <a:pt x="381" y="705"/>
                </a:cubicBezTo>
                <a:cubicBezTo>
                  <a:pt x="394" y="700"/>
                  <a:pt x="394" y="700"/>
                  <a:pt x="394" y="700"/>
                </a:cubicBezTo>
                <a:cubicBezTo>
                  <a:pt x="394" y="700"/>
                  <a:pt x="385" y="684"/>
                  <a:pt x="396" y="683"/>
                </a:cubicBezTo>
                <a:cubicBezTo>
                  <a:pt x="407" y="682"/>
                  <a:pt x="416" y="689"/>
                  <a:pt x="416" y="689"/>
                </a:cubicBezTo>
                <a:cubicBezTo>
                  <a:pt x="433" y="683"/>
                  <a:pt x="433" y="683"/>
                  <a:pt x="433" y="683"/>
                </a:cubicBezTo>
                <a:cubicBezTo>
                  <a:pt x="433" y="683"/>
                  <a:pt x="430" y="691"/>
                  <a:pt x="444" y="691"/>
                </a:cubicBezTo>
                <a:cubicBezTo>
                  <a:pt x="458" y="691"/>
                  <a:pt x="456" y="681"/>
                  <a:pt x="467" y="679"/>
                </a:cubicBezTo>
                <a:cubicBezTo>
                  <a:pt x="478" y="677"/>
                  <a:pt x="468" y="688"/>
                  <a:pt x="479" y="688"/>
                </a:cubicBezTo>
                <a:cubicBezTo>
                  <a:pt x="490" y="688"/>
                  <a:pt x="499" y="687"/>
                  <a:pt x="501" y="678"/>
                </a:cubicBezTo>
                <a:cubicBezTo>
                  <a:pt x="503" y="669"/>
                  <a:pt x="492" y="654"/>
                  <a:pt x="492" y="654"/>
                </a:cubicBezTo>
                <a:cubicBezTo>
                  <a:pt x="478" y="626"/>
                  <a:pt x="478" y="626"/>
                  <a:pt x="478" y="626"/>
                </a:cubicBezTo>
                <a:cubicBezTo>
                  <a:pt x="478" y="611"/>
                  <a:pt x="478" y="611"/>
                  <a:pt x="478" y="611"/>
                </a:cubicBezTo>
                <a:cubicBezTo>
                  <a:pt x="478" y="611"/>
                  <a:pt x="462" y="611"/>
                  <a:pt x="455" y="604"/>
                </a:cubicBezTo>
                <a:cubicBezTo>
                  <a:pt x="448" y="597"/>
                  <a:pt x="446" y="589"/>
                  <a:pt x="446" y="589"/>
                </a:cubicBezTo>
                <a:cubicBezTo>
                  <a:pt x="448" y="569"/>
                  <a:pt x="448" y="569"/>
                  <a:pt x="448" y="569"/>
                </a:cubicBezTo>
                <a:cubicBezTo>
                  <a:pt x="447" y="559"/>
                  <a:pt x="447" y="559"/>
                  <a:pt x="447" y="559"/>
                </a:cubicBezTo>
                <a:cubicBezTo>
                  <a:pt x="429" y="561"/>
                  <a:pt x="429" y="561"/>
                  <a:pt x="429" y="561"/>
                </a:cubicBezTo>
                <a:cubicBezTo>
                  <a:pt x="429" y="561"/>
                  <a:pt x="414" y="563"/>
                  <a:pt x="414" y="546"/>
                </a:cubicBezTo>
                <a:cubicBezTo>
                  <a:pt x="414" y="529"/>
                  <a:pt x="415" y="529"/>
                  <a:pt x="423" y="522"/>
                </a:cubicBezTo>
                <a:cubicBezTo>
                  <a:pt x="431" y="515"/>
                  <a:pt x="438" y="503"/>
                  <a:pt x="438" y="503"/>
                </a:cubicBezTo>
                <a:cubicBezTo>
                  <a:pt x="438" y="503"/>
                  <a:pt x="437" y="489"/>
                  <a:pt x="451" y="487"/>
                </a:cubicBezTo>
                <a:cubicBezTo>
                  <a:pt x="465" y="485"/>
                  <a:pt x="457" y="502"/>
                  <a:pt x="470" y="500"/>
                </a:cubicBezTo>
                <a:cubicBezTo>
                  <a:pt x="483" y="498"/>
                  <a:pt x="488" y="490"/>
                  <a:pt x="488" y="490"/>
                </a:cubicBezTo>
                <a:cubicBezTo>
                  <a:pt x="488" y="490"/>
                  <a:pt x="503" y="498"/>
                  <a:pt x="510" y="490"/>
                </a:cubicBezTo>
                <a:cubicBezTo>
                  <a:pt x="517" y="482"/>
                  <a:pt x="518" y="472"/>
                  <a:pt x="518" y="472"/>
                </a:cubicBezTo>
                <a:cubicBezTo>
                  <a:pt x="527" y="467"/>
                  <a:pt x="527" y="467"/>
                  <a:pt x="527" y="467"/>
                </a:cubicBezTo>
                <a:cubicBezTo>
                  <a:pt x="527" y="467"/>
                  <a:pt x="528" y="447"/>
                  <a:pt x="532" y="444"/>
                </a:cubicBezTo>
                <a:cubicBezTo>
                  <a:pt x="536" y="441"/>
                  <a:pt x="552" y="438"/>
                  <a:pt x="560" y="425"/>
                </a:cubicBezTo>
                <a:cubicBezTo>
                  <a:pt x="568" y="412"/>
                  <a:pt x="565" y="394"/>
                  <a:pt x="569" y="385"/>
                </a:cubicBezTo>
                <a:cubicBezTo>
                  <a:pt x="573" y="376"/>
                  <a:pt x="592" y="375"/>
                  <a:pt x="592" y="375"/>
                </a:cubicBezTo>
                <a:cubicBezTo>
                  <a:pt x="581" y="358"/>
                  <a:pt x="581" y="358"/>
                  <a:pt x="581" y="358"/>
                </a:cubicBezTo>
                <a:cubicBezTo>
                  <a:pt x="598" y="334"/>
                  <a:pt x="598" y="334"/>
                  <a:pt x="598" y="334"/>
                </a:cubicBezTo>
                <a:cubicBezTo>
                  <a:pt x="616" y="321"/>
                  <a:pt x="616" y="321"/>
                  <a:pt x="616" y="321"/>
                </a:cubicBezTo>
                <a:cubicBezTo>
                  <a:pt x="616" y="321"/>
                  <a:pt x="604" y="301"/>
                  <a:pt x="604" y="297"/>
                </a:cubicBezTo>
                <a:cubicBezTo>
                  <a:pt x="604" y="293"/>
                  <a:pt x="601" y="279"/>
                  <a:pt x="605" y="277"/>
                </a:cubicBezTo>
                <a:cubicBezTo>
                  <a:pt x="609" y="275"/>
                  <a:pt x="638" y="271"/>
                  <a:pt x="637" y="262"/>
                </a:cubicBezTo>
                <a:cubicBezTo>
                  <a:pt x="636" y="253"/>
                  <a:pt x="624" y="248"/>
                  <a:pt x="624" y="248"/>
                </a:cubicBezTo>
                <a:cubicBezTo>
                  <a:pt x="600" y="249"/>
                  <a:pt x="600" y="249"/>
                  <a:pt x="600" y="249"/>
                </a:cubicBezTo>
                <a:cubicBezTo>
                  <a:pt x="597" y="226"/>
                  <a:pt x="597" y="226"/>
                  <a:pt x="597" y="226"/>
                </a:cubicBezTo>
                <a:cubicBezTo>
                  <a:pt x="583" y="225"/>
                  <a:pt x="583" y="225"/>
                  <a:pt x="583" y="225"/>
                </a:cubicBezTo>
                <a:cubicBezTo>
                  <a:pt x="575" y="215"/>
                  <a:pt x="575" y="215"/>
                  <a:pt x="575" y="215"/>
                </a:cubicBezTo>
                <a:cubicBezTo>
                  <a:pt x="575" y="215"/>
                  <a:pt x="564" y="218"/>
                  <a:pt x="565" y="210"/>
                </a:cubicBezTo>
                <a:cubicBezTo>
                  <a:pt x="566" y="202"/>
                  <a:pt x="567" y="194"/>
                  <a:pt x="567" y="194"/>
                </a:cubicBezTo>
                <a:cubicBezTo>
                  <a:pt x="567" y="194"/>
                  <a:pt x="553" y="193"/>
                  <a:pt x="556" y="183"/>
                </a:cubicBezTo>
                <a:cubicBezTo>
                  <a:pt x="559" y="173"/>
                  <a:pt x="568" y="165"/>
                  <a:pt x="568" y="165"/>
                </a:cubicBezTo>
                <a:cubicBezTo>
                  <a:pt x="548" y="161"/>
                  <a:pt x="548" y="161"/>
                  <a:pt x="548" y="161"/>
                </a:cubicBezTo>
                <a:cubicBezTo>
                  <a:pt x="552" y="152"/>
                  <a:pt x="552" y="152"/>
                  <a:pt x="552" y="152"/>
                </a:cubicBezTo>
                <a:cubicBezTo>
                  <a:pt x="537" y="142"/>
                  <a:pt x="537" y="142"/>
                  <a:pt x="537" y="142"/>
                </a:cubicBezTo>
                <a:cubicBezTo>
                  <a:pt x="537" y="142"/>
                  <a:pt x="535" y="126"/>
                  <a:pt x="557" y="123"/>
                </a:cubicBezTo>
                <a:cubicBezTo>
                  <a:pt x="579" y="120"/>
                  <a:pt x="608" y="126"/>
                  <a:pt x="608" y="126"/>
                </a:cubicBezTo>
                <a:cubicBezTo>
                  <a:pt x="608" y="126"/>
                  <a:pt x="611" y="138"/>
                  <a:pt x="618" y="137"/>
                </a:cubicBezTo>
                <a:cubicBezTo>
                  <a:pt x="625" y="136"/>
                  <a:pt x="643" y="123"/>
                  <a:pt x="643" y="123"/>
                </a:cubicBezTo>
                <a:cubicBezTo>
                  <a:pt x="647" y="127"/>
                  <a:pt x="647" y="127"/>
                  <a:pt x="647" y="127"/>
                </a:cubicBezTo>
                <a:cubicBezTo>
                  <a:pt x="653" y="122"/>
                  <a:pt x="653" y="122"/>
                  <a:pt x="653" y="122"/>
                </a:cubicBezTo>
                <a:cubicBezTo>
                  <a:pt x="653" y="122"/>
                  <a:pt x="664" y="123"/>
                  <a:pt x="667" y="122"/>
                </a:cubicBezTo>
                <a:cubicBezTo>
                  <a:pt x="670" y="121"/>
                  <a:pt x="670" y="110"/>
                  <a:pt x="670" y="110"/>
                </a:cubicBezTo>
                <a:cubicBezTo>
                  <a:pt x="685" y="104"/>
                  <a:pt x="685" y="104"/>
                  <a:pt x="685" y="104"/>
                </a:cubicBezTo>
                <a:cubicBezTo>
                  <a:pt x="700" y="82"/>
                  <a:pt x="700" y="82"/>
                  <a:pt x="700" y="82"/>
                </a:cubicBezTo>
                <a:cubicBezTo>
                  <a:pt x="701" y="82"/>
                  <a:pt x="701" y="82"/>
                  <a:pt x="701" y="82"/>
                </a:cubicBezTo>
                <a:cubicBezTo>
                  <a:pt x="692" y="82"/>
                  <a:pt x="680" y="81"/>
                  <a:pt x="671" y="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8" name="Freeform 55"/>
          <p:cNvSpPr>
            <a:spLocks noChangeAspect="1"/>
          </p:cNvSpPr>
          <p:nvPr/>
        </p:nvSpPr>
        <p:spPr bwMode="gray">
          <a:xfrm>
            <a:off x="5175250" y="3260725"/>
            <a:ext cx="258763" cy="273050"/>
          </a:xfrm>
          <a:custGeom>
            <a:avLst/>
            <a:gdLst>
              <a:gd name="T0" fmla="*/ 448 w 454"/>
              <a:gd name="T1" fmla="*/ 378 h 442"/>
              <a:gd name="T2" fmla="*/ 432 w 454"/>
              <a:gd name="T3" fmla="*/ 365 h 442"/>
              <a:gd name="T4" fmla="*/ 428 w 454"/>
              <a:gd name="T5" fmla="*/ 346 h 442"/>
              <a:gd name="T6" fmla="*/ 415 w 454"/>
              <a:gd name="T7" fmla="*/ 340 h 442"/>
              <a:gd name="T8" fmla="*/ 415 w 454"/>
              <a:gd name="T9" fmla="*/ 295 h 442"/>
              <a:gd name="T10" fmla="*/ 393 w 454"/>
              <a:gd name="T11" fmla="*/ 270 h 442"/>
              <a:gd name="T12" fmla="*/ 380 w 454"/>
              <a:gd name="T13" fmla="*/ 258 h 442"/>
              <a:gd name="T14" fmla="*/ 348 w 454"/>
              <a:gd name="T15" fmla="*/ 240 h 442"/>
              <a:gd name="T16" fmla="*/ 335 w 454"/>
              <a:gd name="T17" fmla="*/ 239 h 442"/>
              <a:gd name="T18" fmla="*/ 335 w 454"/>
              <a:gd name="T19" fmla="*/ 212 h 442"/>
              <a:gd name="T20" fmla="*/ 291 w 454"/>
              <a:gd name="T21" fmla="*/ 182 h 442"/>
              <a:gd name="T22" fmla="*/ 299 w 454"/>
              <a:gd name="T23" fmla="*/ 168 h 442"/>
              <a:gd name="T24" fmla="*/ 291 w 454"/>
              <a:gd name="T25" fmla="*/ 154 h 442"/>
              <a:gd name="T26" fmla="*/ 305 w 454"/>
              <a:gd name="T27" fmla="*/ 148 h 442"/>
              <a:gd name="T28" fmla="*/ 304 w 454"/>
              <a:gd name="T29" fmla="*/ 135 h 442"/>
              <a:gd name="T30" fmla="*/ 305 w 454"/>
              <a:gd name="T31" fmla="*/ 126 h 442"/>
              <a:gd name="T32" fmla="*/ 318 w 454"/>
              <a:gd name="T33" fmla="*/ 118 h 442"/>
              <a:gd name="T34" fmla="*/ 307 w 454"/>
              <a:gd name="T35" fmla="*/ 97 h 442"/>
              <a:gd name="T36" fmla="*/ 318 w 454"/>
              <a:gd name="T37" fmla="*/ 80 h 442"/>
              <a:gd name="T38" fmla="*/ 299 w 454"/>
              <a:gd name="T39" fmla="*/ 85 h 442"/>
              <a:gd name="T40" fmla="*/ 288 w 454"/>
              <a:gd name="T41" fmla="*/ 73 h 442"/>
              <a:gd name="T42" fmla="*/ 274 w 454"/>
              <a:gd name="T43" fmla="*/ 71 h 442"/>
              <a:gd name="T44" fmla="*/ 265 w 454"/>
              <a:gd name="T45" fmla="*/ 50 h 442"/>
              <a:gd name="T46" fmla="*/ 249 w 454"/>
              <a:gd name="T47" fmla="*/ 8 h 442"/>
              <a:gd name="T48" fmla="*/ 222 w 454"/>
              <a:gd name="T49" fmla="*/ 19 h 442"/>
              <a:gd name="T50" fmla="*/ 210 w 454"/>
              <a:gd name="T51" fmla="*/ 1 h 442"/>
              <a:gd name="T52" fmla="*/ 196 w 454"/>
              <a:gd name="T53" fmla="*/ 10 h 442"/>
              <a:gd name="T54" fmla="*/ 179 w 454"/>
              <a:gd name="T55" fmla="*/ 1 h 442"/>
              <a:gd name="T56" fmla="*/ 153 w 454"/>
              <a:gd name="T57" fmla="*/ 1 h 442"/>
              <a:gd name="T58" fmla="*/ 142 w 454"/>
              <a:gd name="T59" fmla="*/ 17 h 442"/>
              <a:gd name="T60" fmla="*/ 140 w 454"/>
              <a:gd name="T61" fmla="*/ 17 h 442"/>
              <a:gd name="T62" fmla="*/ 124 w 454"/>
              <a:gd name="T63" fmla="*/ 37 h 442"/>
              <a:gd name="T64" fmla="*/ 92 w 454"/>
              <a:gd name="T65" fmla="*/ 53 h 442"/>
              <a:gd name="T66" fmla="*/ 103 w 454"/>
              <a:gd name="T67" fmla="*/ 75 h 442"/>
              <a:gd name="T68" fmla="*/ 107 w 454"/>
              <a:gd name="T69" fmla="*/ 110 h 442"/>
              <a:gd name="T70" fmla="*/ 98 w 454"/>
              <a:gd name="T71" fmla="*/ 129 h 442"/>
              <a:gd name="T72" fmla="*/ 104 w 454"/>
              <a:gd name="T73" fmla="*/ 154 h 442"/>
              <a:gd name="T74" fmla="*/ 43 w 454"/>
              <a:gd name="T75" fmla="*/ 181 h 442"/>
              <a:gd name="T76" fmla="*/ 0 w 454"/>
              <a:gd name="T77" fmla="*/ 216 h 442"/>
              <a:gd name="T78" fmla="*/ 0 w 454"/>
              <a:gd name="T79" fmla="*/ 216 h 442"/>
              <a:gd name="T80" fmla="*/ 12 w 454"/>
              <a:gd name="T81" fmla="*/ 246 h 442"/>
              <a:gd name="T82" fmla="*/ 12 w 454"/>
              <a:gd name="T83" fmla="*/ 260 h 442"/>
              <a:gd name="T84" fmla="*/ 29 w 454"/>
              <a:gd name="T85" fmla="*/ 269 h 442"/>
              <a:gd name="T86" fmla="*/ 28 w 454"/>
              <a:gd name="T87" fmla="*/ 278 h 442"/>
              <a:gd name="T88" fmla="*/ 44 w 454"/>
              <a:gd name="T89" fmla="*/ 287 h 442"/>
              <a:gd name="T90" fmla="*/ 78 w 454"/>
              <a:gd name="T91" fmla="*/ 287 h 442"/>
              <a:gd name="T92" fmla="*/ 127 w 454"/>
              <a:gd name="T93" fmla="*/ 321 h 442"/>
              <a:gd name="T94" fmla="*/ 160 w 454"/>
              <a:gd name="T95" fmla="*/ 341 h 442"/>
              <a:gd name="T96" fmla="*/ 288 w 454"/>
              <a:gd name="T97" fmla="*/ 438 h 442"/>
              <a:gd name="T98" fmla="*/ 376 w 454"/>
              <a:gd name="T99" fmla="*/ 442 h 442"/>
              <a:gd name="T100" fmla="*/ 376 w 454"/>
              <a:gd name="T101" fmla="*/ 442 h 442"/>
              <a:gd name="T102" fmla="*/ 387 w 454"/>
              <a:gd name="T103" fmla="*/ 422 h 442"/>
              <a:gd name="T104" fmla="*/ 396 w 454"/>
              <a:gd name="T105" fmla="*/ 395 h 442"/>
              <a:gd name="T106" fmla="*/ 411 w 454"/>
              <a:gd name="T107" fmla="*/ 393 h 442"/>
              <a:gd name="T108" fmla="*/ 431 w 454"/>
              <a:gd name="T109" fmla="*/ 393 h 442"/>
              <a:gd name="T110" fmla="*/ 433 w 454"/>
              <a:gd name="T111" fmla="*/ 398 h 442"/>
              <a:gd name="T112" fmla="*/ 451 w 454"/>
              <a:gd name="T113" fmla="*/ 392 h 442"/>
              <a:gd name="T114" fmla="*/ 454 w 454"/>
              <a:gd name="T115" fmla="*/ 387 h 442"/>
              <a:gd name="T116" fmla="*/ 448 w 454"/>
              <a:gd name="T117"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442">
                <a:moveTo>
                  <a:pt x="448" y="378"/>
                </a:moveTo>
                <a:cubicBezTo>
                  <a:pt x="447" y="369"/>
                  <a:pt x="432" y="365"/>
                  <a:pt x="432" y="365"/>
                </a:cubicBezTo>
                <a:cubicBezTo>
                  <a:pt x="428" y="346"/>
                  <a:pt x="428" y="346"/>
                  <a:pt x="428" y="346"/>
                </a:cubicBezTo>
                <a:cubicBezTo>
                  <a:pt x="428" y="346"/>
                  <a:pt x="423" y="346"/>
                  <a:pt x="415" y="340"/>
                </a:cubicBezTo>
                <a:cubicBezTo>
                  <a:pt x="407" y="334"/>
                  <a:pt x="415" y="295"/>
                  <a:pt x="415" y="295"/>
                </a:cubicBezTo>
                <a:cubicBezTo>
                  <a:pt x="393" y="270"/>
                  <a:pt x="393" y="270"/>
                  <a:pt x="393" y="270"/>
                </a:cubicBezTo>
                <a:cubicBezTo>
                  <a:pt x="393" y="270"/>
                  <a:pt x="391" y="258"/>
                  <a:pt x="380" y="258"/>
                </a:cubicBezTo>
                <a:cubicBezTo>
                  <a:pt x="369" y="258"/>
                  <a:pt x="348" y="240"/>
                  <a:pt x="348" y="240"/>
                </a:cubicBezTo>
                <a:cubicBezTo>
                  <a:pt x="335" y="239"/>
                  <a:pt x="335" y="239"/>
                  <a:pt x="335" y="239"/>
                </a:cubicBezTo>
                <a:cubicBezTo>
                  <a:pt x="335" y="212"/>
                  <a:pt x="335" y="212"/>
                  <a:pt x="335" y="212"/>
                </a:cubicBezTo>
                <a:cubicBezTo>
                  <a:pt x="335" y="212"/>
                  <a:pt x="293" y="191"/>
                  <a:pt x="291" y="182"/>
                </a:cubicBezTo>
                <a:cubicBezTo>
                  <a:pt x="289" y="173"/>
                  <a:pt x="299" y="168"/>
                  <a:pt x="299" y="168"/>
                </a:cubicBezTo>
                <a:cubicBezTo>
                  <a:pt x="299" y="168"/>
                  <a:pt x="290" y="161"/>
                  <a:pt x="291" y="154"/>
                </a:cubicBezTo>
                <a:cubicBezTo>
                  <a:pt x="292" y="147"/>
                  <a:pt x="305" y="148"/>
                  <a:pt x="305" y="148"/>
                </a:cubicBezTo>
                <a:cubicBezTo>
                  <a:pt x="304" y="135"/>
                  <a:pt x="304" y="135"/>
                  <a:pt x="304" y="135"/>
                </a:cubicBezTo>
                <a:cubicBezTo>
                  <a:pt x="305" y="126"/>
                  <a:pt x="305" y="126"/>
                  <a:pt x="305" y="126"/>
                </a:cubicBezTo>
                <a:cubicBezTo>
                  <a:pt x="305" y="126"/>
                  <a:pt x="315" y="126"/>
                  <a:pt x="318" y="118"/>
                </a:cubicBezTo>
                <a:cubicBezTo>
                  <a:pt x="321" y="110"/>
                  <a:pt x="307" y="101"/>
                  <a:pt x="307" y="97"/>
                </a:cubicBezTo>
                <a:cubicBezTo>
                  <a:pt x="307" y="93"/>
                  <a:pt x="323" y="84"/>
                  <a:pt x="318" y="80"/>
                </a:cubicBezTo>
                <a:cubicBezTo>
                  <a:pt x="313" y="76"/>
                  <a:pt x="299" y="85"/>
                  <a:pt x="299" y="85"/>
                </a:cubicBezTo>
                <a:cubicBezTo>
                  <a:pt x="288" y="73"/>
                  <a:pt x="288" y="73"/>
                  <a:pt x="288" y="73"/>
                </a:cubicBezTo>
                <a:cubicBezTo>
                  <a:pt x="274" y="71"/>
                  <a:pt x="274" y="71"/>
                  <a:pt x="274" y="71"/>
                </a:cubicBezTo>
                <a:cubicBezTo>
                  <a:pt x="274" y="71"/>
                  <a:pt x="277" y="61"/>
                  <a:pt x="265" y="50"/>
                </a:cubicBezTo>
                <a:cubicBezTo>
                  <a:pt x="256" y="42"/>
                  <a:pt x="251" y="19"/>
                  <a:pt x="249" y="8"/>
                </a:cubicBezTo>
                <a:cubicBezTo>
                  <a:pt x="222" y="19"/>
                  <a:pt x="222" y="19"/>
                  <a:pt x="222" y="19"/>
                </a:cubicBezTo>
                <a:cubicBezTo>
                  <a:pt x="222" y="19"/>
                  <a:pt x="224" y="2"/>
                  <a:pt x="210" y="1"/>
                </a:cubicBezTo>
                <a:cubicBezTo>
                  <a:pt x="196" y="0"/>
                  <a:pt x="204" y="8"/>
                  <a:pt x="196" y="10"/>
                </a:cubicBezTo>
                <a:cubicBezTo>
                  <a:pt x="188" y="12"/>
                  <a:pt x="179" y="1"/>
                  <a:pt x="179" y="1"/>
                </a:cubicBezTo>
                <a:cubicBezTo>
                  <a:pt x="153" y="1"/>
                  <a:pt x="153" y="1"/>
                  <a:pt x="153" y="1"/>
                </a:cubicBezTo>
                <a:cubicBezTo>
                  <a:pt x="153" y="1"/>
                  <a:pt x="154" y="14"/>
                  <a:pt x="142" y="17"/>
                </a:cubicBezTo>
                <a:cubicBezTo>
                  <a:pt x="141" y="17"/>
                  <a:pt x="141" y="17"/>
                  <a:pt x="140" y="17"/>
                </a:cubicBezTo>
                <a:cubicBezTo>
                  <a:pt x="138" y="24"/>
                  <a:pt x="133" y="33"/>
                  <a:pt x="124" y="37"/>
                </a:cubicBezTo>
                <a:cubicBezTo>
                  <a:pt x="108" y="44"/>
                  <a:pt x="96" y="39"/>
                  <a:pt x="92" y="53"/>
                </a:cubicBezTo>
                <a:cubicBezTo>
                  <a:pt x="88" y="67"/>
                  <a:pt x="103" y="75"/>
                  <a:pt x="103" y="75"/>
                </a:cubicBezTo>
                <a:cubicBezTo>
                  <a:pt x="103" y="75"/>
                  <a:pt x="111" y="105"/>
                  <a:pt x="107" y="110"/>
                </a:cubicBezTo>
                <a:cubicBezTo>
                  <a:pt x="103" y="115"/>
                  <a:pt x="97" y="122"/>
                  <a:pt x="98" y="129"/>
                </a:cubicBezTo>
                <a:cubicBezTo>
                  <a:pt x="99" y="136"/>
                  <a:pt x="116" y="145"/>
                  <a:pt x="104" y="154"/>
                </a:cubicBezTo>
                <a:cubicBezTo>
                  <a:pt x="92" y="163"/>
                  <a:pt x="43" y="181"/>
                  <a:pt x="43" y="181"/>
                </a:cubicBezTo>
                <a:cubicBezTo>
                  <a:pt x="0" y="216"/>
                  <a:pt x="0" y="216"/>
                  <a:pt x="0" y="216"/>
                </a:cubicBezTo>
                <a:cubicBezTo>
                  <a:pt x="0" y="216"/>
                  <a:pt x="0" y="216"/>
                  <a:pt x="0" y="216"/>
                </a:cubicBezTo>
                <a:cubicBezTo>
                  <a:pt x="12" y="246"/>
                  <a:pt x="12" y="246"/>
                  <a:pt x="12" y="246"/>
                </a:cubicBezTo>
                <a:cubicBezTo>
                  <a:pt x="12" y="260"/>
                  <a:pt x="12" y="260"/>
                  <a:pt x="12" y="260"/>
                </a:cubicBezTo>
                <a:cubicBezTo>
                  <a:pt x="29" y="269"/>
                  <a:pt x="29" y="269"/>
                  <a:pt x="29" y="269"/>
                </a:cubicBezTo>
                <a:cubicBezTo>
                  <a:pt x="28" y="278"/>
                  <a:pt x="28" y="278"/>
                  <a:pt x="28" y="278"/>
                </a:cubicBezTo>
                <a:cubicBezTo>
                  <a:pt x="28" y="278"/>
                  <a:pt x="35" y="288"/>
                  <a:pt x="44" y="287"/>
                </a:cubicBezTo>
                <a:cubicBezTo>
                  <a:pt x="53" y="286"/>
                  <a:pt x="78" y="287"/>
                  <a:pt x="78" y="287"/>
                </a:cubicBezTo>
                <a:cubicBezTo>
                  <a:pt x="78" y="287"/>
                  <a:pt x="115" y="315"/>
                  <a:pt x="127" y="321"/>
                </a:cubicBezTo>
                <a:cubicBezTo>
                  <a:pt x="139" y="327"/>
                  <a:pt x="160" y="341"/>
                  <a:pt x="160" y="341"/>
                </a:cubicBezTo>
                <a:cubicBezTo>
                  <a:pt x="288" y="438"/>
                  <a:pt x="288" y="438"/>
                  <a:pt x="288" y="438"/>
                </a:cubicBezTo>
                <a:cubicBezTo>
                  <a:pt x="288" y="438"/>
                  <a:pt x="339" y="439"/>
                  <a:pt x="376" y="442"/>
                </a:cubicBezTo>
                <a:cubicBezTo>
                  <a:pt x="376" y="442"/>
                  <a:pt x="376" y="442"/>
                  <a:pt x="376" y="442"/>
                </a:cubicBezTo>
                <a:cubicBezTo>
                  <a:pt x="379" y="438"/>
                  <a:pt x="386" y="431"/>
                  <a:pt x="387" y="422"/>
                </a:cubicBezTo>
                <a:cubicBezTo>
                  <a:pt x="389" y="410"/>
                  <a:pt x="396" y="395"/>
                  <a:pt x="396" y="395"/>
                </a:cubicBezTo>
                <a:cubicBezTo>
                  <a:pt x="411" y="393"/>
                  <a:pt x="411" y="393"/>
                  <a:pt x="411" y="393"/>
                </a:cubicBezTo>
                <a:cubicBezTo>
                  <a:pt x="431" y="393"/>
                  <a:pt x="431" y="393"/>
                  <a:pt x="431" y="393"/>
                </a:cubicBezTo>
                <a:cubicBezTo>
                  <a:pt x="433" y="398"/>
                  <a:pt x="433" y="398"/>
                  <a:pt x="433" y="398"/>
                </a:cubicBezTo>
                <a:cubicBezTo>
                  <a:pt x="451" y="392"/>
                  <a:pt x="451" y="392"/>
                  <a:pt x="451" y="392"/>
                </a:cubicBezTo>
                <a:cubicBezTo>
                  <a:pt x="454" y="387"/>
                  <a:pt x="454" y="387"/>
                  <a:pt x="454" y="387"/>
                </a:cubicBezTo>
                <a:cubicBezTo>
                  <a:pt x="451" y="384"/>
                  <a:pt x="448" y="381"/>
                  <a:pt x="448" y="37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59" name="Freeform 56"/>
          <p:cNvSpPr>
            <a:spLocks noChangeAspect="1"/>
          </p:cNvSpPr>
          <p:nvPr/>
        </p:nvSpPr>
        <p:spPr bwMode="gray">
          <a:xfrm>
            <a:off x="5387975" y="3502025"/>
            <a:ext cx="50800" cy="50800"/>
          </a:xfrm>
          <a:custGeom>
            <a:avLst/>
            <a:gdLst>
              <a:gd name="T0" fmla="*/ 35 w 89"/>
              <a:gd name="T1" fmla="*/ 0 h 81"/>
              <a:gd name="T2" fmla="*/ 20 w 89"/>
              <a:gd name="T3" fmla="*/ 2 h 81"/>
              <a:gd name="T4" fmla="*/ 11 w 89"/>
              <a:gd name="T5" fmla="*/ 29 h 81"/>
              <a:gd name="T6" fmla="*/ 0 w 89"/>
              <a:gd name="T7" fmla="*/ 49 h 81"/>
              <a:gd name="T8" fmla="*/ 40 w 89"/>
              <a:gd name="T9" fmla="*/ 55 h 81"/>
              <a:gd name="T10" fmla="*/ 50 w 89"/>
              <a:gd name="T11" fmla="*/ 81 h 81"/>
              <a:gd name="T12" fmla="*/ 89 w 89"/>
              <a:gd name="T13" fmla="*/ 80 h 81"/>
              <a:gd name="T14" fmla="*/ 64 w 89"/>
              <a:gd name="T15" fmla="*/ 47 h 81"/>
              <a:gd name="T16" fmla="*/ 64 w 89"/>
              <a:gd name="T17" fmla="*/ 46 h 81"/>
              <a:gd name="T18" fmla="*/ 56 w 89"/>
              <a:gd name="T19" fmla="*/ 41 h 81"/>
              <a:gd name="T20" fmla="*/ 55 w 89"/>
              <a:gd name="T21" fmla="*/ 27 h 81"/>
              <a:gd name="T22" fmla="*/ 73 w 89"/>
              <a:gd name="T23" fmla="*/ 25 h 81"/>
              <a:gd name="T24" fmla="*/ 77 w 89"/>
              <a:gd name="T25" fmla="*/ 16 h 81"/>
              <a:gd name="T26" fmla="*/ 68 w 89"/>
              <a:gd name="T27" fmla="*/ 8 h 81"/>
              <a:gd name="T28" fmla="*/ 59 w 89"/>
              <a:gd name="T29" fmla="*/ 13 h 81"/>
              <a:gd name="T30" fmla="*/ 55 w 89"/>
              <a:gd name="T31" fmla="*/ 0 h 81"/>
              <a:gd name="T32" fmla="*/ 35 w 89"/>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1">
                <a:moveTo>
                  <a:pt x="35" y="0"/>
                </a:moveTo>
                <a:cubicBezTo>
                  <a:pt x="20" y="2"/>
                  <a:pt x="20" y="2"/>
                  <a:pt x="20" y="2"/>
                </a:cubicBezTo>
                <a:cubicBezTo>
                  <a:pt x="20" y="2"/>
                  <a:pt x="13" y="17"/>
                  <a:pt x="11" y="29"/>
                </a:cubicBezTo>
                <a:cubicBezTo>
                  <a:pt x="10" y="38"/>
                  <a:pt x="3" y="45"/>
                  <a:pt x="0" y="49"/>
                </a:cubicBezTo>
                <a:cubicBezTo>
                  <a:pt x="21" y="50"/>
                  <a:pt x="38" y="52"/>
                  <a:pt x="40" y="55"/>
                </a:cubicBezTo>
                <a:cubicBezTo>
                  <a:pt x="46" y="62"/>
                  <a:pt x="36" y="80"/>
                  <a:pt x="50" y="81"/>
                </a:cubicBezTo>
                <a:cubicBezTo>
                  <a:pt x="58" y="81"/>
                  <a:pt x="76" y="81"/>
                  <a:pt x="89" y="80"/>
                </a:cubicBezTo>
                <a:cubicBezTo>
                  <a:pt x="79" y="72"/>
                  <a:pt x="63" y="58"/>
                  <a:pt x="64" y="47"/>
                </a:cubicBezTo>
                <a:cubicBezTo>
                  <a:pt x="64" y="47"/>
                  <a:pt x="64" y="47"/>
                  <a:pt x="64" y="46"/>
                </a:cubicBezTo>
                <a:cubicBezTo>
                  <a:pt x="56" y="41"/>
                  <a:pt x="56" y="41"/>
                  <a:pt x="56" y="41"/>
                </a:cubicBezTo>
                <a:cubicBezTo>
                  <a:pt x="55" y="27"/>
                  <a:pt x="55" y="27"/>
                  <a:pt x="55" y="27"/>
                </a:cubicBezTo>
                <a:cubicBezTo>
                  <a:pt x="55" y="27"/>
                  <a:pt x="69" y="25"/>
                  <a:pt x="73" y="25"/>
                </a:cubicBezTo>
                <a:cubicBezTo>
                  <a:pt x="77" y="25"/>
                  <a:pt x="77" y="16"/>
                  <a:pt x="77" y="16"/>
                </a:cubicBezTo>
                <a:cubicBezTo>
                  <a:pt x="77" y="16"/>
                  <a:pt x="77" y="8"/>
                  <a:pt x="68" y="8"/>
                </a:cubicBezTo>
                <a:cubicBezTo>
                  <a:pt x="59" y="8"/>
                  <a:pt x="59" y="13"/>
                  <a:pt x="59" y="13"/>
                </a:cubicBezTo>
                <a:cubicBezTo>
                  <a:pt x="55" y="0"/>
                  <a:pt x="55" y="0"/>
                  <a:pt x="55" y="0"/>
                </a:cubicBezTo>
                <a:lnTo>
                  <a:pt x="35"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0" name="Freeform 57"/>
          <p:cNvSpPr>
            <a:spLocks noChangeAspect="1"/>
          </p:cNvSpPr>
          <p:nvPr/>
        </p:nvSpPr>
        <p:spPr bwMode="gray">
          <a:xfrm>
            <a:off x="5284788" y="3178175"/>
            <a:ext cx="547687" cy="487363"/>
          </a:xfrm>
          <a:custGeom>
            <a:avLst/>
            <a:gdLst>
              <a:gd name="T0" fmla="*/ 900 w 959"/>
              <a:gd name="T1" fmla="*/ 739 h 789"/>
              <a:gd name="T2" fmla="*/ 931 w 959"/>
              <a:gd name="T3" fmla="*/ 708 h 789"/>
              <a:gd name="T4" fmla="*/ 933 w 959"/>
              <a:gd name="T5" fmla="*/ 673 h 789"/>
              <a:gd name="T6" fmla="*/ 929 w 959"/>
              <a:gd name="T7" fmla="*/ 621 h 789"/>
              <a:gd name="T8" fmla="*/ 884 w 959"/>
              <a:gd name="T9" fmla="*/ 609 h 789"/>
              <a:gd name="T10" fmla="*/ 825 w 959"/>
              <a:gd name="T11" fmla="*/ 533 h 789"/>
              <a:gd name="T12" fmla="*/ 839 w 959"/>
              <a:gd name="T13" fmla="*/ 453 h 789"/>
              <a:gd name="T14" fmla="*/ 784 w 959"/>
              <a:gd name="T15" fmla="*/ 364 h 789"/>
              <a:gd name="T16" fmla="*/ 780 w 959"/>
              <a:gd name="T17" fmla="*/ 315 h 789"/>
              <a:gd name="T18" fmla="*/ 784 w 959"/>
              <a:gd name="T19" fmla="*/ 280 h 789"/>
              <a:gd name="T20" fmla="*/ 799 w 959"/>
              <a:gd name="T21" fmla="*/ 225 h 789"/>
              <a:gd name="T22" fmla="*/ 786 w 959"/>
              <a:gd name="T23" fmla="*/ 189 h 789"/>
              <a:gd name="T24" fmla="*/ 723 w 959"/>
              <a:gd name="T25" fmla="*/ 149 h 789"/>
              <a:gd name="T26" fmla="*/ 648 w 959"/>
              <a:gd name="T27" fmla="*/ 116 h 789"/>
              <a:gd name="T28" fmla="*/ 602 w 959"/>
              <a:gd name="T29" fmla="*/ 103 h 789"/>
              <a:gd name="T30" fmla="*/ 556 w 959"/>
              <a:gd name="T31" fmla="*/ 85 h 789"/>
              <a:gd name="T32" fmla="*/ 487 w 959"/>
              <a:gd name="T33" fmla="*/ 115 h 789"/>
              <a:gd name="T34" fmla="*/ 452 w 959"/>
              <a:gd name="T35" fmla="*/ 133 h 789"/>
              <a:gd name="T36" fmla="*/ 399 w 959"/>
              <a:gd name="T37" fmla="*/ 164 h 789"/>
              <a:gd name="T38" fmla="*/ 309 w 959"/>
              <a:gd name="T39" fmla="*/ 155 h 789"/>
              <a:gd name="T40" fmla="*/ 233 w 959"/>
              <a:gd name="T41" fmla="*/ 110 h 789"/>
              <a:gd name="T42" fmla="*/ 199 w 959"/>
              <a:gd name="T43" fmla="*/ 69 h 789"/>
              <a:gd name="T44" fmla="*/ 181 w 959"/>
              <a:gd name="T45" fmla="*/ 33 h 789"/>
              <a:gd name="T46" fmla="*/ 128 w 959"/>
              <a:gd name="T47" fmla="*/ 35 h 789"/>
              <a:gd name="T48" fmla="*/ 45 w 959"/>
              <a:gd name="T49" fmla="*/ 30 h 789"/>
              <a:gd name="T50" fmla="*/ 0 w 959"/>
              <a:gd name="T51" fmla="*/ 24 h 789"/>
              <a:gd name="T52" fmla="*/ 24 w 959"/>
              <a:gd name="T53" fmla="*/ 78 h 789"/>
              <a:gd name="T54" fmla="*/ 37 w 959"/>
              <a:gd name="T55" fmla="*/ 129 h 789"/>
              <a:gd name="T56" fmla="*/ 79 w 959"/>
              <a:gd name="T57" fmla="*/ 203 h 789"/>
              <a:gd name="T58" fmla="*/ 123 w 959"/>
              <a:gd name="T59" fmla="*/ 212 h 789"/>
              <a:gd name="T60" fmla="*/ 110 w 959"/>
              <a:gd name="T61" fmla="*/ 258 h 789"/>
              <a:gd name="T62" fmla="*/ 96 w 959"/>
              <a:gd name="T63" fmla="*/ 286 h 789"/>
              <a:gd name="T64" fmla="*/ 140 w 959"/>
              <a:gd name="T65" fmla="*/ 344 h 789"/>
              <a:gd name="T66" fmla="*/ 185 w 959"/>
              <a:gd name="T67" fmla="*/ 390 h 789"/>
              <a:gd name="T68" fmla="*/ 220 w 959"/>
              <a:gd name="T69" fmla="*/ 472 h 789"/>
              <a:gd name="T70" fmla="*/ 253 w 959"/>
              <a:gd name="T71" fmla="*/ 510 h 789"/>
              <a:gd name="T72" fmla="*/ 298 w 959"/>
              <a:gd name="T73" fmla="*/ 516 h 789"/>
              <a:gd name="T74" fmla="*/ 316 w 959"/>
              <a:gd name="T75" fmla="*/ 524 h 789"/>
              <a:gd name="T76" fmla="*/ 338 w 959"/>
              <a:gd name="T77" fmla="*/ 541 h 789"/>
              <a:gd name="T78" fmla="*/ 371 w 959"/>
              <a:gd name="T79" fmla="*/ 583 h 789"/>
              <a:gd name="T80" fmla="*/ 387 w 959"/>
              <a:gd name="T81" fmla="*/ 600 h 789"/>
              <a:gd name="T82" fmla="*/ 431 w 959"/>
              <a:gd name="T83" fmla="*/ 644 h 789"/>
              <a:gd name="T84" fmla="*/ 526 w 959"/>
              <a:gd name="T85" fmla="*/ 703 h 789"/>
              <a:gd name="T86" fmla="*/ 565 w 959"/>
              <a:gd name="T87" fmla="*/ 715 h 789"/>
              <a:gd name="T88" fmla="*/ 606 w 959"/>
              <a:gd name="T89" fmla="*/ 691 h 789"/>
              <a:gd name="T90" fmla="*/ 641 w 959"/>
              <a:gd name="T91" fmla="*/ 682 h 789"/>
              <a:gd name="T92" fmla="*/ 718 w 959"/>
              <a:gd name="T93" fmla="*/ 752 h 789"/>
              <a:gd name="T94" fmla="*/ 805 w 959"/>
              <a:gd name="T95" fmla="*/ 781 h 789"/>
              <a:gd name="T96" fmla="*/ 889 w 959"/>
              <a:gd name="T97" fmla="*/ 7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9" h="789">
                <a:moveTo>
                  <a:pt x="890" y="786"/>
                </a:moveTo>
                <a:cubicBezTo>
                  <a:pt x="889" y="779"/>
                  <a:pt x="885" y="751"/>
                  <a:pt x="890" y="749"/>
                </a:cubicBezTo>
                <a:cubicBezTo>
                  <a:pt x="896" y="746"/>
                  <a:pt x="900" y="739"/>
                  <a:pt x="900" y="739"/>
                </a:cubicBezTo>
                <a:cubicBezTo>
                  <a:pt x="902" y="728"/>
                  <a:pt x="902" y="728"/>
                  <a:pt x="902" y="728"/>
                </a:cubicBezTo>
                <a:cubicBezTo>
                  <a:pt x="902" y="728"/>
                  <a:pt x="911" y="730"/>
                  <a:pt x="915" y="724"/>
                </a:cubicBezTo>
                <a:cubicBezTo>
                  <a:pt x="919" y="718"/>
                  <a:pt x="913" y="714"/>
                  <a:pt x="931" y="708"/>
                </a:cubicBezTo>
                <a:cubicBezTo>
                  <a:pt x="949" y="702"/>
                  <a:pt x="951" y="715"/>
                  <a:pt x="955" y="710"/>
                </a:cubicBezTo>
                <a:cubicBezTo>
                  <a:pt x="959" y="705"/>
                  <a:pt x="958" y="689"/>
                  <a:pt x="950" y="678"/>
                </a:cubicBezTo>
                <a:cubicBezTo>
                  <a:pt x="942" y="667"/>
                  <a:pt x="936" y="680"/>
                  <a:pt x="933" y="673"/>
                </a:cubicBezTo>
                <a:cubicBezTo>
                  <a:pt x="930" y="666"/>
                  <a:pt x="931" y="643"/>
                  <a:pt x="931" y="643"/>
                </a:cubicBezTo>
                <a:cubicBezTo>
                  <a:pt x="928" y="641"/>
                  <a:pt x="928" y="641"/>
                  <a:pt x="928" y="641"/>
                </a:cubicBezTo>
                <a:cubicBezTo>
                  <a:pt x="929" y="621"/>
                  <a:pt x="929" y="621"/>
                  <a:pt x="929" y="621"/>
                </a:cubicBezTo>
                <a:cubicBezTo>
                  <a:pt x="916" y="622"/>
                  <a:pt x="916" y="622"/>
                  <a:pt x="916" y="622"/>
                </a:cubicBezTo>
                <a:cubicBezTo>
                  <a:pt x="907" y="611"/>
                  <a:pt x="907" y="611"/>
                  <a:pt x="907" y="611"/>
                </a:cubicBezTo>
                <a:cubicBezTo>
                  <a:pt x="907" y="611"/>
                  <a:pt x="892" y="619"/>
                  <a:pt x="884" y="609"/>
                </a:cubicBezTo>
                <a:cubicBezTo>
                  <a:pt x="876" y="599"/>
                  <a:pt x="862" y="579"/>
                  <a:pt x="856" y="568"/>
                </a:cubicBezTo>
                <a:cubicBezTo>
                  <a:pt x="850" y="557"/>
                  <a:pt x="830" y="538"/>
                  <a:pt x="830" y="538"/>
                </a:cubicBezTo>
                <a:cubicBezTo>
                  <a:pt x="830" y="538"/>
                  <a:pt x="825" y="537"/>
                  <a:pt x="825" y="533"/>
                </a:cubicBezTo>
                <a:cubicBezTo>
                  <a:pt x="825" y="529"/>
                  <a:pt x="841" y="515"/>
                  <a:pt x="848" y="505"/>
                </a:cubicBezTo>
                <a:cubicBezTo>
                  <a:pt x="855" y="495"/>
                  <a:pt x="866" y="482"/>
                  <a:pt x="860" y="465"/>
                </a:cubicBezTo>
                <a:cubicBezTo>
                  <a:pt x="854" y="448"/>
                  <a:pt x="839" y="453"/>
                  <a:pt x="839" y="453"/>
                </a:cubicBezTo>
                <a:cubicBezTo>
                  <a:pt x="839" y="453"/>
                  <a:pt x="809" y="453"/>
                  <a:pt x="809" y="445"/>
                </a:cubicBezTo>
                <a:cubicBezTo>
                  <a:pt x="809" y="437"/>
                  <a:pt x="809" y="423"/>
                  <a:pt x="809" y="412"/>
                </a:cubicBezTo>
                <a:cubicBezTo>
                  <a:pt x="809" y="401"/>
                  <a:pt x="782" y="377"/>
                  <a:pt x="784" y="364"/>
                </a:cubicBezTo>
                <a:cubicBezTo>
                  <a:pt x="786" y="351"/>
                  <a:pt x="801" y="343"/>
                  <a:pt x="800" y="337"/>
                </a:cubicBezTo>
                <a:cubicBezTo>
                  <a:pt x="799" y="331"/>
                  <a:pt x="778" y="334"/>
                  <a:pt x="778" y="334"/>
                </a:cubicBezTo>
                <a:cubicBezTo>
                  <a:pt x="780" y="315"/>
                  <a:pt x="780" y="315"/>
                  <a:pt x="780" y="315"/>
                </a:cubicBezTo>
                <a:cubicBezTo>
                  <a:pt x="780" y="315"/>
                  <a:pt x="769" y="306"/>
                  <a:pt x="772" y="301"/>
                </a:cubicBezTo>
                <a:cubicBezTo>
                  <a:pt x="775" y="296"/>
                  <a:pt x="789" y="291"/>
                  <a:pt x="789" y="291"/>
                </a:cubicBezTo>
                <a:cubicBezTo>
                  <a:pt x="784" y="280"/>
                  <a:pt x="784" y="280"/>
                  <a:pt x="784" y="280"/>
                </a:cubicBezTo>
                <a:cubicBezTo>
                  <a:pt x="798" y="276"/>
                  <a:pt x="798" y="276"/>
                  <a:pt x="798" y="276"/>
                </a:cubicBezTo>
                <a:cubicBezTo>
                  <a:pt x="798" y="276"/>
                  <a:pt x="791" y="246"/>
                  <a:pt x="792" y="239"/>
                </a:cubicBezTo>
                <a:cubicBezTo>
                  <a:pt x="793" y="232"/>
                  <a:pt x="799" y="225"/>
                  <a:pt x="799" y="225"/>
                </a:cubicBezTo>
                <a:cubicBezTo>
                  <a:pt x="792" y="207"/>
                  <a:pt x="792" y="207"/>
                  <a:pt x="792" y="207"/>
                </a:cubicBezTo>
                <a:cubicBezTo>
                  <a:pt x="793" y="192"/>
                  <a:pt x="793" y="192"/>
                  <a:pt x="793" y="192"/>
                </a:cubicBezTo>
                <a:cubicBezTo>
                  <a:pt x="786" y="189"/>
                  <a:pt x="786" y="189"/>
                  <a:pt x="786" y="189"/>
                </a:cubicBezTo>
                <a:cubicBezTo>
                  <a:pt x="785" y="167"/>
                  <a:pt x="785" y="167"/>
                  <a:pt x="785" y="167"/>
                </a:cubicBezTo>
                <a:cubicBezTo>
                  <a:pt x="743" y="169"/>
                  <a:pt x="743" y="169"/>
                  <a:pt x="743" y="169"/>
                </a:cubicBezTo>
                <a:cubicBezTo>
                  <a:pt x="743" y="169"/>
                  <a:pt x="729" y="153"/>
                  <a:pt x="723" y="149"/>
                </a:cubicBezTo>
                <a:cubicBezTo>
                  <a:pt x="717" y="145"/>
                  <a:pt x="704" y="143"/>
                  <a:pt x="704" y="143"/>
                </a:cubicBezTo>
                <a:cubicBezTo>
                  <a:pt x="704" y="143"/>
                  <a:pt x="696" y="125"/>
                  <a:pt x="691" y="121"/>
                </a:cubicBezTo>
                <a:cubicBezTo>
                  <a:pt x="686" y="117"/>
                  <a:pt x="648" y="116"/>
                  <a:pt x="648" y="116"/>
                </a:cubicBezTo>
                <a:cubicBezTo>
                  <a:pt x="645" y="120"/>
                  <a:pt x="645" y="120"/>
                  <a:pt x="645" y="120"/>
                </a:cubicBezTo>
                <a:cubicBezTo>
                  <a:pt x="645" y="120"/>
                  <a:pt x="624" y="103"/>
                  <a:pt x="619" y="103"/>
                </a:cubicBezTo>
                <a:cubicBezTo>
                  <a:pt x="614" y="103"/>
                  <a:pt x="602" y="103"/>
                  <a:pt x="602" y="103"/>
                </a:cubicBezTo>
                <a:cubicBezTo>
                  <a:pt x="602" y="103"/>
                  <a:pt x="601" y="89"/>
                  <a:pt x="595" y="85"/>
                </a:cubicBezTo>
                <a:cubicBezTo>
                  <a:pt x="589" y="81"/>
                  <a:pt x="580" y="86"/>
                  <a:pt x="580" y="86"/>
                </a:cubicBezTo>
                <a:cubicBezTo>
                  <a:pt x="580" y="86"/>
                  <a:pt x="559" y="83"/>
                  <a:pt x="556" y="85"/>
                </a:cubicBezTo>
                <a:cubicBezTo>
                  <a:pt x="553" y="87"/>
                  <a:pt x="551" y="93"/>
                  <a:pt x="551" y="93"/>
                </a:cubicBezTo>
                <a:cubicBezTo>
                  <a:pt x="551" y="93"/>
                  <a:pt x="535" y="88"/>
                  <a:pt x="524" y="90"/>
                </a:cubicBezTo>
                <a:cubicBezTo>
                  <a:pt x="513" y="92"/>
                  <a:pt x="487" y="115"/>
                  <a:pt x="487" y="115"/>
                </a:cubicBezTo>
                <a:cubicBezTo>
                  <a:pt x="487" y="123"/>
                  <a:pt x="487" y="123"/>
                  <a:pt x="487" y="123"/>
                </a:cubicBezTo>
                <a:cubicBezTo>
                  <a:pt x="487" y="123"/>
                  <a:pt x="476" y="132"/>
                  <a:pt x="472" y="133"/>
                </a:cubicBezTo>
                <a:cubicBezTo>
                  <a:pt x="468" y="134"/>
                  <a:pt x="452" y="133"/>
                  <a:pt x="452" y="133"/>
                </a:cubicBezTo>
                <a:cubicBezTo>
                  <a:pt x="452" y="133"/>
                  <a:pt x="472" y="159"/>
                  <a:pt x="460" y="161"/>
                </a:cubicBezTo>
                <a:cubicBezTo>
                  <a:pt x="448" y="163"/>
                  <a:pt x="437" y="156"/>
                  <a:pt x="437" y="156"/>
                </a:cubicBezTo>
                <a:cubicBezTo>
                  <a:pt x="437" y="156"/>
                  <a:pt x="412" y="161"/>
                  <a:pt x="399" y="164"/>
                </a:cubicBezTo>
                <a:cubicBezTo>
                  <a:pt x="386" y="167"/>
                  <a:pt x="379" y="176"/>
                  <a:pt x="371" y="175"/>
                </a:cubicBezTo>
                <a:cubicBezTo>
                  <a:pt x="363" y="174"/>
                  <a:pt x="355" y="165"/>
                  <a:pt x="345" y="165"/>
                </a:cubicBezTo>
                <a:cubicBezTo>
                  <a:pt x="335" y="165"/>
                  <a:pt x="323" y="165"/>
                  <a:pt x="309" y="155"/>
                </a:cubicBezTo>
                <a:cubicBezTo>
                  <a:pt x="295" y="145"/>
                  <a:pt x="287" y="128"/>
                  <a:pt x="287" y="128"/>
                </a:cubicBezTo>
                <a:cubicBezTo>
                  <a:pt x="287" y="128"/>
                  <a:pt x="258" y="125"/>
                  <a:pt x="255" y="125"/>
                </a:cubicBezTo>
                <a:cubicBezTo>
                  <a:pt x="252" y="125"/>
                  <a:pt x="240" y="118"/>
                  <a:pt x="233" y="110"/>
                </a:cubicBezTo>
                <a:cubicBezTo>
                  <a:pt x="226" y="102"/>
                  <a:pt x="218" y="80"/>
                  <a:pt x="218" y="80"/>
                </a:cubicBezTo>
                <a:cubicBezTo>
                  <a:pt x="208" y="78"/>
                  <a:pt x="208" y="78"/>
                  <a:pt x="208" y="78"/>
                </a:cubicBezTo>
                <a:cubicBezTo>
                  <a:pt x="208" y="78"/>
                  <a:pt x="205" y="72"/>
                  <a:pt x="199" y="69"/>
                </a:cubicBezTo>
                <a:cubicBezTo>
                  <a:pt x="193" y="66"/>
                  <a:pt x="180" y="58"/>
                  <a:pt x="180" y="53"/>
                </a:cubicBezTo>
                <a:cubicBezTo>
                  <a:pt x="180" y="48"/>
                  <a:pt x="190" y="52"/>
                  <a:pt x="190" y="46"/>
                </a:cubicBezTo>
                <a:cubicBezTo>
                  <a:pt x="190" y="40"/>
                  <a:pt x="181" y="38"/>
                  <a:pt x="181" y="33"/>
                </a:cubicBezTo>
                <a:cubicBezTo>
                  <a:pt x="181" y="28"/>
                  <a:pt x="190" y="28"/>
                  <a:pt x="188" y="22"/>
                </a:cubicBezTo>
                <a:cubicBezTo>
                  <a:pt x="186" y="16"/>
                  <a:pt x="179" y="4"/>
                  <a:pt x="173" y="4"/>
                </a:cubicBezTo>
                <a:cubicBezTo>
                  <a:pt x="167" y="4"/>
                  <a:pt x="131" y="31"/>
                  <a:pt x="128" y="35"/>
                </a:cubicBezTo>
                <a:cubicBezTo>
                  <a:pt x="125" y="39"/>
                  <a:pt x="117" y="50"/>
                  <a:pt x="114" y="51"/>
                </a:cubicBezTo>
                <a:cubicBezTo>
                  <a:pt x="111" y="52"/>
                  <a:pt x="102" y="52"/>
                  <a:pt x="87" y="52"/>
                </a:cubicBezTo>
                <a:cubicBezTo>
                  <a:pt x="72" y="52"/>
                  <a:pt x="55" y="38"/>
                  <a:pt x="45" y="30"/>
                </a:cubicBezTo>
                <a:cubicBezTo>
                  <a:pt x="35" y="22"/>
                  <a:pt x="38" y="4"/>
                  <a:pt x="29" y="2"/>
                </a:cubicBezTo>
                <a:cubicBezTo>
                  <a:pt x="20" y="0"/>
                  <a:pt x="16" y="22"/>
                  <a:pt x="16" y="22"/>
                </a:cubicBezTo>
                <a:cubicBezTo>
                  <a:pt x="0" y="24"/>
                  <a:pt x="0" y="24"/>
                  <a:pt x="0" y="24"/>
                </a:cubicBezTo>
                <a:cubicBezTo>
                  <a:pt x="11" y="40"/>
                  <a:pt x="11" y="40"/>
                  <a:pt x="11" y="40"/>
                </a:cubicBezTo>
                <a:cubicBezTo>
                  <a:pt x="12" y="55"/>
                  <a:pt x="12" y="55"/>
                  <a:pt x="12" y="55"/>
                </a:cubicBezTo>
                <a:cubicBezTo>
                  <a:pt x="12" y="55"/>
                  <a:pt x="19" y="76"/>
                  <a:pt x="24" y="78"/>
                </a:cubicBezTo>
                <a:cubicBezTo>
                  <a:pt x="29" y="80"/>
                  <a:pt x="16" y="99"/>
                  <a:pt x="16" y="99"/>
                </a:cubicBezTo>
                <a:cubicBezTo>
                  <a:pt x="37" y="111"/>
                  <a:pt x="37" y="111"/>
                  <a:pt x="37" y="111"/>
                </a:cubicBezTo>
                <a:cubicBezTo>
                  <a:pt x="37" y="129"/>
                  <a:pt x="37" y="129"/>
                  <a:pt x="37" y="129"/>
                </a:cubicBezTo>
                <a:cubicBezTo>
                  <a:pt x="53" y="134"/>
                  <a:pt x="53" y="134"/>
                  <a:pt x="53" y="134"/>
                </a:cubicBezTo>
                <a:cubicBezTo>
                  <a:pt x="53" y="134"/>
                  <a:pt x="58" y="171"/>
                  <a:pt x="70" y="182"/>
                </a:cubicBezTo>
                <a:cubicBezTo>
                  <a:pt x="82" y="193"/>
                  <a:pt x="79" y="203"/>
                  <a:pt x="79" y="203"/>
                </a:cubicBezTo>
                <a:cubicBezTo>
                  <a:pt x="93" y="205"/>
                  <a:pt x="93" y="205"/>
                  <a:pt x="93" y="205"/>
                </a:cubicBezTo>
                <a:cubicBezTo>
                  <a:pt x="104" y="217"/>
                  <a:pt x="104" y="217"/>
                  <a:pt x="104" y="217"/>
                </a:cubicBezTo>
                <a:cubicBezTo>
                  <a:pt x="104" y="217"/>
                  <a:pt x="118" y="208"/>
                  <a:pt x="123" y="212"/>
                </a:cubicBezTo>
                <a:cubicBezTo>
                  <a:pt x="128" y="216"/>
                  <a:pt x="112" y="225"/>
                  <a:pt x="112" y="229"/>
                </a:cubicBezTo>
                <a:cubicBezTo>
                  <a:pt x="112" y="233"/>
                  <a:pt x="126" y="242"/>
                  <a:pt x="123" y="250"/>
                </a:cubicBezTo>
                <a:cubicBezTo>
                  <a:pt x="120" y="258"/>
                  <a:pt x="110" y="258"/>
                  <a:pt x="110" y="258"/>
                </a:cubicBezTo>
                <a:cubicBezTo>
                  <a:pt x="109" y="267"/>
                  <a:pt x="109" y="267"/>
                  <a:pt x="109" y="267"/>
                </a:cubicBezTo>
                <a:cubicBezTo>
                  <a:pt x="110" y="280"/>
                  <a:pt x="110" y="280"/>
                  <a:pt x="110" y="280"/>
                </a:cubicBezTo>
                <a:cubicBezTo>
                  <a:pt x="110" y="280"/>
                  <a:pt x="97" y="279"/>
                  <a:pt x="96" y="286"/>
                </a:cubicBezTo>
                <a:cubicBezTo>
                  <a:pt x="95" y="293"/>
                  <a:pt x="104" y="300"/>
                  <a:pt x="104" y="300"/>
                </a:cubicBezTo>
                <a:cubicBezTo>
                  <a:pt x="104" y="300"/>
                  <a:pt x="94" y="305"/>
                  <a:pt x="96" y="314"/>
                </a:cubicBezTo>
                <a:cubicBezTo>
                  <a:pt x="98" y="323"/>
                  <a:pt x="140" y="344"/>
                  <a:pt x="140" y="344"/>
                </a:cubicBezTo>
                <a:cubicBezTo>
                  <a:pt x="140" y="371"/>
                  <a:pt x="140" y="371"/>
                  <a:pt x="140" y="371"/>
                </a:cubicBezTo>
                <a:cubicBezTo>
                  <a:pt x="153" y="372"/>
                  <a:pt x="153" y="372"/>
                  <a:pt x="153" y="372"/>
                </a:cubicBezTo>
                <a:cubicBezTo>
                  <a:pt x="153" y="372"/>
                  <a:pt x="174" y="390"/>
                  <a:pt x="185" y="390"/>
                </a:cubicBezTo>
                <a:cubicBezTo>
                  <a:pt x="196" y="390"/>
                  <a:pt x="198" y="402"/>
                  <a:pt x="198" y="402"/>
                </a:cubicBezTo>
                <a:cubicBezTo>
                  <a:pt x="220" y="427"/>
                  <a:pt x="220" y="427"/>
                  <a:pt x="220" y="427"/>
                </a:cubicBezTo>
                <a:cubicBezTo>
                  <a:pt x="220" y="427"/>
                  <a:pt x="212" y="466"/>
                  <a:pt x="220" y="472"/>
                </a:cubicBezTo>
                <a:cubicBezTo>
                  <a:pt x="228" y="478"/>
                  <a:pt x="233" y="478"/>
                  <a:pt x="233" y="478"/>
                </a:cubicBezTo>
                <a:cubicBezTo>
                  <a:pt x="237" y="497"/>
                  <a:pt x="237" y="497"/>
                  <a:pt x="237" y="497"/>
                </a:cubicBezTo>
                <a:cubicBezTo>
                  <a:pt x="237" y="497"/>
                  <a:pt x="252" y="501"/>
                  <a:pt x="253" y="510"/>
                </a:cubicBezTo>
                <a:cubicBezTo>
                  <a:pt x="254" y="519"/>
                  <a:pt x="275" y="533"/>
                  <a:pt x="282" y="528"/>
                </a:cubicBezTo>
                <a:cubicBezTo>
                  <a:pt x="289" y="523"/>
                  <a:pt x="267" y="512"/>
                  <a:pt x="283" y="505"/>
                </a:cubicBezTo>
                <a:cubicBezTo>
                  <a:pt x="299" y="498"/>
                  <a:pt x="298" y="516"/>
                  <a:pt x="298" y="516"/>
                </a:cubicBezTo>
                <a:cubicBezTo>
                  <a:pt x="305" y="522"/>
                  <a:pt x="305" y="522"/>
                  <a:pt x="305" y="522"/>
                </a:cubicBezTo>
                <a:cubicBezTo>
                  <a:pt x="306" y="521"/>
                  <a:pt x="308" y="521"/>
                  <a:pt x="311" y="522"/>
                </a:cubicBezTo>
                <a:cubicBezTo>
                  <a:pt x="313" y="523"/>
                  <a:pt x="314" y="523"/>
                  <a:pt x="316" y="524"/>
                </a:cubicBezTo>
                <a:cubicBezTo>
                  <a:pt x="317" y="523"/>
                  <a:pt x="318" y="521"/>
                  <a:pt x="318" y="520"/>
                </a:cubicBezTo>
                <a:cubicBezTo>
                  <a:pt x="319" y="516"/>
                  <a:pt x="330" y="513"/>
                  <a:pt x="333" y="515"/>
                </a:cubicBezTo>
                <a:cubicBezTo>
                  <a:pt x="336" y="517"/>
                  <a:pt x="331" y="538"/>
                  <a:pt x="338" y="541"/>
                </a:cubicBezTo>
                <a:cubicBezTo>
                  <a:pt x="345" y="544"/>
                  <a:pt x="360" y="555"/>
                  <a:pt x="360" y="555"/>
                </a:cubicBezTo>
                <a:cubicBezTo>
                  <a:pt x="360" y="555"/>
                  <a:pt x="358" y="560"/>
                  <a:pt x="358" y="565"/>
                </a:cubicBezTo>
                <a:cubicBezTo>
                  <a:pt x="363" y="571"/>
                  <a:pt x="368" y="577"/>
                  <a:pt x="371" y="583"/>
                </a:cubicBezTo>
                <a:cubicBezTo>
                  <a:pt x="371" y="583"/>
                  <a:pt x="371" y="583"/>
                  <a:pt x="371" y="583"/>
                </a:cubicBezTo>
                <a:cubicBezTo>
                  <a:pt x="375" y="585"/>
                  <a:pt x="378" y="587"/>
                  <a:pt x="378" y="587"/>
                </a:cubicBezTo>
                <a:cubicBezTo>
                  <a:pt x="387" y="600"/>
                  <a:pt x="387" y="600"/>
                  <a:pt x="387" y="600"/>
                </a:cubicBezTo>
                <a:cubicBezTo>
                  <a:pt x="387" y="600"/>
                  <a:pt x="389" y="624"/>
                  <a:pt x="399" y="626"/>
                </a:cubicBezTo>
                <a:cubicBezTo>
                  <a:pt x="409" y="628"/>
                  <a:pt x="409" y="644"/>
                  <a:pt x="409" y="644"/>
                </a:cubicBezTo>
                <a:cubicBezTo>
                  <a:pt x="431" y="644"/>
                  <a:pt x="431" y="644"/>
                  <a:pt x="431" y="644"/>
                </a:cubicBezTo>
                <a:cubicBezTo>
                  <a:pt x="443" y="656"/>
                  <a:pt x="443" y="656"/>
                  <a:pt x="443" y="656"/>
                </a:cubicBezTo>
                <a:cubicBezTo>
                  <a:pt x="451" y="654"/>
                  <a:pt x="458" y="652"/>
                  <a:pt x="465" y="656"/>
                </a:cubicBezTo>
                <a:cubicBezTo>
                  <a:pt x="475" y="661"/>
                  <a:pt x="504" y="686"/>
                  <a:pt x="526" y="703"/>
                </a:cubicBezTo>
                <a:cubicBezTo>
                  <a:pt x="527" y="704"/>
                  <a:pt x="528" y="704"/>
                  <a:pt x="529" y="704"/>
                </a:cubicBezTo>
                <a:cubicBezTo>
                  <a:pt x="535" y="704"/>
                  <a:pt x="546" y="706"/>
                  <a:pt x="546" y="706"/>
                </a:cubicBezTo>
                <a:cubicBezTo>
                  <a:pt x="546" y="706"/>
                  <a:pt x="549" y="720"/>
                  <a:pt x="565" y="715"/>
                </a:cubicBezTo>
                <a:cubicBezTo>
                  <a:pt x="581" y="710"/>
                  <a:pt x="584" y="703"/>
                  <a:pt x="584" y="703"/>
                </a:cubicBezTo>
                <a:cubicBezTo>
                  <a:pt x="600" y="705"/>
                  <a:pt x="600" y="705"/>
                  <a:pt x="600" y="705"/>
                </a:cubicBezTo>
                <a:cubicBezTo>
                  <a:pt x="606" y="691"/>
                  <a:pt x="606" y="691"/>
                  <a:pt x="606" y="691"/>
                </a:cubicBezTo>
                <a:cubicBezTo>
                  <a:pt x="620" y="689"/>
                  <a:pt x="620" y="689"/>
                  <a:pt x="620" y="689"/>
                </a:cubicBezTo>
                <a:cubicBezTo>
                  <a:pt x="636" y="674"/>
                  <a:pt x="636" y="674"/>
                  <a:pt x="636" y="674"/>
                </a:cubicBezTo>
                <a:cubicBezTo>
                  <a:pt x="641" y="682"/>
                  <a:pt x="641" y="682"/>
                  <a:pt x="641" y="682"/>
                </a:cubicBezTo>
                <a:cubicBezTo>
                  <a:pt x="649" y="680"/>
                  <a:pt x="656" y="679"/>
                  <a:pt x="659" y="683"/>
                </a:cubicBezTo>
                <a:cubicBezTo>
                  <a:pt x="672" y="694"/>
                  <a:pt x="686" y="717"/>
                  <a:pt x="688" y="735"/>
                </a:cubicBezTo>
                <a:cubicBezTo>
                  <a:pt x="690" y="754"/>
                  <a:pt x="718" y="752"/>
                  <a:pt x="718" y="752"/>
                </a:cubicBezTo>
                <a:cubicBezTo>
                  <a:pt x="718" y="752"/>
                  <a:pt x="717" y="759"/>
                  <a:pt x="730" y="762"/>
                </a:cubicBezTo>
                <a:cubicBezTo>
                  <a:pt x="743" y="765"/>
                  <a:pt x="774" y="761"/>
                  <a:pt x="774" y="761"/>
                </a:cubicBezTo>
                <a:cubicBezTo>
                  <a:pt x="774" y="761"/>
                  <a:pt x="800" y="781"/>
                  <a:pt x="805" y="781"/>
                </a:cubicBezTo>
                <a:cubicBezTo>
                  <a:pt x="810" y="781"/>
                  <a:pt x="828" y="772"/>
                  <a:pt x="828" y="772"/>
                </a:cubicBezTo>
                <a:cubicBezTo>
                  <a:pt x="828" y="772"/>
                  <a:pt x="854" y="788"/>
                  <a:pt x="872" y="789"/>
                </a:cubicBezTo>
                <a:cubicBezTo>
                  <a:pt x="878" y="789"/>
                  <a:pt x="884" y="788"/>
                  <a:pt x="889" y="786"/>
                </a:cubicBezTo>
                <a:lnTo>
                  <a:pt x="890" y="786"/>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1" name="Freeform 58"/>
          <p:cNvSpPr>
            <a:spLocks noChangeAspect="1"/>
          </p:cNvSpPr>
          <p:nvPr/>
        </p:nvSpPr>
        <p:spPr bwMode="gray">
          <a:xfrm>
            <a:off x="5870575" y="3138488"/>
            <a:ext cx="214313" cy="146050"/>
          </a:xfrm>
          <a:custGeom>
            <a:avLst/>
            <a:gdLst>
              <a:gd name="T0" fmla="*/ 345 w 372"/>
              <a:gd name="T1" fmla="*/ 142 h 238"/>
              <a:gd name="T2" fmla="*/ 291 w 372"/>
              <a:gd name="T3" fmla="*/ 132 h 238"/>
              <a:gd name="T4" fmla="*/ 275 w 372"/>
              <a:gd name="T5" fmla="*/ 99 h 238"/>
              <a:gd name="T6" fmla="*/ 266 w 372"/>
              <a:gd name="T7" fmla="*/ 79 h 238"/>
              <a:gd name="T8" fmla="*/ 230 w 372"/>
              <a:gd name="T9" fmla="*/ 87 h 238"/>
              <a:gd name="T10" fmla="*/ 210 w 372"/>
              <a:gd name="T11" fmla="*/ 90 h 238"/>
              <a:gd name="T12" fmla="*/ 176 w 372"/>
              <a:gd name="T13" fmla="*/ 76 h 238"/>
              <a:gd name="T14" fmla="*/ 142 w 372"/>
              <a:gd name="T15" fmla="*/ 77 h 238"/>
              <a:gd name="T16" fmla="*/ 108 w 372"/>
              <a:gd name="T17" fmla="*/ 75 h 238"/>
              <a:gd name="T18" fmla="*/ 76 w 372"/>
              <a:gd name="T19" fmla="*/ 62 h 238"/>
              <a:gd name="T20" fmla="*/ 101 w 372"/>
              <a:gd name="T21" fmla="*/ 43 h 238"/>
              <a:gd name="T22" fmla="*/ 141 w 372"/>
              <a:gd name="T23" fmla="*/ 45 h 238"/>
              <a:gd name="T24" fmla="*/ 133 w 372"/>
              <a:gd name="T25" fmla="*/ 12 h 238"/>
              <a:gd name="T26" fmla="*/ 91 w 372"/>
              <a:gd name="T27" fmla="*/ 21 h 238"/>
              <a:gd name="T28" fmla="*/ 65 w 372"/>
              <a:gd name="T29" fmla="*/ 25 h 238"/>
              <a:gd name="T30" fmla="*/ 46 w 372"/>
              <a:gd name="T31" fmla="*/ 43 h 238"/>
              <a:gd name="T32" fmla="*/ 49 w 372"/>
              <a:gd name="T33" fmla="*/ 66 h 238"/>
              <a:gd name="T34" fmla="*/ 6 w 372"/>
              <a:gd name="T35" fmla="*/ 82 h 238"/>
              <a:gd name="T36" fmla="*/ 14 w 372"/>
              <a:gd name="T37" fmla="*/ 100 h 238"/>
              <a:gd name="T38" fmla="*/ 42 w 372"/>
              <a:gd name="T39" fmla="*/ 114 h 238"/>
              <a:gd name="T40" fmla="*/ 61 w 372"/>
              <a:gd name="T41" fmla="*/ 158 h 238"/>
              <a:gd name="T42" fmla="*/ 42 w 372"/>
              <a:gd name="T43" fmla="*/ 206 h 238"/>
              <a:gd name="T44" fmla="*/ 89 w 372"/>
              <a:gd name="T45" fmla="*/ 199 h 238"/>
              <a:gd name="T46" fmla="*/ 111 w 372"/>
              <a:gd name="T47" fmla="*/ 189 h 238"/>
              <a:gd name="T48" fmla="*/ 145 w 372"/>
              <a:gd name="T49" fmla="*/ 189 h 238"/>
              <a:gd name="T50" fmla="*/ 142 w 372"/>
              <a:gd name="T51" fmla="*/ 168 h 238"/>
              <a:gd name="T52" fmla="*/ 164 w 372"/>
              <a:gd name="T53" fmla="*/ 135 h 238"/>
              <a:gd name="T54" fmla="*/ 184 w 372"/>
              <a:gd name="T55" fmla="*/ 168 h 238"/>
              <a:gd name="T56" fmla="*/ 205 w 372"/>
              <a:gd name="T57" fmla="*/ 210 h 238"/>
              <a:gd name="T58" fmla="*/ 249 w 372"/>
              <a:gd name="T59" fmla="*/ 216 h 238"/>
              <a:gd name="T60" fmla="*/ 273 w 372"/>
              <a:gd name="T61" fmla="*/ 197 h 238"/>
              <a:gd name="T62" fmla="*/ 306 w 372"/>
              <a:gd name="T63" fmla="*/ 202 h 238"/>
              <a:gd name="T64" fmla="*/ 343 w 372"/>
              <a:gd name="T65" fmla="*/ 194 h 238"/>
              <a:gd name="T66" fmla="*/ 364 w 372"/>
              <a:gd name="T67"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38">
                <a:moveTo>
                  <a:pt x="353" y="181"/>
                </a:moveTo>
                <a:cubicBezTo>
                  <a:pt x="346" y="174"/>
                  <a:pt x="345" y="152"/>
                  <a:pt x="345" y="142"/>
                </a:cubicBezTo>
                <a:cubicBezTo>
                  <a:pt x="345" y="132"/>
                  <a:pt x="333" y="129"/>
                  <a:pt x="319" y="125"/>
                </a:cubicBezTo>
                <a:cubicBezTo>
                  <a:pt x="305" y="121"/>
                  <a:pt x="301" y="136"/>
                  <a:pt x="291" y="132"/>
                </a:cubicBezTo>
                <a:cubicBezTo>
                  <a:pt x="281" y="128"/>
                  <a:pt x="289" y="110"/>
                  <a:pt x="289" y="103"/>
                </a:cubicBezTo>
                <a:cubicBezTo>
                  <a:pt x="289" y="96"/>
                  <a:pt x="275" y="99"/>
                  <a:pt x="275" y="99"/>
                </a:cubicBezTo>
                <a:cubicBezTo>
                  <a:pt x="275" y="82"/>
                  <a:pt x="275" y="82"/>
                  <a:pt x="275" y="82"/>
                </a:cubicBezTo>
                <a:cubicBezTo>
                  <a:pt x="266" y="79"/>
                  <a:pt x="266" y="79"/>
                  <a:pt x="266" y="79"/>
                </a:cubicBezTo>
                <a:cubicBezTo>
                  <a:pt x="258" y="88"/>
                  <a:pt x="258" y="88"/>
                  <a:pt x="258" y="88"/>
                </a:cubicBezTo>
                <a:cubicBezTo>
                  <a:pt x="230" y="87"/>
                  <a:pt x="230" y="87"/>
                  <a:pt x="230" y="87"/>
                </a:cubicBezTo>
                <a:cubicBezTo>
                  <a:pt x="230" y="87"/>
                  <a:pt x="226" y="90"/>
                  <a:pt x="216" y="93"/>
                </a:cubicBezTo>
                <a:cubicBezTo>
                  <a:pt x="206" y="96"/>
                  <a:pt x="210" y="90"/>
                  <a:pt x="210" y="90"/>
                </a:cubicBezTo>
                <a:cubicBezTo>
                  <a:pt x="210" y="90"/>
                  <a:pt x="198" y="93"/>
                  <a:pt x="195" y="93"/>
                </a:cubicBezTo>
                <a:cubicBezTo>
                  <a:pt x="192" y="93"/>
                  <a:pt x="181" y="75"/>
                  <a:pt x="176" y="76"/>
                </a:cubicBezTo>
                <a:cubicBezTo>
                  <a:pt x="171" y="77"/>
                  <a:pt x="160" y="85"/>
                  <a:pt x="154" y="86"/>
                </a:cubicBezTo>
                <a:cubicBezTo>
                  <a:pt x="148" y="87"/>
                  <a:pt x="142" y="77"/>
                  <a:pt x="142" y="77"/>
                </a:cubicBezTo>
                <a:cubicBezTo>
                  <a:pt x="142" y="77"/>
                  <a:pt x="135" y="76"/>
                  <a:pt x="130" y="78"/>
                </a:cubicBezTo>
                <a:cubicBezTo>
                  <a:pt x="125" y="80"/>
                  <a:pt x="108" y="75"/>
                  <a:pt x="108" y="75"/>
                </a:cubicBezTo>
                <a:cubicBezTo>
                  <a:pt x="108" y="75"/>
                  <a:pt x="93" y="80"/>
                  <a:pt x="86" y="81"/>
                </a:cubicBezTo>
                <a:cubicBezTo>
                  <a:pt x="79" y="82"/>
                  <a:pt x="76" y="62"/>
                  <a:pt x="76" y="62"/>
                </a:cubicBezTo>
                <a:cubicBezTo>
                  <a:pt x="85" y="59"/>
                  <a:pt x="85" y="59"/>
                  <a:pt x="85" y="59"/>
                </a:cubicBezTo>
                <a:cubicBezTo>
                  <a:pt x="85" y="59"/>
                  <a:pt x="88" y="44"/>
                  <a:pt x="101" y="43"/>
                </a:cubicBezTo>
                <a:cubicBezTo>
                  <a:pt x="114" y="42"/>
                  <a:pt x="124" y="52"/>
                  <a:pt x="131" y="56"/>
                </a:cubicBezTo>
                <a:cubicBezTo>
                  <a:pt x="138" y="60"/>
                  <a:pt x="140" y="49"/>
                  <a:pt x="141" y="45"/>
                </a:cubicBezTo>
                <a:cubicBezTo>
                  <a:pt x="142" y="41"/>
                  <a:pt x="117" y="33"/>
                  <a:pt x="117" y="33"/>
                </a:cubicBezTo>
                <a:cubicBezTo>
                  <a:pt x="133" y="12"/>
                  <a:pt x="133" y="12"/>
                  <a:pt x="133" y="12"/>
                </a:cubicBezTo>
                <a:cubicBezTo>
                  <a:pt x="133" y="12"/>
                  <a:pt x="118" y="0"/>
                  <a:pt x="114" y="2"/>
                </a:cubicBezTo>
                <a:cubicBezTo>
                  <a:pt x="110" y="4"/>
                  <a:pt x="99" y="16"/>
                  <a:pt x="91" y="21"/>
                </a:cubicBezTo>
                <a:cubicBezTo>
                  <a:pt x="83" y="26"/>
                  <a:pt x="80" y="12"/>
                  <a:pt x="74" y="12"/>
                </a:cubicBezTo>
                <a:cubicBezTo>
                  <a:pt x="68" y="12"/>
                  <a:pt x="66" y="21"/>
                  <a:pt x="65" y="25"/>
                </a:cubicBezTo>
                <a:cubicBezTo>
                  <a:pt x="64" y="29"/>
                  <a:pt x="77" y="36"/>
                  <a:pt x="71" y="42"/>
                </a:cubicBezTo>
                <a:cubicBezTo>
                  <a:pt x="65" y="48"/>
                  <a:pt x="46" y="43"/>
                  <a:pt x="46" y="43"/>
                </a:cubicBezTo>
                <a:cubicBezTo>
                  <a:pt x="59" y="57"/>
                  <a:pt x="59" y="57"/>
                  <a:pt x="59" y="57"/>
                </a:cubicBezTo>
                <a:cubicBezTo>
                  <a:pt x="49" y="66"/>
                  <a:pt x="49" y="66"/>
                  <a:pt x="49" y="66"/>
                </a:cubicBezTo>
                <a:cubicBezTo>
                  <a:pt x="49" y="66"/>
                  <a:pt x="61" y="71"/>
                  <a:pt x="46" y="80"/>
                </a:cubicBezTo>
                <a:cubicBezTo>
                  <a:pt x="31" y="89"/>
                  <a:pt x="12" y="77"/>
                  <a:pt x="6" y="82"/>
                </a:cubicBezTo>
                <a:cubicBezTo>
                  <a:pt x="0" y="87"/>
                  <a:pt x="0" y="97"/>
                  <a:pt x="0" y="97"/>
                </a:cubicBezTo>
                <a:cubicBezTo>
                  <a:pt x="14" y="100"/>
                  <a:pt x="14" y="100"/>
                  <a:pt x="14" y="100"/>
                </a:cubicBezTo>
                <a:cubicBezTo>
                  <a:pt x="21" y="108"/>
                  <a:pt x="21" y="108"/>
                  <a:pt x="21" y="108"/>
                </a:cubicBezTo>
                <a:cubicBezTo>
                  <a:pt x="21" y="108"/>
                  <a:pt x="37" y="109"/>
                  <a:pt x="42" y="114"/>
                </a:cubicBezTo>
                <a:cubicBezTo>
                  <a:pt x="47" y="119"/>
                  <a:pt x="36" y="128"/>
                  <a:pt x="42" y="138"/>
                </a:cubicBezTo>
                <a:cubicBezTo>
                  <a:pt x="48" y="148"/>
                  <a:pt x="61" y="147"/>
                  <a:pt x="61" y="158"/>
                </a:cubicBezTo>
                <a:cubicBezTo>
                  <a:pt x="61" y="169"/>
                  <a:pt x="51" y="179"/>
                  <a:pt x="44" y="187"/>
                </a:cubicBezTo>
                <a:cubicBezTo>
                  <a:pt x="40" y="191"/>
                  <a:pt x="41" y="200"/>
                  <a:pt x="42" y="206"/>
                </a:cubicBezTo>
                <a:cubicBezTo>
                  <a:pt x="48" y="211"/>
                  <a:pt x="56" y="217"/>
                  <a:pt x="58" y="218"/>
                </a:cubicBezTo>
                <a:cubicBezTo>
                  <a:pt x="61" y="219"/>
                  <a:pt x="86" y="199"/>
                  <a:pt x="89" y="199"/>
                </a:cubicBezTo>
                <a:cubicBezTo>
                  <a:pt x="92" y="199"/>
                  <a:pt x="103" y="216"/>
                  <a:pt x="107" y="214"/>
                </a:cubicBezTo>
                <a:cubicBezTo>
                  <a:pt x="111" y="212"/>
                  <a:pt x="106" y="194"/>
                  <a:pt x="111" y="189"/>
                </a:cubicBezTo>
                <a:cubicBezTo>
                  <a:pt x="116" y="184"/>
                  <a:pt x="138" y="183"/>
                  <a:pt x="138" y="183"/>
                </a:cubicBezTo>
                <a:cubicBezTo>
                  <a:pt x="145" y="189"/>
                  <a:pt x="145" y="189"/>
                  <a:pt x="145" y="189"/>
                </a:cubicBezTo>
                <a:cubicBezTo>
                  <a:pt x="150" y="175"/>
                  <a:pt x="150" y="175"/>
                  <a:pt x="150" y="175"/>
                </a:cubicBezTo>
                <a:cubicBezTo>
                  <a:pt x="150" y="175"/>
                  <a:pt x="142" y="175"/>
                  <a:pt x="142" y="168"/>
                </a:cubicBezTo>
                <a:cubicBezTo>
                  <a:pt x="142" y="161"/>
                  <a:pt x="156" y="158"/>
                  <a:pt x="156" y="154"/>
                </a:cubicBezTo>
                <a:cubicBezTo>
                  <a:pt x="156" y="150"/>
                  <a:pt x="155" y="135"/>
                  <a:pt x="164" y="135"/>
                </a:cubicBezTo>
                <a:cubicBezTo>
                  <a:pt x="173" y="135"/>
                  <a:pt x="184" y="144"/>
                  <a:pt x="184" y="149"/>
                </a:cubicBezTo>
                <a:cubicBezTo>
                  <a:pt x="184" y="154"/>
                  <a:pt x="184" y="168"/>
                  <a:pt x="184" y="168"/>
                </a:cubicBezTo>
                <a:cubicBezTo>
                  <a:pt x="198" y="168"/>
                  <a:pt x="198" y="168"/>
                  <a:pt x="198" y="168"/>
                </a:cubicBezTo>
                <a:cubicBezTo>
                  <a:pt x="205" y="210"/>
                  <a:pt x="205" y="210"/>
                  <a:pt x="205" y="210"/>
                </a:cubicBezTo>
                <a:cubicBezTo>
                  <a:pt x="205" y="210"/>
                  <a:pt x="221" y="238"/>
                  <a:pt x="228" y="235"/>
                </a:cubicBezTo>
                <a:cubicBezTo>
                  <a:pt x="235" y="232"/>
                  <a:pt x="249" y="216"/>
                  <a:pt x="249" y="216"/>
                </a:cubicBezTo>
                <a:cubicBezTo>
                  <a:pt x="259" y="216"/>
                  <a:pt x="259" y="216"/>
                  <a:pt x="259" y="216"/>
                </a:cubicBezTo>
                <a:cubicBezTo>
                  <a:pt x="259" y="216"/>
                  <a:pt x="266" y="205"/>
                  <a:pt x="273" y="197"/>
                </a:cubicBezTo>
                <a:cubicBezTo>
                  <a:pt x="280" y="189"/>
                  <a:pt x="304" y="192"/>
                  <a:pt x="304" y="192"/>
                </a:cubicBezTo>
                <a:cubicBezTo>
                  <a:pt x="306" y="202"/>
                  <a:pt x="306" y="202"/>
                  <a:pt x="306" y="202"/>
                </a:cubicBezTo>
                <a:cubicBezTo>
                  <a:pt x="330" y="194"/>
                  <a:pt x="330" y="194"/>
                  <a:pt x="330" y="194"/>
                </a:cubicBezTo>
                <a:cubicBezTo>
                  <a:pt x="343" y="194"/>
                  <a:pt x="343" y="194"/>
                  <a:pt x="343" y="194"/>
                </a:cubicBezTo>
                <a:cubicBezTo>
                  <a:pt x="350" y="199"/>
                  <a:pt x="350" y="199"/>
                  <a:pt x="350" y="199"/>
                </a:cubicBezTo>
                <a:cubicBezTo>
                  <a:pt x="355" y="199"/>
                  <a:pt x="361" y="199"/>
                  <a:pt x="364" y="197"/>
                </a:cubicBezTo>
                <a:cubicBezTo>
                  <a:pt x="372" y="191"/>
                  <a:pt x="360" y="188"/>
                  <a:pt x="353" y="1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2" name="Freeform 59"/>
          <p:cNvSpPr>
            <a:spLocks noChangeAspect="1"/>
          </p:cNvSpPr>
          <p:nvPr/>
        </p:nvSpPr>
        <p:spPr bwMode="gray">
          <a:xfrm>
            <a:off x="5916613" y="3067050"/>
            <a:ext cx="254000" cy="130175"/>
          </a:xfrm>
          <a:custGeom>
            <a:avLst/>
            <a:gdLst>
              <a:gd name="T0" fmla="*/ 46 w 449"/>
              <a:gd name="T1" fmla="*/ 96 h 211"/>
              <a:gd name="T2" fmla="*/ 76 w 449"/>
              <a:gd name="T3" fmla="*/ 107 h 211"/>
              <a:gd name="T4" fmla="*/ 84 w 449"/>
              <a:gd name="T5" fmla="*/ 98 h 211"/>
              <a:gd name="T6" fmla="*/ 95 w 449"/>
              <a:gd name="T7" fmla="*/ 106 h 211"/>
              <a:gd name="T8" fmla="*/ 114 w 449"/>
              <a:gd name="T9" fmla="*/ 117 h 211"/>
              <a:gd name="T10" fmla="*/ 132 w 449"/>
              <a:gd name="T11" fmla="*/ 124 h 211"/>
              <a:gd name="T12" fmla="*/ 129 w 449"/>
              <a:gd name="T13" fmla="*/ 141 h 211"/>
              <a:gd name="T14" fmla="*/ 115 w 449"/>
              <a:gd name="T15" fmla="*/ 149 h 211"/>
              <a:gd name="T16" fmla="*/ 84 w 449"/>
              <a:gd name="T17" fmla="*/ 152 h 211"/>
              <a:gd name="T18" fmla="*/ 65 w 449"/>
              <a:gd name="T19" fmla="*/ 160 h 211"/>
              <a:gd name="T20" fmla="*/ 25 w 449"/>
              <a:gd name="T21" fmla="*/ 158 h 211"/>
              <a:gd name="T22" fmla="*/ 0 w 449"/>
              <a:gd name="T23" fmla="*/ 177 h 211"/>
              <a:gd name="T24" fmla="*/ 32 w 449"/>
              <a:gd name="T25" fmla="*/ 190 h 211"/>
              <a:gd name="T26" fmla="*/ 66 w 449"/>
              <a:gd name="T27" fmla="*/ 192 h 211"/>
              <a:gd name="T28" fmla="*/ 100 w 449"/>
              <a:gd name="T29" fmla="*/ 191 h 211"/>
              <a:gd name="T30" fmla="*/ 134 w 449"/>
              <a:gd name="T31" fmla="*/ 205 h 211"/>
              <a:gd name="T32" fmla="*/ 154 w 449"/>
              <a:gd name="T33" fmla="*/ 202 h 211"/>
              <a:gd name="T34" fmla="*/ 190 w 449"/>
              <a:gd name="T35" fmla="*/ 194 h 211"/>
              <a:gd name="T36" fmla="*/ 211 w 449"/>
              <a:gd name="T37" fmla="*/ 195 h 211"/>
              <a:gd name="T38" fmla="*/ 231 w 449"/>
              <a:gd name="T39" fmla="*/ 157 h 211"/>
              <a:gd name="T40" fmla="*/ 250 w 449"/>
              <a:gd name="T41" fmla="*/ 145 h 211"/>
              <a:gd name="T42" fmla="*/ 278 w 449"/>
              <a:gd name="T43" fmla="*/ 155 h 211"/>
              <a:gd name="T44" fmla="*/ 304 w 449"/>
              <a:gd name="T45" fmla="*/ 153 h 211"/>
              <a:gd name="T46" fmla="*/ 327 w 449"/>
              <a:gd name="T47" fmla="*/ 112 h 211"/>
              <a:gd name="T48" fmla="*/ 378 w 449"/>
              <a:gd name="T49" fmla="*/ 98 h 211"/>
              <a:gd name="T50" fmla="*/ 429 w 449"/>
              <a:gd name="T51" fmla="*/ 65 h 211"/>
              <a:gd name="T52" fmla="*/ 443 w 449"/>
              <a:gd name="T53" fmla="*/ 46 h 211"/>
              <a:gd name="T54" fmla="*/ 401 w 449"/>
              <a:gd name="T55" fmla="*/ 41 h 211"/>
              <a:gd name="T56" fmla="*/ 372 w 449"/>
              <a:gd name="T57" fmla="*/ 23 h 211"/>
              <a:gd name="T58" fmla="*/ 332 w 449"/>
              <a:gd name="T59" fmla="*/ 16 h 211"/>
              <a:gd name="T60" fmla="*/ 238 w 449"/>
              <a:gd name="T61" fmla="*/ 14 h 211"/>
              <a:gd name="T62" fmla="*/ 194 w 449"/>
              <a:gd name="T63" fmla="*/ 12 h 211"/>
              <a:gd name="T64" fmla="*/ 144 w 449"/>
              <a:gd name="T65" fmla="*/ 5 h 211"/>
              <a:gd name="T66" fmla="*/ 138 w 449"/>
              <a:gd name="T67" fmla="*/ 37 h 211"/>
              <a:gd name="T68" fmla="*/ 61 w 449"/>
              <a:gd name="T69" fmla="*/ 18 h 211"/>
              <a:gd name="T70" fmla="*/ 57 w 449"/>
              <a:gd name="T71" fmla="*/ 5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 h="211">
                <a:moveTo>
                  <a:pt x="23" y="88"/>
                </a:moveTo>
                <a:cubicBezTo>
                  <a:pt x="46" y="96"/>
                  <a:pt x="46" y="96"/>
                  <a:pt x="46" y="96"/>
                </a:cubicBezTo>
                <a:cubicBezTo>
                  <a:pt x="46" y="96"/>
                  <a:pt x="47" y="101"/>
                  <a:pt x="52" y="105"/>
                </a:cubicBezTo>
                <a:cubicBezTo>
                  <a:pt x="57" y="109"/>
                  <a:pt x="76" y="107"/>
                  <a:pt x="76" y="107"/>
                </a:cubicBezTo>
                <a:cubicBezTo>
                  <a:pt x="75" y="98"/>
                  <a:pt x="75" y="98"/>
                  <a:pt x="75" y="98"/>
                </a:cubicBezTo>
                <a:cubicBezTo>
                  <a:pt x="84" y="98"/>
                  <a:pt x="84" y="98"/>
                  <a:pt x="84" y="98"/>
                </a:cubicBezTo>
                <a:cubicBezTo>
                  <a:pt x="84" y="88"/>
                  <a:pt x="84" y="88"/>
                  <a:pt x="84" y="88"/>
                </a:cubicBezTo>
                <a:cubicBezTo>
                  <a:pt x="95" y="106"/>
                  <a:pt x="95" y="106"/>
                  <a:pt x="95" y="106"/>
                </a:cubicBezTo>
                <a:cubicBezTo>
                  <a:pt x="108" y="106"/>
                  <a:pt x="108" y="106"/>
                  <a:pt x="108" y="106"/>
                </a:cubicBezTo>
                <a:cubicBezTo>
                  <a:pt x="114" y="117"/>
                  <a:pt x="114" y="117"/>
                  <a:pt x="114" y="117"/>
                </a:cubicBezTo>
                <a:cubicBezTo>
                  <a:pt x="127" y="119"/>
                  <a:pt x="127" y="119"/>
                  <a:pt x="127" y="119"/>
                </a:cubicBezTo>
                <a:cubicBezTo>
                  <a:pt x="132" y="124"/>
                  <a:pt x="132" y="124"/>
                  <a:pt x="132" y="124"/>
                </a:cubicBezTo>
                <a:cubicBezTo>
                  <a:pt x="132" y="124"/>
                  <a:pt x="161" y="118"/>
                  <a:pt x="151" y="130"/>
                </a:cubicBezTo>
                <a:cubicBezTo>
                  <a:pt x="141" y="142"/>
                  <a:pt x="129" y="141"/>
                  <a:pt x="129" y="141"/>
                </a:cubicBezTo>
                <a:cubicBezTo>
                  <a:pt x="129" y="147"/>
                  <a:pt x="129" y="147"/>
                  <a:pt x="129" y="147"/>
                </a:cubicBezTo>
                <a:cubicBezTo>
                  <a:pt x="115" y="149"/>
                  <a:pt x="115" y="149"/>
                  <a:pt x="115" y="149"/>
                </a:cubicBezTo>
                <a:cubicBezTo>
                  <a:pt x="115" y="149"/>
                  <a:pt x="113" y="158"/>
                  <a:pt x="104" y="162"/>
                </a:cubicBezTo>
                <a:cubicBezTo>
                  <a:pt x="95" y="166"/>
                  <a:pt x="91" y="150"/>
                  <a:pt x="84" y="152"/>
                </a:cubicBezTo>
                <a:cubicBezTo>
                  <a:pt x="80" y="153"/>
                  <a:pt x="71" y="156"/>
                  <a:pt x="64" y="159"/>
                </a:cubicBezTo>
                <a:cubicBezTo>
                  <a:pt x="65" y="159"/>
                  <a:pt x="65" y="159"/>
                  <a:pt x="65" y="160"/>
                </a:cubicBezTo>
                <a:cubicBezTo>
                  <a:pt x="64" y="164"/>
                  <a:pt x="62" y="175"/>
                  <a:pt x="55" y="171"/>
                </a:cubicBezTo>
                <a:cubicBezTo>
                  <a:pt x="48" y="167"/>
                  <a:pt x="38" y="157"/>
                  <a:pt x="25" y="158"/>
                </a:cubicBezTo>
                <a:cubicBezTo>
                  <a:pt x="12" y="159"/>
                  <a:pt x="9" y="174"/>
                  <a:pt x="9" y="174"/>
                </a:cubicBezTo>
                <a:cubicBezTo>
                  <a:pt x="0" y="177"/>
                  <a:pt x="0" y="177"/>
                  <a:pt x="0" y="177"/>
                </a:cubicBezTo>
                <a:cubicBezTo>
                  <a:pt x="0" y="177"/>
                  <a:pt x="3" y="197"/>
                  <a:pt x="10" y="196"/>
                </a:cubicBezTo>
                <a:cubicBezTo>
                  <a:pt x="17" y="195"/>
                  <a:pt x="32" y="190"/>
                  <a:pt x="32" y="190"/>
                </a:cubicBezTo>
                <a:cubicBezTo>
                  <a:pt x="32" y="190"/>
                  <a:pt x="49" y="195"/>
                  <a:pt x="54" y="193"/>
                </a:cubicBezTo>
                <a:cubicBezTo>
                  <a:pt x="59" y="191"/>
                  <a:pt x="66" y="192"/>
                  <a:pt x="66" y="192"/>
                </a:cubicBezTo>
                <a:cubicBezTo>
                  <a:pt x="66" y="192"/>
                  <a:pt x="72" y="202"/>
                  <a:pt x="78" y="201"/>
                </a:cubicBezTo>
                <a:cubicBezTo>
                  <a:pt x="84" y="200"/>
                  <a:pt x="95" y="192"/>
                  <a:pt x="100" y="191"/>
                </a:cubicBezTo>
                <a:cubicBezTo>
                  <a:pt x="105" y="190"/>
                  <a:pt x="116" y="208"/>
                  <a:pt x="119" y="208"/>
                </a:cubicBezTo>
                <a:cubicBezTo>
                  <a:pt x="122" y="208"/>
                  <a:pt x="134" y="205"/>
                  <a:pt x="134" y="205"/>
                </a:cubicBezTo>
                <a:cubicBezTo>
                  <a:pt x="134" y="205"/>
                  <a:pt x="130" y="211"/>
                  <a:pt x="140" y="208"/>
                </a:cubicBezTo>
                <a:cubicBezTo>
                  <a:pt x="150" y="205"/>
                  <a:pt x="154" y="202"/>
                  <a:pt x="154" y="202"/>
                </a:cubicBezTo>
                <a:cubicBezTo>
                  <a:pt x="182" y="203"/>
                  <a:pt x="182" y="203"/>
                  <a:pt x="182" y="203"/>
                </a:cubicBezTo>
                <a:cubicBezTo>
                  <a:pt x="190" y="194"/>
                  <a:pt x="190" y="194"/>
                  <a:pt x="190" y="194"/>
                </a:cubicBezTo>
                <a:cubicBezTo>
                  <a:pt x="199" y="197"/>
                  <a:pt x="199" y="197"/>
                  <a:pt x="199" y="197"/>
                </a:cubicBezTo>
                <a:cubicBezTo>
                  <a:pt x="199" y="197"/>
                  <a:pt x="211" y="199"/>
                  <a:pt x="211" y="195"/>
                </a:cubicBezTo>
                <a:cubicBezTo>
                  <a:pt x="211" y="191"/>
                  <a:pt x="200" y="178"/>
                  <a:pt x="199" y="175"/>
                </a:cubicBezTo>
                <a:cubicBezTo>
                  <a:pt x="198" y="172"/>
                  <a:pt x="231" y="157"/>
                  <a:pt x="231" y="157"/>
                </a:cubicBezTo>
                <a:cubicBezTo>
                  <a:pt x="231" y="147"/>
                  <a:pt x="231" y="147"/>
                  <a:pt x="231" y="147"/>
                </a:cubicBezTo>
                <a:cubicBezTo>
                  <a:pt x="250" y="145"/>
                  <a:pt x="250" y="145"/>
                  <a:pt x="250" y="145"/>
                </a:cubicBezTo>
                <a:cubicBezTo>
                  <a:pt x="250" y="145"/>
                  <a:pt x="255" y="136"/>
                  <a:pt x="261" y="136"/>
                </a:cubicBezTo>
                <a:cubicBezTo>
                  <a:pt x="267" y="136"/>
                  <a:pt x="278" y="155"/>
                  <a:pt x="278" y="155"/>
                </a:cubicBezTo>
                <a:cubicBezTo>
                  <a:pt x="285" y="148"/>
                  <a:pt x="285" y="148"/>
                  <a:pt x="285" y="148"/>
                </a:cubicBezTo>
                <a:cubicBezTo>
                  <a:pt x="304" y="153"/>
                  <a:pt x="304" y="153"/>
                  <a:pt x="304" y="153"/>
                </a:cubicBezTo>
                <a:cubicBezTo>
                  <a:pt x="304" y="153"/>
                  <a:pt x="309" y="144"/>
                  <a:pt x="310" y="135"/>
                </a:cubicBezTo>
                <a:cubicBezTo>
                  <a:pt x="311" y="126"/>
                  <a:pt x="319" y="113"/>
                  <a:pt x="327" y="112"/>
                </a:cubicBezTo>
                <a:cubicBezTo>
                  <a:pt x="335" y="111"/>
                  <a:pt x="354" y="119"/>
                  <a:pt x="366" y="119"/>
                </a:cubicBezTo>
                <a:cubicBezTo>
                  <a:pt x="378" y="119"/>
                  <a:pt x="378" y="101"/>
                  <a:pt x="378" y="98"/>
                </a:cubicBezTo>
                <a:cubicBezTo>
                  <a:pt x="378" y="95"/>
                  <a:pt x="397" y="78"/>
                  <a:pt x="397" y="78"/>
                </a:cubicBezTo>
                <a:cubicBezTo>
                  <a:pt x="429" y="65"/>
                  <a:pt x="429" y="65"/>
                  <a:pt x="429" y="65"/>
                </a:cubicBezTo>
                <a:cubicBezTo>
                  <a:pt x="429" y="65"/>
                  <a:pt x="443" y="65"/>
                  <a:pt x="446" y="64"/>
                </a:cubicBezTo>
                <a:cubicBezTo>
                  <a:pt x="449" y="63"/>
                  <a:pt x="447" y="51"/>
                  <a:pt x="443" y="46"/>
                </a:cubicBezTo>
                <a:cubicBezTo>
                  <a:pt x="429" y="41"/>
                  <a:pt x="429" y="41"/>
                  <a:pt x="429" y="41"/>
                </a:cubicBezTo>
                <a:cubicBezTo>
                  <a:pt x="401" y="41"/>
                  <a:pt x="401" y="41"/>
                  <a:pt x="401" y="41"/>
                </a:cubicBezTo>
                <a:cubicBezTo>
                  <a:pt x="384" y="23"/>
                  <a:pt x="384" y="23"/>
                  <a:pt x="384" y="23"/>
                </a:cubicBezTo>
                <a:cubicBezTo>
                  <a:pt x="372" y="23"/>
                  <a:pt x="372" y="23"/>
                  <a:pt x="372" y="23"/>
                </a:cubicBezTo>
                <a:cubicBezTo>
                  <a:pt x="364" y="15"/>
                  <a:pt x="364" y="15"/>
                  <a:pt x="364" y="15"/>
                </a:cubicBezTo>
                <a:cubicBezTo>
                  <a:pt x="332" y="16"/>
                  <a:pt x="332" y="16"/>
                  <a:pt x="332" y="16"/>
                </a:cubicBezTo>
                <a:cubicBezTo>
                  <a:pt x="332" y="16"/>
                  <a:pt x="302" y="12"/>
                  <a:pt x="294" y="13"/>
                </a:cubicBezTo>
                <a:cubicBezTo>
                  <a:pt x="286" y="14"/>
                  <a:pt x="238" y="14"/>
                  <a:pt x="238" y="14"/>
                </a:cubicBezTo>
                <a:cubicBezTo>
                  <a:pt x="226" y="18"/>
                  <a:pt x="226" y="18"/>
                  <a:pt x="226" y="18"/>
                </a:cubicBezTo>
                <a:cubicBezTo>
                  <a:pt x="226" y="18"/>
                  <a:pt x="198" y="12"/>
                  <a:pt x="194" y="12"/>
                </a:cubicBezTo>
                <a:cubicBezTo>
                  <a:pt x="190" y="12"/>
                  <a:pt x="180" y="0"/>
                  <a:pt x="170" y="0"/>
                </a:cubicBezTo>
                <a:cubicBezTo>
                  <a:pt x="160" y="0"/>
                  <a:pt x="147" y="2"/>
                  <a:pt x="144" y="5"/>
                </a:cubicBezTo>
                <a:cubicBezTo>
                  <a:pt x="141" y="8"/>
                  <a:pt x="149" y="43"/>
                  <a:pt x="149" y="43"/>
                </a:cubicBezTo>
                <a:cubicBezTo>
                  <a:pt x="138" y="37"/>
                  <a:pt x="138" y="37"/>
                  <a:pt x="138" y="37"/>
                </a:cubicBezTo>
                <a:cubicBezTo>
                  <a:pt x="115" y="37"/>
                  <a:pt x="115" y="37"/>
                  <a:pt x="115" y="37"/>
                </a:cubicBezTo>
                <a:cubicBezTo>
                  <a:pt x="115" y="37"/>
                  <a:pt x="84" y="17"/>
                  <a:pt x="61" y="18"/>
                </a:cubicBezTo>
                <a:cubicBezTo>
                  <a:pt x="38" y="19"/>
                  <a:pt x="37" y="48"/>
                  <a:pt x="37" y="48"/>
                </a:cubicBezTo>
                <a:cubicBezTo>
                  <a:pt x="37" y="48"/>
                  <a:pt x="55" y="49"/>
                  <a:pt x="57" y="54"/>
                </a:cubicBezTo>
                <a:cubicBezTo>
                  <a:pt x="59" y="59"/>
                  <a:pt x="23" y="88"/>
                  <a:pt x="23" y="8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3" name="Freeform 60"/>
          <p:cNvSpPr>
            <a:spLocks noChangeAspect="1"/>
          </p:cNvSpPr>
          <p:nvPr/>
        </p:nvSpPr>
        <p:spPr bwMode="gray">
          <a:xfrm>
            <a:off x="5483225" y="3081338"/>
            <a:ext cx="384175" cy="250825"/>
          </a:xfrm>
          <a:custGeom>
            <a:avLst/>
            <a:gdLst>
              <a:gd name="T0" fmla="*/ 24 w 674"/>
              <a:gd name="T1" fmla="*/ 120 h 406"/>
              <a:gd name="T2" fmla="*/ 60 w 674"/>
              <a:gd name="T3" fmla="*/ 148 h 406"/>
              <a:gd name="T4" fmla="*/ 75 w 674"/>
              <a:gd name="T5" fmla="*/ 172 h 406"/>
              <a:gd name="T6" fmla="*/ 71 w 674"/>
              <a:gd name="T7" fmla="*/ 187 h 406"/>
              <a:gd name="T8" fmla="*/ 94 w 674"/>
              <a:gd name="T9" fmla="*/ 238 h 406"/>
              <a:gd name="T10" fmla="*/ 96 w 674"/>
              <a:gd name="T11" fmla="*/ 262 h 406"/>
              <a:gd name="T12" fmla="*/ 126 w 674"/>
              <a:gd name="T13" fmla="*/ 291 h 406"/>
              <a:gd name="T14" fmla="*/ 141 w 674"/>
              <a:gd name="T15" fmla="*/ 273 h 406"/>
              <a:gd name="T16" fmla="*/ 205 w 674"/>
              <a:gd name="T17" fmla="*/ 251 h 406"/>
              <a:gd name="T18" fmla="*/ 234 w 674"/>
              <a:gd name="T19" fmla="*/ 244 h 406"/>
              <a:gd name="T20" fmla="*/ 256 w 674"/>
              <a:gd name="T21" fmla="*/ 261 h 406"/>
              <a:gd name="T22" fmla="*/ 299 w 674"/>
              <a:gd name="T23" fmla="*/ 278 h 406"/>
              <a:gd name="T24" fmla="*/ 345 w 674"/>
              <a:gd name="T25" fmla="*/ 279 h 406"/>
              <a:gd name="T26" fmla="*/ 377 w 674"/>
              <a:gd name="T27" fmla="*/ 307 h 406"/>
              <a:gd name="T28" fmla="*/ 439 w 674"/>
              <a:gd name="T29" fmla="*/ 325 h 406"/>
              <a:gd name="T30" fmla="*/ 447 w 674"/>
              <a:gd name="T31" fmla="*/ 350 h 406"/>
              <a:gd name="T32" fmla="*/ 453 w 674"/>
              <a:gd name="T33" fmla="*/ 383 h 406"/>
              <a:gd name="T34" fmla="*/ 484 w 674"/>
              <a:gd name="T35" fmla="*/ 390 h 406"/>
              <a:gd name="T36" fmla="*/ 530 w 674"/>
              <a:gd name="T37" fmla="*/ 396 h 406"/>
              <a:gd name="T38" fmla="*/ 560 w 674"/>
              <a:gd name="T39" fmla="*/ 365 h 406"/>
              <a:gd name="T40" fmla="*/ 589 w 674"/>
              <a:gd name="T41" fmla="*/ 345 h 406"/>
              <a:gd name="T42" fmla="*/ 623 w 674"/>
              <a:gd name="T43" fmla="*/ 296 h 406"/>
              <a:gd name="T44" fmla="*/ 652 w 674"/>
              <a:gd name="T45" fmla="*/ 292 h 406"/>
              <a:gd name="T46" fmla="*/ 667 w 674"/>
              <a:gd name="T47" fmla="*/ 280 h 406"/>
              <a:gd name="T48" fmla="*/ 635 w 674"/>
              <a:gd name="T49" fmla="*/ 242 h 406"/>
              <a:gd name="T50" fmla="*/ 595 w 674"/>
              <a:gd name="T51" fmla="*/ 231 h 406"/>
              <a:gd name="T52" fmla="*/ 563 w 674"/>
              <a:gd name="T53" fmla="*/ 212 h 406"/>
              <a:gd name="T54" fmla="*/ 536 w 674"/>
              <a:gd name="T55" fmla="*/ 203 h 406"/>
              <a:gd name="T56" fmla="*/ 500 w 674"/>
              <a:gd name="T57" fmla="*/ 174 h 406"/>
              <a:gd name="T58" fmla="*/ 455 w 674"/>
              <a:gd name="T59" fmla="*/ 148 h 406"/>
              <a:gd name="T60" fmla="*/ 431 w 674"/>
              <a:gd name="T61" fmla="*/ 111 h 406"/>
              <a:gd name="T62" fmla="*/ 398 w 674"/>
              <a:gd name="T63" fmla="*/ 80 h 406"/>
              <a:gd name="T64" fmla="*/ 362 w 674"/>
              <a:gd name="T65" fmla="*/ 82 h 406"/>
              <a:gd name="T66" fmla="*/ 338 w 674"/>
              <a:gd name="T67" fmla="*/ 52 h 406"/>
              <a:gd name="T68" fmla="*/ 320 w 674"/>
              <a:gd name="T69" fmla="*/ 28 h 406"/>
              <a:gd name="T70" fmla="*/ 288 w 674"/>
              <a:gd name="T71" fmla="*/ 23 h 406"/>
              <a:gd name="T72" fmla="*/ 274 w 674"/>
              <a:gd name="T73" fmla="*/ 16 h 406"/>
              <a:gd name="T74" fmla="*/ 258 w 674"/>
              <a:gd name="T75" fmla="*/ 7 h 406"/>
              <a:gd name="T76" fmla="*/ 258 w 674"/>
              <a:gd name="T77" fmla="*/ 24 h 406"/>
              <a:gd name="T78" fmla="*/ 231 w 674"/>
              <a:gd name="T79" fmla="*/ 30 h 406"/>
              <a:gd name="T80" fmla="*/ 211 w 674"/>
              <a:gd name="T81" fmla="*/ 79 h 406"/>
              <a:gd name="T82" fmla="*/ 156 w 674"/>
              <a:gd name="T83" fmla="*/ 72 h 406"/>
              <a:gd name="T84" fmla="*/ 112 w 674"/>
              <a:gd name="T85" fmla="*/ 51 h 406"/>
              <a:gd name="T86" fmla="*/ 51 w 674"/>
              <a:gd name="T87" fmla="*/ 22 h 406"/>
              <a:gd name="T88" fmla="*/ 60 w 674"/>
              <a:gd name="T89" fmla="*/ 42 h 406"/>
              <a:gd name="T90" fmla="*/ 110 w 674"/>
              <a:gd name="T91" fmla="*/ 90 h 406"/>
              <a:gd name="T92" fmla="*/ 82 w 674"/>
              <a:gd name="T93" fmla="*/ 94 h 406"/>
              <a:gd name="T94" fmla="*/ 52 w 674"/>
              <a:gd name="T95" fmla="*/ 108 h 406"/>
              <a:gd name="T96" fmla="*/ 40 w 674"/>
              <a:gd name="T97" fmla="*/ 100 h 406"/>
              <a:gd name="T98" fmla="*/ 19 w 674"/>
              <a:gd name="T99" fmla="*/ 55 h 406"/>
              <a:gd name="T100" fmla="*/ 14 w 674"/>
              <a:gd name="T101" fmla="*/ 7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4" h="406">
                <a:moveTo>
                  <a:pt x="34" y="100"/>
                </a:moveTo>
                <a:cubicBezTo>
                  <a:pt x="34" y="104"/>
                  <a:pt x="24" y="115"/>
                  <a:pt x="24" y="120"/>
                </a:cubicBezTo>
                <a:cubicBezTo>
                  <a:pt x="24" y="126"/>
                  <a:pt x="40" y="151"/>
                  <a:pt x="40" y="151"/>
                </a:cubicBezTo>
                <a:cubicBezTo>
                  <a:pt x="60" y="148"/>
                  <a:pt x="60" y="148"/>
                  <a:pt x="60" y="148"/>
                </a:cubicBezTo>
                <a:cubicBezTo>
                  <a:pt x="62" y="166"/>
                  <a:pt x="62" y="166"/>
                  <a:pt x="62" y="166"/>
                </a:cubicBezTo>
                <a:cubicBezTo>
                  <a:pt x="75" y="172"/>
                  <a:pt x="75" y="172"/>
                  <a:pt x="75" y="172"/>
                </a:cubicBezTo>
                <a:cubicBezTo>
                  <a:pt x="75" y="172"/>
                  <a:pt x="46" y="171"/>
                  <a:pt x="50" y="180"/>
                </a:cubicBezTo>
                <a:cubicBezTo>
                  <a:pt x="54" y="190"/>
                  <a:pt x="64" y="184"/>
                  <a:pt x="71" y="187"/>
                </a:cubicBezTo>
                <a:cubicBezTo>
                  <a:pt x="78" y="190"/>
                  <a:pt x="90" y="203"/>
                  <a:pt x="90" y="203"/>
                </a:cubicBezTo>
                <a:cubicBezTo>
                  <a:pt x="94" y="238"/>
                  <a:pt x="94" y="238"/>
                  <a:pt x="94" y="238"/>
                </a:cubicBezTo>
                <a:cubicBezTo>
                  <a:pt x="99" y="240"/>
                  <a:pt x="99" y="240"/>
                  <a:pt x="99" y="240"/>
                </a:cubicBezTo>
                <a:cubicBezTo>
                  <a:pt x="99" y="240"/>
                  <a:pt x="96" y="254"/>
                  <a:pt x="96" y="262"/>
                </a:cubicBezTo>
                <a:cubicBezTo>
                  <a:pt x="96" y="270"/>
                  <a:pt x="106" y="291"/>
                  <a:pt x="106" y="291"/>
                </a:cubicBezTo>
                <a:cubicBezTo>
                  <a:pt x="106" y="291"/>
                  <a:pt x="122" y="292"/>
                  <a:pt x="126" y="291"/>
                </a:cubicBezTo>
                <a:cubicBezTo>
                  <a:pt x="130" y="290"/>
                  <a:pt x="141" y="281"/>
                  <a:pt x="141" y="281"/>
                </a:cubicBezTo>
                <a:cubicBezTo>
                  <a:pt x="141" y="273"/>
                  <a:pt x="141" y="273"/>
                  <a:pt x="141" y="273"/>
                </a:cubicBezTo>
                <a:cubicBezTo>
                  <a:pt x="141" y="273"/>
                  <a:pt x="167" y="250"/>
                  <a:pt x="178" y="248"/>
                </a:cubicBezTo>
                <a:cubicBezTo>
                  <a:pt x="189" y="246"/>
                  <a:pt x="205" y="251"/>
                  <a:pt x="205" y="251"/>
                </a:cubicBezTo>
                <a:cubicBezTo>
                  <a:pt x="205" y="251"/>
                  <a:pt x="207" y="245"/>
                  <a:pt x="210" y="243"/>
                </a:cubicBezTo>
                <a:cubicBezTo>
                  <a:pt x="213" y="241"/>
                  <a:pt x="234" y="244"/>
                  <a:pt x="234" y="244"/>
                </a:cubicBezTo>
                <a:cubicBezTo>
                  <a:pt x="234" y="244"/>
                  <a:pt x="243" y="239"/>
                  <a:pt x="249" y="243"/>
                </a:cubicBezTo>
                <a:cubicBezTo>
                  <a:pt x="255" y="247"/>
                  <a:pt x="256" y="261"/>
                  <a:pt x="256" y="261"/>
                </a:cubicBezTo>
                <a:cubicBezTo>
                  <a:pt x="256" y="261"/>
                  <a:pt x="268" y="261"/>
                  <a:pt x="273" y="261"/>
                </a:cubicBezTo>
                <a:cubicBezTo>
                  <a:pt x="278" y="261"/>
                  <a:pt x="299" y="278"/>
                  <a:pt x="299" y="278"/>
                </a:cubicBezTo>
                <a:cubicBezTo>
                  <a:pt x="302" y="274"/>
                  <a:pt x="302" y="274"/>
                  <a:pt x="302" y="274"/>
                </a:cubicBezTo>
                <a:cubicBezTo>
                  <a:pt x="302" y="274"/>
                  <a:pt x="340" y="275"/>
                  <a:pt x="345" y="279"/>
                </a:cubicBezTo>
                <a:cubicBezTo>
                  <a:pt x="350" y="283"/>
                  <a:pt x="358" y="301"/>
                  <a:pt x="358" y="301"/>
                </a:cubicBezTo>
                <a:cubicBezTo>
                  <a:pt x="358" y="301"/>
                  <a:pt x="371" y="303"/>
                  <a:pt x="377" y="307"/>
                </a:cubicBezTo>
                <a:cubicBezTo>
                  <a:pt x="383" y="311"/>
                  <a:pt x="397" y="327"/>
                  <a:pt x="397" y="327"/>
                </a:cubicBezTo>
                <a:cubicBezTo>
                  <a:pt x="439" y="325"/>
                  <a:pt x="439" y="325"/>
                  <a:pt x="439" y="325"/>
                </a:cubicBezTo>
                <a:cubicBezTo>
                  <a:pt x="440" y="347"/>
                  <a:pt x="440" y="347"/>
                  <a:pt x="440" y="347"/>
                </a:cubicBezTo>
                <a:cubicBezTo>
                  <a:pt x="447" y="350"/>
                  <a:pt x="447" y="350"/>
                  <a:pt x="447" y="350"/>
                </a:cubicBezTo>
                <a:cubicBezTo>
                  <a:pt x="446" y="365"/>
                  <a:pt x="446" y="365"/>
                  <a:pt x="446" y="365"/>
                </a:cubicBezTo>
                <a:cubicBezTo>
                  <a:pt x="453" y="383"/>
                  <a:pt x="453" y="383"/>
                  <a:pt x="453" y="383"/>
                </a:cubicBezTo>
                <a:cubicBezTo>
                  <a:pt x="453" y="383"/>
                  <a:pt x="467" y="393"/>
                  <a:pt x="472" y="393"/>
                </a:cubicBezTo>
                <a:cubicBezTo>
                  <a:pt x="477" y="393"/>
                  <a:pt x="484" y="390"/>
                  <a:pt x="484" y="390"/>
                </a:cubicBezTo>
                <a:cubicBezTo>
                  <a:pt x="500" y="406"/>
                  <a:pt x="500" y="406"/>
                  <a:pt x="500" y="406"/>
                </a:cubicBezTo>
                <a:cubicBezTo>
                  <a:pt x="500" y="406"/>
                  <a:pt x="525" y="405"/>
                  <a:pt x="530" y="396"/>
                </a:cubicBezTo>
                <a:cubicBezTo>
                  <a:pt x="535" y="387"/>
                  <a:pt x="535" y="371"/>
                  <a:pt x="535" y="371"/>
                </a:cubicBezTo>
                <a:cubicBezTo>
                  <a:pt x="535" y="371"/>
                  <a:pt x="553" y="372"/>
                  <a:pt x="560" y="365"/>
                </a:cubicBezTo>
                <a:cubicBezTo>
                  <a:pt x="567" y="358"/>
                  <a:pt x="580" y="349"/>
                  <a:pt x="580" y="349"/>
                </a:cubicBezTo>
                <a:cubicBezTo>
                  <a:pt x="580" y="349"/>
                  <a:pt x="589" y="351"/>
                  <a:pt x="589" y="345"/>
                </a:cubicBezTo>
                <a:cubicBezTo>
                  <a:pt x="589" y="339"/>
                  <a:pt x="584" y="311"/>
                  <a:pt x="594" y="301"/>
                </a:cubicBezTo>
                <a:cubicBezTo>
                  <a:pt x="604" y="291"/>
                  <a:pt x="623" y="296"/>
                  <a:pt x="623" y="296"/>
                </a:cubicBezTo>
                <a:cubicBezTo>
                  <a:pt x="623" y="296"/>
                  <a:pt x="622" y="279"/>
                  <a:pt x="630" y="279"/>
                </a:cubicBezTo>
                <a:cubicBezTo>
                  <a:pt x="638" y="279"/>
                  <a:pt x="652" y="292"/>
                  <a:pt x="652" y="292"/>
                </a:cubicBezTo>
                <a:cubicBezTo>
                  <a:pt x="674" y="292"/>
                  <a:pt x="674" y="292"/>
                  <a:pt x="674" y="292"/>
                </a:cubicBezTo>
                <a:cubicBezTo>
                  <a:pt x="674" y="289"/>
                  <a:pt x="673" y="285"/>
                  <a:pt x="667" y="280"/>
                </a:cubicBezTo>
                <a:cubicBezTo>
                  <a:pt x="656" y="272"/>
                  <a:pt x="668" y="260"/>
                  <a:pt x="668" y="260"/>
                </a:cubicBezTo>
                <a:cubicBezTo>
                  <a:pt x="635" y="242"/>
                  <a:pt x="635" y="242"/>
                  <a:pt x="635" y="242"/>
                </a:cubicBezTo>
                <a:cubicBezTo>
                  <a:pt x="620" y="244"/>
                  <a:pt x="620" y="244"/>
                  <a:pt x="620" y="244"/>
                </a:cubicBezTo>
                <a:cubicBezTo>
                  <a:pt x="620" y="244"/>
                  <a:pt x="602" y="236"/>
                  <a:pt x="595" y="231"/>
                </a:cubicBezTo>
                <a:cubicBezTo>
                  <a:pt x="588" y="226"/>
                  <a:pt x="574" y="215"/>
                  <a:pt x="574" y="215"/>
                </a:cubicBezTo>
                <a:cubicBezTo>
                  <a:pt x="563" y="212"/>
                  <a:pt x="563" y="212"/>
                  <a:pt x="563" y="212"/>
                </a:cubicBezTo>
                <a:cubicBezTo>
                  <a:pt x="554" y="204"/>
                  <a:pt x="554" y="204"/>
                  <a:pt x="554" y="204"/>
                </a:cubicBezTo>
                <a:cubicBezTo>
                  <a:pt x="536" y="203"/>
                  <a:pt x="536" y="203"/>
                  <a:pt x="536" y="203"/>
                </a:cubicBezTo>
                <a:cubicBezTo>
                  <a:pt x="516" y="191"/>
                  <a:pt x="516" y="191"/>
                  <a:pt x="516" y="191"/>
                </a:cubicBezTo>
                <a:cubicBezTo>
                  <a:pt x="516" y="191"/>
                  <a:pt x="504" y="175"/>
                  <a:pt x="500" y="174"/>
                </a:cubicBezTo>
                <a:cubicBezTo>
                  <a:pt x="496" y="172"/>
                  <a:pt x="483" y="170"/>
                  <a:pt x="476" y="167"/>
                </a:cubicBezTo>
                <a:cubicBezTo>
                  <a:pt x="470" y="164"/>
                  <a:pt x="458" y="159"/>
                  <a:pt x="455" y="148"/>
                </a:cubicBezTo>
                <a:cubicBezTo>
                  <a:pt x="452" y="138"/>
                  <a:pt x="444" y="126"/>
                  <a:pt x="444" y="126"/>
                </a:cubicBezTo>
                <a:cubicBezTo>
                  <a:pt x="431" y="111"/>
                  <a:pt x="431" y="111"/>
                  <a:pt x="431" y="111"/>
                </a:cubicBezTo>
                <a:cubicBezTo>
                  <a:pt x="422" y="92"/>
                  <a:pt x="422" y="92"/>
                  <a:pt x="422" y="92"/>
                </a:cubicBezTo>
                <a:cubicBezTo>
                  <a:pt x="398" y="80"/>
                  <a:pt x="398" y="80"/>
                  <a:pt x="398" y="80"/>
                </a:cubicBezTo>
                <a:cubicBezTo>
                  <a:pt x="398" y="86"/>
                  <a:pt x="398" y="86"/>
                  <a:pt x="398" y="86"/>
                </a:cubicBezTo>
                <a:cubicBezTo>
                  <a:pt x="362" y="82"/>
                  <a:pt x="362" y="82"/>
                  <a:pt x="362" y="82"/>
                </a:cubicBezTo>
                <a:cubicBezTo>
                  <a:pt x="362" y="82"/>
                  <a:pt x="336" y="83"/>
                  <a:pt x="331" y="74"/>
                </a:cubicBezTo>
                <a:cubicBezTo>
                  <a:pt x="326" y="64"/>
                  <a:pt x="338" y="52"/>
                  <a:pt x="338" y="52"/>
                </a:cubicBezTo>
                <a:cubicBezTo>
                  <a:pt x="328" y="47"/>
                  <a:pt x="328" y="47"/>
                  <a:pt x="328" y="47"/>
                </a:cubicBezTo>
                <a:cubicBezTo>
                  <a:pt x="328" y="47"/>
                  <a:pt x="330" y="32"/>
                  <a:pt x="320" y="28"/>
                </a:cubicBezTo>
                <a:cubicBezTo>
                  <a:pt x="311" y="24"/>
                  <a:pt x="298" y="27"/>
                  <a:pt x="298" y="27"/>
                </a:cubicBezTo>
                <a:cubicBezTo>
                  <a:pt x="288" y="23"/>
                  <a:pt x="288" y="23"/>
                  <a:pt x="288" y="23"/>
                </a:cubicBezTo>
                <a:cubicBezTo>
                  <a:pt x="290" y="15"/>
                  <a:pt x="290" y="15"/>
                  <a:pt x="290" y="15"/>
                </a:cubicBezTo>
                <a:cubicBezTo>
                  <a:pt x="274" y="16"/>
                  <a:pt x="274" y="16"/>
                  <a:pt x="274" y="16"/>
                </a:cubicBezTo>
                <a:cubicBezTo>
                  <a:pt x="262" y="0"/>
                  <a:pt x="262" y="0"/>
                  <a:pt x="262" y="0"/>
                </a:cubicBezTo>
                <a:cubicBezTo>
                  <a:pt x="258" y="7"/>
                  <a:pt x="258" y="7"/>
                  <a:pt x="258" y="7"/>
                </a:cubicBezTo>
                <a:cubicBezTo>
                  <a:pt x="238" y="6"/>
                  <a:pt x="238" y="6"/>
                  <a:pt x="238" y="6"/>
                </a:cubicBezTo>
                <a:cubicBezTo>
                  <a:pt x="258" y="24"/>
                  <a:pt x="258" y="24"/>
                  <a:pt x="258" y="24"/>
                </a:cubicBezTo>
                <a:cubicBezTo>
                  <a:pt x="258" y="24"/>
                  <a:pt x="239" y="16"/>
                  <a:pt x="235" y="18"/>
                </a:cubicBezTo>
                <a:cubicBezTo>
                  <a:pt x="231" y="19"/>
                  <a:pt x="231" y="30"/>
                  <a:pt x="231" y="30"/>
                </a:cubicBezTo>
                <a:cubicBezTo>
                  <a:pt x="231" y="30"/>
                  <a:pt x="199" y="36"/>
                  <a:pt x="198" y="50"/>
                </a:cubicBezTo>
                <a:cubicBezTo>
                  <a:pt x="196" y="63"/>
                  <a:pt x="211" y="79"/>
                  <a:pt x="211" y="79"/>
                </a:cubicBezTo>
                <a:cubicBezTo>
                  <a:pt x="167" y="79"/>
                  <a:pt x="167" y="79"/>
                  <a:pt x="167" y="79"/>
                </a:cubicBezTo>
                <a:cubicBezTo>
                  <a:pt x="167" y="79"/>
                  <a:pt x="163" y="72"/>
                  <a:pt x="156" y="72"/>
                </a:cubicBezTo>
                <a:cubicBezTo>
                  <a:pt x="150" y="72"/>
                  <a:pt x="151" y="87"/>
                  <a:pt x="140" y="82"/>
                </a:cubicBezTo>
                <a:cubicBezTo>
                  <a:pt x="130" y="76"/>
                  <a:pt x="112" y="51"/>
                  <a:pt x="112" y="51"/>
                </a:cubicBezTo>
                <a:cubicBezTo>
                  <a:pt x="112" y="51"/>
                  <a:pt x="102" y="38"/>
                  <a:pt x="94" y="34"/>
                </a:cubicBezTo>
                <a:cubicBezTo>
                  <a:pt x="86" y="30"/>
                  <a:pt x="54" y="18"/>
                  <a:pt x="51" y="22"/>
                </a:cubicBezTo>
                <a:cubicBezTo>
                  <a:pt x="48" y="26"/>
                  <a:pt x="50" y="32"/>
                  <a:pt x="50" y="32"/>
                </a:cubicBezTo>
                <a:cubicBezTo>
                  <a:pt x="50" y="32"/>
                  <a:pt x="60" y="38"/>
                  <a:pt x="60" y="42"/>
                </a:cubicBezTo>
                <a:cubicBezTo>
                  <a:pt x="60" y="46"/>
                  <a:pt x="63" y="46"/>
                  <a:pt x="70" y="58"/>
                </a:cubicBezTo>
                <a:cubicBezTo>
                  <a:pt x="76" y="70"/>
                  <a:pt x="112" y="79"/>
                  <a:pt x="110" y="90"/>
                </a:cubicBezTo>
                <a:cubicBezTo>
                  <a:pt x="107" y="100"/>
                  <a:pt x="107" y="106"/>
                  <a:pt x="100" y="104"/>
                </a:cubicBezTo>
                <a:cubicBezTo>
                  <a:pt x="94" y="103"/>
                  <a:pt x="79" y="90"/>
                  <a:pt x="82" y="94"/>
                </a:cubicBezTo>
                <a:cubicBezTo>
                  <a:pt x="84" y="98"/>
                  <a:pt x="79" y="107"/>
                  <a:pt x="79" y="107"/>
                </a:cubicBezTo>
                <a:cubicBezTo>
                  <a:pt x="52" y="108"/>
                  <a:pt x="52" y="108"/>
                  <a:pt x="52" y="108"/>
                </a:cubicBezTo>
                <a:cubicBezTo>
                  <a:pt x="44" y="95"/>
                  <a:pt x="44" y="95"/>
                  <a:pt x="44" y="95"/>
                </a:cubicBezTo>
                <a:cubicBezTo>
                  <a:pt x="40" y="100"/>
                  <a:pt x="40" y="100"/>
                  <a:pt x="40" y="100"/>
                </a:cubicBezTo>
                <a:cubicBezTo>
                  <a:pt x="40" y="100"/>
                  <a:pt x="30" y="90"/>
                  <a:pt x="24" y="80"/>
                </a:cubicBezTo>
                <a:cubicBezTo>
                  <a:pt x="19" y="71"/>
                  <a:pt x="23" y="56"/>
                  <a:pt x="19" y="55"/>
                </a:cubicBezTo>
                <a:cubicBezTo>
                  <a:pt x="15" y="54"/>
                  <a:pt x="3" y="47"/>
                  <a:pt x="2" y="52"/>
                </a:cubicBezTo>
                <a:cubicBezTo>
                  <a:pt x="0" y="58"/>
                  <a:pt x="14" y="72"/>
                  <a:pt x="14" y="72"/>
                </a:cubicBezTo>
                <a:cubicBezTo>
                  <a:pt x="14" y="72"/>
                  <a:pt x="34" y="96"/>
                  <a:pt x="34" y="10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4" name="Freeform 61"/>
          <p:cNvSpPr>
            <a:spLocks noChangeAspect="1"/>
          </p:cNvSpPr>
          <p:nvPr/>
        </p:nvSpPr>
        <p:spPr bwMode="gray">
          <a:xfrm>
            <a:off x="5724525" y="3222625"/>
            <a:ext cx="347663" cy="303213"/>
          </a:xfrm>
          <a:custGeom>
            <a:avLst/>
            <a:gdLst>
              <a:gd name="T0" fmla="*/ 607 w 607"/>
              <a:gd name="T1" fmla="*/ 64 h 492"/>
              <a:gd name="T2" fmla="*/ 587 w 607"/>
              <a:gd name="T3" fmla="*/ 59 h 492"/>
              <a:gd name="T4" fmla="*/ 561 w 607"/>
              <a:gd name="T5" fmla="*/ 57 h 492"/>
              <a:gd name="T6" fmla="*/ 516 w 607"/>
              <a:gd name="T7" fmla="*/ 81 h 492"/>
              <a:gd name="T8" fmla="*/ 485 w 607"/>
              <a:gd name="T9" fmla="*/ 100 h 492"/>
              <a:gd name="T10" fmla="*/ 455 w 607"/>
              <a:gd name="T11" fmla="*/ 33 h 492"/>
              <a:gd name="T12" fmla="*/ 441 w 607"/>
              <a:gd name="T13" fmla="*/ 14 h 492"/>
              <a:gd name="T14" fmla="*/ 413 w 607"/>
              <a:gd name="T15" fmla="*/ 19 h 492"/>
              <a:gd name="T16" fmla="*/ 407 w 607"/>
              <a:gd name="T17" fmla="*/ 40 h 492"/>
              <a:gd name="T18" fmla="*/ 395 w 607"/>
              <a:gd name="T19" fmla="*/ 48 h 492"/>
              <a:gd name="T20" fmla="*/ 364 w 607"/>
              <a:gd name="T21" fmla="*/ 79 h 492"/>
              <a:gd name="T22" fmla="*/ 315 w 607"/>
              <a:gd name="T23" fmla="*/ 83 h 492"/>
              <a:gd name="T24" fmla="*/ 287 w 607"/>
              <a:gd name="T25" fmla="*/ 66 h 492"/>
              <a:gd name="T26" fmla="*/ 267 w 607"/>
              <a:gd name="T27" fmla="*/ 57 h 492"/>
              <a:gd name="T28" fmla="*/ 229 w 607"/>
              <a:gd name="T29" fmla="*/ 63 h 492"/>
              <a:gd name="T30" fmla="*/ 200 w 607"/>
              <a:gd name="T31" fmla="*/ 67 h 492"/>
              <a:gd name="T32" fmla="*/ 166 w 607"/>
              <a:gd name="T33" fmla="*/ 116 h 492"/>
              <a:gd name="T34" fmla="*/ 137 w 607"/>
              <a:gd name="T35" fmla="*/ 136 h 492"/>
              <a:gd name="T36" fmla="*/ 107 w 607"/>
              <a:gd name="T37" fmla="*/ 167 h 492"/>
              <a:gd name="T38" fmla="*/ 61 w 607"/>
              <a:gd name="T39" fmla="*/ 161 h 492"/>
              <a:gd name="T40" fmla="*/ 30 w 607"/>
              <a:gd name="T41" fmla="*/ 154 h 492"/>
              <a:gd name="T42" fmla="*/ 29 w 607"/>
              <a:gd name="T43" fmla="*/ 205 h 492"/>
              <a:gd name="T44" fmla="*/ 20 w 607"/>
              <a:gd name="T45" fmla="*/ 220 h 492"/>
              <a:gd name="T46" fmla="*/ 11 w 607"/>
              <a:gd name="T47" fmla="*/ 244 h 492"/>
              <a:gd name="T48" fmla="*/ 31 w 607"/>
              <a:gd name="T49" fmla="*/ 266 h 492"/>
              <a:gd name="T50" fmla="*/ 40 w 607"/>
              <a:gd name="T51" fmla="*/ 341 h 492"/>
              <a:gd name="T52" fmla="*/ 70 w 607"/>
              <a:gd name="T53" fmla="*/ 382 h 492"/>
              <a:gd name="T54" fmla="*/ 79 w 607"/>
              <a:gd name="T55" fmla="*/ 434 h 492"/>
              <a:gd name="T56" fmla="*/ 61 w 607"/>
              <a:gd name="T57" fmla="*/ 467 h 492"/>
              <a:gd name="T58" fmla="*/ 142 w 607"/>
              <a:gd name="T59" fmla="*/ 490 h 492"/>
              <a:gd name="T60" fmla="*/ 196 w 607"/>
              <a:gd name="T61" fmla="*/ 484 h 492"/>
              <a:gd name="T62" fmla="*/ 218 w 607"/>
              <a:gd name="T63" fmla="*/ 482 h 492"/>
              <a:gd name="T64" fmla="*/ 307 w 607"/>
              <a:gd name="T65" fmla="*/ 459 h 492"/>
              <a:gd name="T66" fmla="*/ 298 w 607"/>
              <a:gd name="T67" fmla="*/ 403 h 492"/>
              <a:gd name="T68" fmla="*/ 327 w 607"/>
              <a:gd name="T69" fmla="*/ 390 h 492"/>
              <a:gd name="T70" fmla="*/ 348 w 607"/>
              <a:gd name="T71" fmla="*/ 376 h 492"/>
              <a:gd name="T72" fmla="*/ 381 w 607"/>
              <a:gd name="T73" fmla="*/ 361 h 492"/>
              <a:gd name="T74" fmla="*/ 409 w 607"/>
              <a:gd name="T75" fmla="*/ 371 h 492"/>
              <a:gd name="T76" fmla="*/ 417 w 607"/>
              <a:gd name="T77" fmla="*/ 325 h 492"/>
              <a:gd name="T78" fmla="*/ 425 w 607"/>
              <a:gd name="T79" fmla="*/ 291 h 492"/>
              <a:gd name="T80" fmla="*/ 462 w 607"/>
              <a:gd name="T81" fmla="*/ 275 h 492"/>
              <a:gd name="T82" fmla="*/ 447 w 607"/>
              <a:gd name="T83" fmla="*/ 258 h 492"/>
              <a:gd name="T84" fmla="*/ 434 w 607"/>
              <a:gd name="T85" fmla="*/ 238 h 492"/>
              <a:gd name="T86" fmla="*/ 456 w 607"/>
              <a:gd name="T87" fmla="*/ 246 h 492"/>
              <a:gd name="T88" fmla="*/ 467 w 607"/>
              <a:gd name="T89" fmla="*/ 242 h 492"/>
              <a:gd name="T90" fmla="*/ 479 w 607"/>
              <a:gd name="T91" fmla="*/ 222 h 492"/>
              <a:gd name="T92" fmla="*/ 494 w 607"/>
              <a:gd name="T93" fmla="*/ 188 h 492"/>
              <a:gd name="T94" fmla="*/ 479 w 607"/>
              <a:gd name="T95" fmla="*/ 144 h 492"/>
              <a:gd name="T96" fmla="*/ 486 w 607"/>
              <a:gd name="T97" fmla="*/ 109 h 492"/>
              <a:gd name="T98" fmla="*/ 540 w 607"/>
              <a:gd name="T99" fmla="*/ 88 h 492"/>
              <a:gd name="T100" fmla="*/ 584 w 607"/>
              <a:gd name="T101" fmla="*/ 88 h 492"/>
              <a:gd name="T102" fmla="*/ 602 w 607"/>
              <a:gd name="T103" fmla="*/ 7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7" h="492">
                <a:moveTo>
                  <a:pt x="596" y="71"/>
                </a:moveTo>
                <a:cubicBezTo>
                  <a:pt x="594" y="65"/>
                  <a:pt x="600" y="65"/>
                  <a:pt x="607" y="64"/>
                </a:cubicBezTo>
                <a:cubicBezTo>
                  <a:pt x="600" y="59"/>
                  <a:pt x="600" y="59"/>
                  <a:pt x="600" y="59"/>
                </a:cubicBezTo>
                <a:cubicBezTo>
                  <a:pt x="587" y="59"/>
                  <a:pt x="587" y="59"/>
                  <a:pt x="587" y="59"/>
                </a:cubicBezTo>
                <a:cubicBezTo>
                  <a:pt x="563" y="67"/>
                  <a:pt x="563" y="67"/>
                  <a:pt x="563" y="67"/>
                </a:cubicBezTo>
                <a:cubicBezTo>
                  <a:pt x="561" y="57"/>
                  <a:pt x="561" y="57"/>
                  <a:pt x="561" y="57"/>
                </a:cubicBezTo>
                <a:cubicBezTo>
                  <a:pt x="561" y="57"/>
                  <a:pt x="537" y="54"/>
                  <a:pt x="530" y="62"/>
                </a:cubicBezTo>
                <a:cubicBezTo>
                  <a:pt x="523" y="70"/>
                  <a:pt x="516" y="81"/>
                  <a:pt x="516" y="81"/>
                </a:cubicBezTo>
                <a:cubicBezTo>
                  <a:pt x="506" y="81"/>
                  <a:pt x="506" y="81"/>
                  <a:pt x="506" y="81"/>
                </a:cubicBezTo>
                <a:cubicBezTo>
                  <a:pt x="506" y="81"/>
                  <a:pt x="492" y="97"/>
                  <a:pt x="485" y="100"/>
                </a:cubicBezTo>
                <a:cubicBezTo>
                  <a:pt x="478" y="103"/>
                  <a:pt x="462" y="75"/>
                  <a:pt x="462" y="75"/>
                </a:cubicBezTo>
                <a:cubicBezTo>
                  <a:pt x="455" y="33"/>
                  <a:pt x="455" y="33"/>
                  <a:pt x="455" y="33"/>
                </a:cubicBezTo>
                <a:cubicBezTo>
                  <a:pt x="441" y="33"/>
                  <a:pt x="441" y="33"/>
                  <a:pt x="441" y="33"/>
                </a:cubicBezTo>
                <a:cubicBezTo>
                  <a:pt x="441" y="33"/>
                  <a:pt x="441" y="19"/>
                  <a:pt x="441" y="14"/>
                </a:cubicBezTo>
                <a:cubicBezTo>
                  <a:pt x="441" y="9"/>
                  <a:pt x="430" y="0"/>
                  <a:pt x="421" y="0"/>
                </a:cubicBezTo>
                <a:cubicBezTo>
                  <a:pt x="412" y="0"/>
                  <a:pt x="413" y="15"/>
                  <a:pt x="413" y="19"/>
                </a:cubicBezTo>
                <a:cubicBezTo>
                  <a:pt x="413" y="23"/>
                  <a:pt x="399" y="26"/>
                  <a:pt x="399" y="33"/>
                </a:cubicBezTo>
                <a:cubicBezTo>
                  <a:pt x="399" y="40"/>
                  <a:pt x="407" y="40"/>
                  <a:pt x="407" y="40"/>
                </a:cubicBezTo>
                <a:cubicBezTo>
                  <a:pt x="402" y="54"/>
                  <a:pt x="402" y="54"/>
                  <a:pt x="402" y="54"/>
                </a:cubicBezTo>
                <a:cubicBezTo>
                  <a:pt x="395" y="48"/>
                  <a:pt x="395" y="48"/>
                  <a:pt x="395" y="48"/>
                </a:cubicBezTo>
                <a:cubicBezTo>
                  <a:pt x="395" y="48"/>
                  <a:pt x="373" y="49"/>
                  <a:pt x="368" y="54"/>
                </a:cubicBezTo>
                <a:cubicBezTo>
                  <a:pt x="363" y="59"/>
                  <a:pt x="368" y="77"/>
                  <a:pt x="364" y="79"/>
                </a:cubicBezTo>
                <a:cubicBezTo>
                  <a:pt x="360" y="81"/>
                  <a:pt x="349" y="64"/>
                  <a:pt x="346" y="64"/>
                </a:cubicBezTo>
                <a:cubicBezTo>
                  <a:pt x="343" y="64"/>
                  <a:pt x="318" y="84"/>
                  <a:pt x="315" y="83"/>
                </a:cubicBezTo>
                <a:cubicBezTo>
                  <a:pt x="312" y="82"/>
                  <a:pt x="292" y="66"/>
                  <a:pt x="292" y="66"/>
                </a:cubicBezTo>
                <a:cubicBezTo>
                  <a:pt x="287" y="66"/>
                  <a:pt x="287" y="66"/>
                  <a:pt x="287" y="66"/>
                </a:cubicBezTo>
                <a:cubicBezTo>
                  <a:pt x="276" y="71"/>
                  <a:pt x="276" y="71"/>
                  <a:pt x="276" y="71"/>
                </a:cubicBezTo>
                <a:cubicBezTo>
                  <a:pt x="267" y="57"/>
                  <a:pt x="267" y="57"/>
                  <a:pt x="267" y="57"/>
                </a:cubicBezTo>
                <a:cubicBezTo>
                  <a:pt x="259" y="63"/>
                  <a:pt x="259" y="63"/>
                  <a:pt x="259" y="63"/>
                </a:cubicBezTo>
                <a:cubicBezTo>
                  <a:pt x="229" y="63"/>
                  <a:pt x="229" y="63"/>
                  <a:pt x="229" y="63"/>
                </a:cubicBezTo>
                <a:cubicBezTo>
                  <a:pt x="229" y="63"/>
                  <a:pt x="215" y="50"/>
                  <a:pt x="207" y="50"/>
                </a:cubicBezTo>
                <a:cubicBezTo>
                  <a:pt x="199" y="50"/>
                  <a:pt x="200" y="67"/>
                  <a:pt x="200" y="67"/>
                </a:cubicBezTo>
                <a:cubicBezTo>
                  <a:pt x="200" y="67"/>
                  <a:pt x="181" y="62"/>
                  <a:pt x="171" y="72"/>
                </a:cubicBezTo>
                <a:cubicBezTo>
                  <a:pt x="161" y="82"/>
                  <a:pt x="166" y="110"/>
                  <a:pt x="166" y="116"/>
                </a:cubicBezTo>
                <a:cubicBezTo>
                  <a:pt x="166" y="122"/>
                  <a:pt x="157" y="120"/>
                  <a:pt x="157" y="120"/>
                </a:cubicBezTo>
                <a:cubicBezTo>
                  <a:pt x="157" y="120"/>
                  <a:pt x="144" y="129"/>
                  <a:pt x="137" y="136"/>
                </a:cubicBezTo>
                <a:cubicBezTo>
                  <a:pt x="130" y="143"/>
                  <a:pt x="112" y="142"/>
                  <a:pt x="112" y="142"/>
                </a:cubicBezTo>
                <a:cubicBezTo>
                  <a:pt x="112" y="142"/>
                  <a:pt x="112" y="158"/>
                  <a:pt x="107" y="167"/>
                </a:cubicBezTo>
                <a:cubicBezTo>
                  <a:pt x="102" y="176"/>
                  <a:pt x="77" y="177"/>
                  <a:pt x="77" y="177"/>
                </a:cubicBezTo>
                <a:cubicBezTo>
                  <a:pt x="61" y="161"/>
                  <a:pt x="61" y="161"/>
                  <a:pt x="61" y="161"/>
                </a:cubicBezTo>
                <a:cubicBezTo>
                  <a:pt x="61" y="161"/>
                  <a:pt x="54" y="164"/>
                  <a:pt x="49" y="164"/>
                </a:cubicBezTo>
                <a:cubicBezTo>
                  <a:pt x="44" y="164"/>
                  <a:pt x="30" y="154"/>
                  <a:pt x="30" y="154"/>
                </a:cubicBezTo>
                <a:cubicBezTo>
                  <a:pt x="30" y="154"/>
                  <a:pt x="24" y="161"/>
                  <a:pt x="23" y="168"/>
                </a:cubicBezTo>
                <a:cubicBezTo>
                  <a:pt x="22" y="175"/>
                  <a:pt x="29" y="205"/>
                  <a:pt x="29" y="205"/>
                </a:cubicBezTo>
                <a:cubicBezTo>
                  <a:pt x="15" y="209"/>
                  <a:pt x="15" y="209"/>
                  <a:pt x="15" y="209"/>
                </a:cubicBezTo>
                <a:cubicBezTo>
                  <a:pt x="20" y="220"/>
                  <a:pt x="20" y="220"/>
                  <a:pt x="20" y="220"/>
                </a:cubicBezTo>
                <a:cubicBezTo>
                  <a:pt x="20" y="220"/>
                  <a:pt x="6" y="225"/>
                  <a:pt x="3" y="230"/>
                </a:cubicBezTo>
                <a:cubicBezTo>
                  <a:pt x="0" y="235"/>
                  <a:pt x="11" y="244"/>
                  <a:pt x="11" y="244"/>
                </a:cubicBezTo>
                <a:cubicBezTo>
                  <a:pt x="9" y="263"/>
                  <a:pt x="9" y="263"/>
                  <a:pt x="9" y="263"/>
                </a:cubicBezTo>
                <a:cubicBezTo>
                  <a:pt x="9" y="263"/>
                  <a:pt x="30" y="260"/>
                  <a:pt x="31" y="266"/>
                </a:cubicBezTo>
                <a:cubicBezTo>
                  <a:pt x="32" y="272"/>
                  <a:pt x="17" y="280"/>
                  <a:pt x="15" y="293"/>
                </a:cubicBezTo>
                <a:cubicBezTo>
                  <a:pt x="13" y="306"/>
                  <a:pt x="40" y="330"/>
                  <a:pt x="40" y="341"/>
                </a:cubicBezTo>
                <a:cubicBezTo>
                  <a:pt x="40" y="352"/>
                  <a:pt x="40" y="366"/>
                  <a:pt x="40" y="374"/>
                </a:cubicBezTo>
                <a:cubicBezTo>
                  <a:pt x="40" y="382"/>
                  <a:pt x="70" y="382"/>
                  <a:pt x="70" y="382"/>
                </a:cubicBezTo>
                <a:cubicBezTo>
                  <a:pt x="70" y="382"/>
                  <a:pt x="85" y="377"/>
                  <a:pt x="91" y="394"/>
                </a:cubicBezTo>
                <a:cubicBezTo>
                  <a:pt x="97" y="411"/>
                  <a:pt x="86" y="424"/>
                  <a:pt x="79" y="434"/>
                </a:cubicBezTo>
                <a:cubicBezTo>
                  <a:pt x="72" y="444"/>
                  <a:pt x="56" y="458"/>
                  <a:pt x="56" y="462"/>
                </a:cubicBezTo>
                <a:cubicBezTo>
                  <a:pt x="56" y="466"/>
                  <a:pt x="61" y="467"/>
                  <a:pt x="61" y="467"/>
                </a:cubicBezTo>
                <a:cubicBezTo>
                  <a:pt x="61" y="467"/>
                  <a:pt x="73" y="464"/>
                  <a:pt x="82" y="469"/>
                </a:cubicBezTo>
                <a:cubicBezTo>
                  <a:pt x="91" y="474"/>
                  <a:pt x="121" y="492"/>
                  <a:pt x="142" y="490"/>
                </a:cubicBezTo>
                <a:cubicBezTo>
                  <a:pt x="163" y="488"/>
                  <a:pt x="161" y="483"/>
                  <a:pt x="161" y="483"/>
                </a:cubicBezTo>
                <a:cubicBezTo>
                  <a:pt x="196" y="484"/>
                  <a:pt x="196" y="484"/>
                  <a:pt x="196" y="484"/>
                </a:cubicBezTo>
                <a:cubicBezTo>
                  <a:pt x="196" y="484"/>
                  <a:pt x="193" y="488"/>
                  <a:pt x="205" y="488"/>
                </a:cubicBezTo>
                <a:cubicBezTo>
                  <a:pt x="217" y="488"/>
                  <a:pt x="218" y="482"/>
                  <a:pt x="218" y="482"/>
                </a:cubicBezTo>
                <a:cubicBezTo>
                  <a:pt x="218" y="482"/>
                  <a:pt x="260" y="480"/>
                  <a:pt x="263" y="479"/>
                </a:cubicBezTo>
                <a:cubicBezTo>
                  <a:pt x="266" y="478"/>
                  <a:pt x="305" y="465"/>
                  <a:pt x="307" y="459"/>
                </a:cubicBezTo>
                <a:cubicBezTo>
                  <a:pt x="309" y="453"/>
                  <a:pt x="303" y="433"/>
                  <a:pt x="303" y="433"/>
                </a:cubicBezTo>
                <a:cubicBezTo>
                  <a:pt x="303" y="433"/>
                  <a:pt x="296" y="409"/>
                  <a:pt x="298" y="403"/>
                </a:cubicBezTo>
                <a:cubicBezTo>
                  <a:pt x="300" y="397"/>
                  <a:pt x="315" y="384"/>
                  <a:pt x="323" y="384"/>
                </a:cubicBezTo>
                <a:cubicBezTo>
                  <a:pt x="331" y="384"/>
                  <a:pt x="327" y="390"/>
                  <a:pt x="327" y="390"/>
                </a:cubicBezTo>
                <a:cubicBezTo>
                  <a:pt x="327" y="390"/>
                  <a:pt x="357" y="395"/>
                  <a:pt x="359" y="389"/>
                </a:cubicBezTo>
                <a:cubicBezTo>
                  <a:pt x="361" y="383"/>
                  <a:pt x="344" y="381"/>
                  <a:pt x="348" y="376"/>
                </a:cubicBezTo>
                <a:cubicBezTo>
                  <a:pt x="352" y="371"/>
                  <a:pt x="366" y="367"/>
                  <a:pt x="366" y="367"/>
                </a:cubicBezTo>
                <a:cubicBezTo>
                  <a:pt x="366" y="367"/>
                  <a:pt x="373" y="361"/>
                  <a:pt x="381" y="361"/>
                </a:cubicBezTo>
                <a:cubicBezTo>
                  <a:pt x="389" y="361"/>
                  <a:pt x="399" y="359"/>
                  <a:pt x="399" y="359"/>
                </a:cubicBezTo>
                <a:cubicBezTo>
                  <a:pt x="399" y="359"/>
                  <a:pt x="396" y="378"/>
                  <a:pt x="409" y="371"/>
                </a:cubicBezTo>
                <a:cubicBezTo>
                  <a:pt x="422" y="364"/>
                  <a:pt x="425" y="355"/>
                  <a:pt x="425" y="355"/>
                </a:cubicBezTo>
                <a:cubicBezTo>
                  <a:pt x="425" y="355"/>
                  <a:pt x="416" y="337"/>
                  <a:pt x="417" y="325"/>
                </a:cubicBezTo>
                <a:cubicBezTo>
                  <a:pt x="418" y="313"/>
                  <a:pt x="424" y="316"/>
                  <a:pt x="424" y="316"/>
                </a:cubicBezTo>
                <a:cubicBezTo>
                  <a:pt x="424" y="316"/>
                  <a:pt x="421" y="294"/>
                  <a:pt x="425" y="291"/>
                </a:cubicBezTo>
                <a:cubicBezTo>
                  <a:pt x="429" y="288"/>
                  <a:pt x="442" y="289"/>
                  <a:pt x="442" y="289"/>
                </a:cubicBezTo>
                <a:cubicBezTo>
                  <a:pt x="462" y="275"/>
                  <a:pt x="462" y="275"/>
                  <a:pt x="462" y="275"/>
                </a:cubicBezTo>
                <a:cubicBezTo>
                  <a:pt x="462" y="275"/>
                  <a:pt x="451" y="276"/>
                  <a:pt x="449" y="269"/>
                </a:cubicBezTo>
                <a:cubicBezTo>
                  <a:pt x="447" y="262"/>
                  <a:pt x="447" y="258"/>
                  <a:pt x="447" y="258"/>
                </a:cubicBezTo>
                <a:cubicBezTo>
                  <a:pt x="447" y="258"/>
                  <a:pt x="432" y="254"/>
                  <a:pt x="431" y="249"/>
                </a:cubicBezTo>
                <a:cubicBezTo>
                  <a:pt x="430" y="244"/>
                  <a:pt x="430" y="239"/>
                  <a:pt x="434" y="238"/>
                </a:cubicBezTo>
                <a:cubicBezTo>
                  <a:pt x="438" y="237"/>
                  <a:pt x="445" y="245"/>
                  <a:pt x="445" y="245"/>
                </a:cubicBezTo>
                <a:cubicBezTo>
                  <a:pt x="456" y="246"/>
                  <a:pt x="456" y="246"/>
                  <a:pt x="456" y="246"/>
                </a:cubicBezTo>
                <a:cubicBezTo>
                  <a:pt x="463" y="249"/>
                  <a:pt x="463" y="249"/>
                  <a:pt x="463" y="249"/>
                </a:cubicBezTo>
                <a:cubicBezTo>
                  <a:pt x="467" y="242"/>
                  <a:pt x="467" y="242"/>
                  <a:pt x="467" y="242"/>
                </a:cubicBezTo>
                <a:cubicBezTo>
                  <a:pt x="467" y="242"/>
                  <a:pt x="478" y="245"/>
                  <a:pt x="479" y="238"/>
                </a:cubicBezTo>
                <a:cubicBezTo>
                  <a:pt x="480" y="231"/>
                  <a:pt x="479" y="222"/>
                  <a:pt x="479" y="222"/>
                </a:cubicBezTo>
                <a:cubicBezTo>
                  <a:pt x="479" y="222"/>
                  <a:pt x="472" y="221"/>
                  <a:pt x="473" y="212"/>
                </a:cubicBezTo>
                <a:cubicBezTo>
                  <a:pt x="474" y="203"/>
                  <a:pt x="491" y="195"/>
                  <a:pt x="494" y="188"/>
                </a:cubicBezTo>
                <a:cubicBezTo>
                  <a:pt x="497" y="181"/>
                  <a:pt x="487" y="173"/>
                  <a:pt x="487" y="173"/>
                </a:cubicBezTo>
                <a:cubicBezTo>
                  <a:pt x="487" y="173"/>
                  <a:pt x="490" y="156"/>
                  <a:pt x="479" y="144"/>
                </a:cubicBezTo>
                <a:cubicBezTo>
                  <a:pt x="468" y="132"/>
                  <a:pt x="463" y="136"/>
                  <a:pt x="469" y="124"/>
                </a:cubicBezTo>
                <a:cubicBezTo>
                  <a:pt x="475" y="112"/>
                  <a:pt x="486" y="109"/>
                  <a:pt x="486" y="109"/>
                </a:cubicBezTo>
                <a:cubicBezTo>
                  <a:pt x="486" y="109"/>
                  <a:pt x="509" y="93"/>
                  <a:pt x="516" y="90"/>
                </a:cubicBezTo>
                <a:cubicBezTo>
                  <a:pt x="523" y="87"/>
                  <a:pt x="540" y="88"/>
                  <a:pt x="540" y="88"/>
                </a:cubicBezTo>
                <a:cubicBezTo>
                  <a:pt x="540" y="88"/>
                  <a:pt x="563" y="83"/>
                  <a:pt x="566" y="83"/>
                </a:cubicBezTo>
                <a:cubicBezTo>
                  <a:pt x="569" y="83"/>
                  <a:pt x="579" y="89"/>
                  <a:pt x="584" y="88"/>
                </a:cubicBezTo>
                <a:cubicBezTo>
                  <a:pt x="587" y="87"/>
                  <a:pt x="596" y="82"/>
                  <a:pt x="602" y="78"/>
                </a:cubicBezTo>
                <a:cubicBezTo>
                  <a:pt x="602" y="78"/>
                  <a:pt x="602" y="78"/>
                  <a:pt x="602" y="78"/>
                </a:cubicBezTo>
                <a:cubicBezTo>
                  <a:pt x="599" y="76"/>
                  <a:pt x="597" y="74"/>
                  <a:pt x="596" y="7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5" name="Freeform 62"/>
          <p:cNvSpPr>
            <a:spLocks noChangeAspect="1"/>
          </p:cNvSpPr>
          <p:nvPr/>
        </p:nvSpPr>
        <p:spPr bwMode="gray">
          <a:xfrm>
            <a:off x="5076825" y="3432175"/>
            <a:ext cx="569913" cy="525463"/>
          </a:xfrm>
          <a:custGeom>
            <a:avLst/>
            <a:gdLst>
              <a:gd name="T0" fmla="*/ 976 w 998"/>
              <a:gd name="T1" fmla="*/ 516 h 851"/>
              <a:gd name="T2" fmla="*/ 804 w 998"/>
              <a:gd name="T3" fmla="*/ 446 h 851"/>
              <a:gd name="T4" fmla="*/ 794 w 998"/>
              <a:gd name="T5" fmla="*/ 413 h 851"/>
              <a:gd name="T6" fmla="*/ 780 w 998"/>
              <a:gd name="T7" fmla="*/ 407 h 851"/>
              <a:gd name="T8" fmla="*/ 764 w 998"/>
              <a:gd name="T9" fmla="*/ 400 h 851"/>
              <a:gd name="T10" fmla="*/ 719 w 998"/>
              <a:gd name="T11" fmla="*/ 332 h 851"/>
              <a:gd name="T12" fmla="*/ 669 w 998"/>
              <a:gd name="T13" fmla="*/ 265 h 851"/>
              <a:gd name="T14" fmla="*/ 646 w 998"/>
              <a:gd name="T15" fmla="*/ 218 h 851"/>
              <a:gd name="T16" fmla="*/ 637 w 998"/>
              <a:gd name="T17" fmla="*/ 195 h 851"/>
              <a:gd name="T18" fmla="*/ 588 w 998"/>
              <a:gd name="T19" fmla="*/ 170 h 851"/>
              <a:gd name="T20" fmla="*/ 332 w 998"/>
              <a:gd name="T21" fmla="*/ 63 h 851"/>
              <a:gd name="T22" fmla="*/ 250 w 998"/>
              <a:gd name="T23" fmla="*/ 9 h 851"/>
              <a:gd name="T24" fmla="*/ 200 w 998"/>
              <a:gd name="T25" fmla="*/ 0 h 851"/>
              <a:gd name="T26" fmla="*/ 147 w 998"/>
              <a:gd name="T27" fmla="*/ 18 h 851"/>
              <a:gd name="T28" fmla="*/ 111 w 998"/>
              <a:gd name="T29" fmla="*/ 32 h 851"/>
              <a:gd name="T30" fmla="*/ 111 w 998"/>
              <a:gd name="T31" fmla="*/ 46 h 851"/>
              <a:gd name="T32" fmla="*/ 123 w 998"/>
              <a:gd name="T33" fmla="*/ 118 h 851"/>
              <a:gd name="T34" fmla="*/ 70 w 998"/>
              <a:gd name="T35" fmla="*/ 163 h 851"/>
              <a:gd name="T36" fmla="*/ 12 w 998"/>
              <a:gd name="T37" fmla="*/ 161 h 851"/>
              <a:gd name="T38" fmla="*/ 12 w 998"/>
              <a:gd name="T39" fmla="*/ 249 h 851"/>
              <a:gd name="T40" fmla="*/ 85 w 998"/>
              <a:gd name="T41" fmla="*/ 334 h 851"/>
              <a:gd name="T42" fmla="*/ 145 w 998"/>
              <a:gd name="T43" fmla="*/ 433 h 851"/>
              <a:gd name="T44" fmla="*/ 232 w 998"/>
              <a:gd name="T45" fmla="*/ 560 h 851"/>
              <a:gd name="T46" fmla="*/ 300 w 998"/>
              <a:gd name="T47" fmla="*/ 631 h 851"/>
              <a:gd name="T48" fmla="*/ 419 w 998"/>
              <a:gd name="T49" fmla="*/ 826 h 851"/>
              <a:gd name="T50" fmla="*/ 427 w 998"/>
              <a:gd name="T51" fmla="*/ 837 h 851"/>
              <a:gd name="T52" fmla="*/ 437 w 998"/>
              <a:gd name="T53" fmla="*/ 790 h 851"/>
              <a:gd name="T54" fmla="*/ 470 w 998"/>
              <a:gd name="T55" fmla="*/ 798 h 851"/>
              <a:gd name="T56" fmla="*/ 522 w 998"/>
              <a:gd name="T57" fmla="*/ 791 h 851"/>
              <a:gd name="T58" fmla="*/ 593 w 998"/>
              <a:gd name="T59" fmla="*/ 799 h 851"/>
              <a:gd name="T60" fmla="*/ 628 w 998"/>
              <a:gd name="T61" fmla="*/ 804 h 851"/>
              <a:gd name="T62" fmla="*/ 653 w 998"/>
              <a:gd name="T63" fmla="*/ 755 h 851"/>
              <a:gd name="T64" fmla="*/ 839 w 998"/>
              <a:gd name="T65" fmla="*/ 710 h 851"/>
              <a:gd name="T66" fmla="*/ 998 w 998"/>
              <a:gd name="T67" fmla="*/ 54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851">
                <a:moveTo>
                  <a:pt x="980" y="527"/>
                </a:moveTo>
                <a:cubicBezTo>
                  <a:pt x="980" y="525"/>
                  <a:pt x="978" y="521"/>
                  <a:pt x="976" y="516"/>
                </a:cubicBezTo>
                <a:cubicBezTo>
                  <a:pt x="942" y="512"/>
                  <a:pt x="853" y="501"/>
                  <a:pt x="851" y="501"/>
                </a:cubicBezTo>
                <a:cubicBezTo>
                  <a:pt x="848" y="501"/>
                  <a:pt x="811" y="453"/>
                  <a:pt x="804" y="446"/>
                </a:cubicBezTo>
                <a:cubicBezTo>
                  <a:pt x="799" y="441"/>
                  <a:pt x="799" y="433"/>
                  <a:pt x="800" y="428"/>
                </a:cubicBezTo>
                <a:cubicBezTo>
                  <a:pt x="796" y="423"/>
                  <a:pt x="793" y="417"/>
                  <a:pt x="794" y="413"/>
                </a:cubicBezTo>
                <a:cubicBezTo>
                  <a:pt x="788" y="415"/>
                  <a:pt x="788" y="415"/>
                  <a:pt x="788" y="415"/>
                </a:cubicBezTo>
                <a:cubicBezTo>
                  <a:pt x="780" y="407"/>
                  <a:pt x="780" y="407"/>
                  <a:pt x="780" y="407"/>
                </a:cubicBezTo>
                <a:cubicBezTo>
                  <a:pt x="770" y="410"/>
                  <a:pt x="770" y="410"/>
                  <a:pt x="770" y="410"/>
                </a:cubicBezTo>
                <a:cubicBezTo>
                  <a:pt x="764" y="400"/>
                  <a:pt x="764" y="400"/>
                  <a:pt x="764" y="400"/>
                </a:cubicBezTo>
                <a:cubicBezTo>
                  <a:pt x="757" y="398"/>
                  <a:pt x="750" y="359"/>
                  <a:pt x="744" y="354"/>
                </a:cubicBezTo>
                <a:cubicBezTo>
                  <a:pt x="738" y="349"/>
                  <a:pt x="722" y="346"/>
                  <a:pt x="719" y="332"/>
                </a:cubicBezTo>
                <a:cubicBezTo>
                  <a:pt x="715" y="318"/>
                  <a:pt x="720" y="296"/>
                  <a:pt x="707" y="286"/>
                </a:cubicBezTo>
                <a:cubicBezTo>
                  <a:pt x="693" y="275"/>
                  <a:pt x="675" y="277"/>
                  <a:pt x="669" y="265"/>
                </a:cubicBezTo>
                <a:cubicBezTo>
                  <a:pt x="663" y="252"/>
                  <a:pt x="670" y="239"/>
                  <a:pt x="664" y="235"/>
                </a:cubicBezTo>
                <a:cubicBezTo>
                  <a:pt x="658" y="231"/>
                  <a:pt x="646" y="218"/>
                  <a:pt x="646" y="218"/>
                </a:cubicBezTo>
                <a:cubicBezTo>
                  <a:pt x="645" y="201"/>
                  <a:pt x="645" y="201"/>
                  <a:pt x="645" y="201"/>
                </a:cubicBezTo>
                <a:cubicBezTo>
                  <a:pt x="645" y="201"/>
                  <a:pt x="642" y="198"/>
                  <a:pt x="637" y="195"/>
                </a:cubicBezTo>
                <a:cubicBezTo>
                  <a:pt x="624" y="196"/>
                  <a:pt x="606" y="196"/>
                  <a:pt x="598" y="196"/>
                </a:cubicBezTo>
                <a:cubicBezTo>
                  <a:pt x="584" y="195"/>
                  <a:pt x="594" y="177"/>
                  <a:pt x="588" y="170"/>
                </a:cubicBezTo>
                <a:cubicBezTo>
                  <a:pt x="582" y="163"/>
                  <a:pt x="460" y="160"/>
                  <a:pt x="460" y="160"/>
                </a:cubicBezTo>
                <a:cubicBezTo>
                  <a:pt x="332" y="63"/>
                  <a:pt x="332" y="63"/>
                  <a:pt x="332" y="63"/>
                </a:cubicBezTo>
                <a:cubicBezTo>
                  <a:pt x="332" y="63"/>
                  <a:pt x="311" y="49"/>
                  <a:pt x="299" y="43"/>
                </a:cubicBezTo>
                <a:cubicBezTo>
                  <a:pt x="287" y="37"/>
                  <a:pt x="250" y="9"/>
                  <a:pt x="250" y="9"/>
                </a:cubicBezTo>
                <a:cubicBezTo>
                  <a:pt x="250" y="9"/>
                  <a:pt x="225" y="8"/>
                  <a:pt x="216" y="9"/>
                </a:cubicBezTo>
                <a:cubicBezTo>
                  <a:pt x="207" y="10"/>
                  <a:pt x="200" y="0"/>
                  <a:pt x="200" y="0"/>
                </a:cubicBezTo>
                <a:cubicBezTo>
                  <a:pt x="200" y="0"/>
                  <a:pt x="187" y="8"/>
                  <a:pt x="181" y="14"/>
                </a:cubicBezTo>
                <a:cubicBezTo>
                  <a:pt x="175" y="20"/>
                  <a:pt x="147" y="18"/>
                  <a:pt x="147" y="18"/>
                </a:cubicBezTo>
                <a:cubicBezTo>
                  <a:pt x="139" y="32"/>
                  <a:pt x="139" y="32"/>
                  <a:pt x="139" y="32"/>
                </a:cubicBezTo>
                <a:cubicBezTo>
                  <a:pt x="111" y="32"/>
                  <a:pt x="111" y="32"/>
                  <a:pt x="111" y="32"/>
                </a:cubicBezTo>
                <a:cubicBezTo>
                  <a:pt x="111" y="32"/>
                  <a:pt x="86" y="31"/>
                  <a:pt x="79" y="38"/>
                </a:cubicBezTo>
                <a:cubicBezTo>
                  <a:pt x="72" y="45"/>
                  <a:pt x="104" y="42"/>
                  <a:pt x="111" y="46"/>
                </a:cubicBezTo>
                <a:cubicBezTo>
                  <a:pt x="118" y="50"/>
                  <a:pt x="137" y="85"/>
                  <a:pt x="137" y="85"/>
                </a:cubicBezTo>
                <a:cubicBezTo>
                  <a:pt x="137" y="85"/>
                  <a:pt x="131" y="111"/>
                  <a:pt x="123" y="118"/>
                </a:cubicBezTo>
                <a:cubicBezTo>
                  <a:pt x="115" y="125"/>
                  <a:pt x="98" y="121"/>
                  <a:pt x="92" y="123"/>
                </a:cubicBezTo>
                <a:cubicBezTo>
                  <a:pt x="86" y="125"/>
                  <a:pt x="84" y="152"/>
                  <a:pt x="70" y="163"/>
                </a:cubicBezTo>
                <a:cubicBezTo>
                  <a:pt x="56" y="174"/>
                  <a:pt x="25" y="154"/>
                  <a:pt x="18" y="155"/>
                </a:cubicBezTo>
                <a:cubicBezTo>
                  <a:pt x="12" y="156"/>
                  <a:pt x="12" y="160"/>
                  <a:pt x="12" y="161"/>
                </a:cubicBezTo>
                <a:cubicBezTo>
                  <a:pt x="12" y="161"/>
                  <a:pt x="12" y="161"/>
                  <a:pt x="12" y="161"/>
                </a:cubicBezTo>
                <a:cubicBezTo>
                  <a:pt x="12" y="170"/>
                  <a:pt x="0" y="237"/>
                  <a:pt x="12" y="249"/>
                </a:cubicBezTo>
                <a:cubicBezTo>
                  <a:pt x="24" y="260"/>
                  <a:pt x="49" y="260"/>
                  <a:pt x="54" y="274"/>
                </a:cubicBezTo>
                <a:cubicBezTo>
                  <a:pt x="60" y="288"/>
                  <a:pt x="76" y="325"/>
                  <a:pt x="85" y="334"/>
                </a:cubicBezTo>
                <a:cubicBezTo>
                  <a:pt x="94" y="343"/>
                  <a:pt x="113" y="358"/>
                  <a:pt x="120" y="370"/>
                </a:cubicBezTo>
                <a:cubicBezTo>
                  <a:pt x="128" y="383"/>
                  <a:pt x="132" y="421"/>
                  <a:pt x="145" y="433"/>
                </a:cubicBezTo>
                <a:cubicBezTo>
                  <a:pt x="157" y="445"/>
                  <a:pt x="184" y="434"/>
                  <a:pt x="201" y="453"/>
                </a:cubicBezTo>
                <a:cubicBezTo>
                  <a:pt x="218" y="472"/>
                  <a:pt x="232" y="531"/>
                  <a:pt x="232" y="560"/>
                </a:cubicBezTo>
                <a:cubicBezTo>
                  <a:pt x="232" y="590"/>
                  <a:pt x="267" y="626"/>
                  <a:pt x="267" y="626"/>
                </a:cubicBezTo>
                <a:cubicBezTo>
                  <a:pt x="267" y="626"/>
                  <a:pt x="291" y="623"/>
                  <a:pt x="300" y="631"/>
                </a:cubicBezTo>
                <a:cubicBezTo>
                  <a:pt x="308" y="639"/>
                  <a:pt x="344" y="704"/>
                  <a:pt x="358" y="728"/>
                </a:cubicBezTo>
                <a:cubicBezTo>
                  <a:pt x="372" y="752"/>
                  <a:pt x="420" y="810"/>
                  <a:pt x="419" y="826"/>
                </a:cubicBezTo>
                <a:cubicBezTo>
                  <a:pt x="419" y="833"/>
                  <a:pt x="417" y="842"/>
                  <a:pt x="414" y="851"/>
                </a:cubicBezTo>
                <a:cubicBezTo>
                  <a:pt x="418" y="848"/>
                  <a:pt x="423" y="844"/>
                  <a:pt x="427" y="837"/>
                </a:cubicBezTo>
                <a:cubicBezTo>
                  <a:pt x="434" y="826"/>
                  <a:pt x="428" y="824"/>
                  <a:pt x="428" y="824"/>
                </a:cubicBezTo>
                <a:cubicBezTo>
                  <a:pt x="428" y="824"/>
                  <a:pt x="427" y="795"/>
                  <a:pt x="437" y="790"/>
                </a:cubicBezTo>
                <a:cubicBezTo>
                  <a:pt x="447" y="785"/>
                  <a:pt x="452" y="799"/>
                  <a:pt x="452" y="799"/>
                </a:cubicBezTo>
                <a:cubicBezTo>
                  <a:pt x="470" y="798"/>
                  <a:pt x="470" y="798"/>
                  <a:pt x="470" y="798"/>
                </a:cubicBezTo>
                <a:cubicBezTo>
                  <a:pt x="470" y="798"/>
                  <a:pt x="477" y="792"/>
                  <a:pt x="482" y="792"/>
                </a:cubicBezTo>
                <a:cubicBezTo>
                  <a:pt x="487" y="792"/>
                  <a:pt x="506" y="791"/>
                  <a:pt x="522" y="791"/>
                </a:cubicBezTo>
                <a:cubicBezTo>
                  <a:pt x="538" y="791"/>
                  <a:pt x="549" y="799"/>
                  <a:pt x="549" y="799"/>
                </a:cubicBezTo>
                <a:cubicBezTo>
                  <a:pt x="549" y="799"/>
                  <a:pt x="589" y="797"/>
                  <a:pt x="593" y="799"/>
                </a:cubicBezTo>
                <a:cubicBezTo>
                  <a:pt x="597" y="801"/>
                  <a:pt x="611" y="816"/>
                  <a:pt x="616" y="816"/>
                </a:cubicBezTo>
                <a:cubicBezTo>
                  <a:pt x="621" y="816"/>
                  <a:pt x="628" y="804"/>
                  <a:pt x="628" y="804"/>
                </a:cubicBezTo>
                <a:cubicBezTo>
                  <a:pt x="628" y="792"/>
                  <a:pt x="628" y="792"/>
                  <a:pt x="628" y="792"/>
                </a:cubicBezTo>
                <a:cubicBezTo>
                  <a:pt x="628" y="792"/>
                  <a:pt x="643" y="768"/>
                  <a:pt x="653" y="755"/>
                </a:cubicBezTo>
                <a:cubicBezTo>
                  <a:pt x="663" y="742"/>
                  <a:pt x="705" y="723"/>
                  <a:pt x="717" y="723"/>
                </a:cubicBezTo>
                <a:cubicBezTo>
                  <a:pt x="729" y="723"/>
                  <a:pt x="839" y="710"/>
                  <a:pt x="839" y="710"/>
                </a:cubicBezTo>
                <a:cubicBezTo>
                  <a:pt x="972" y="661"/>
                  <a:pt x="972" y="661"/>
                  <a:pt x="972" y="661"/>
                </a:cubicBezTo>
                <a:cubicBezTo>
                  <a:pt x="998" y="546"/>
                  <a:pt x="998" y="546"/>
                  <a:pt x="998" y="546"/>
                </a:cubicBezTo>
                <a:cubicBezTo>
                  <a:pt x="998" y="546"/>
                  <a:pt x="980" y="531"/>
                  <a:pt x="980" y="52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6" name="Freeform 63"/>
          <p:cNvSpPr>
            <a:spLocks noChangeAspect="1"/>
          </p:cNvSpPr>
          <p:nvPr/>
        </p:nvSpPr>
        <p:spPr bwMode="gray">
          <a:xfrm>
            <a:off x="5073650" y="3351213"/>
            <a:ext cx="42863" cy="63500"/>
          </a:xfrm>
          <a:custGeom>
            <a:avLst/>
            <a:gdLst>
              <a:gd name="T0" fmla="*/ 46 w 76"/>
              <a:gd name="T1" fmla="*/ 66 h 105"/>
              <a:gd name="T2" fmla="*/ 50 w 76"/>
              <a:gd name="T3" fmla="*/ 46 h 105"/>
              <a:gd name="T4" fmla="*/ 71 w 76"/>
              <a:gd name="T5" fmla="*/ 34 h 105"/>
              <a:gd name="T6" fmla="*/ 64 w 76"/>
              <a:gd name="T7" fmla="*/ 10 h 105"/>
              <a:gd name="T8" fmla="*/ 65 w 76"/>
              <a:gd name="T9" fmla="*/ 0 h 105"/>
              <a:gd name="T10" fmla="*/ 40 w 76"/>
              <a:gd name="T11" fmla="*/ 0 h 105"/>
              <a:gd name="T12" fmla="*/ 37 w 76"/>
              <a:gd name="T13" fmla="*/ 0 h 105"/>
              <a:gd name="T14" fmla="*/ 36 w 76"/>
              <a:gd name="T15" fmla="*/ 5 h 105"/>
              <a:gd name="T16" fmla="*/ 20 w 76"/>
              <a:gd name="T17" fmla="*/ 21 h 105"/>
              <a:gd name="T18" fmla="*/ 11 w 76"/>
              <a:gd name="T19" fmla="*/ 45 h 105"/>
              <a:gd name="T20" fmla="*/ 0 w 76"/>
              <a:gd name="T21" fmla="*/ 89 h 105"/>
              <a:gd name="T22" fmla="*/ 1 w 76"/>
              <a:gd name="T23" fmla="*/ 105 h 105"/>
              <a:gd name="T24" fmla="*/ 6 w 76"/>
              <a:gd name="T25" fmla="*/ 100 h 105"/>
              <a:gd name="T26" fmla="*/ 13 w 76"/>
              <a:gd name="T27" fmla="*/ 87 h 105"/>
              <a:gd name="T28" fmla="*/ 27 w 76"/>
              <a:gd name="T29" fmla="*/ 86 h 105"/>
              <a:gd name="T30" fmla="*/ 31 w 76"/>
              <a:gd name="T31" fmla="*/ 69 h 105"/>
              <a:gd name="T32" fmla="*/ 46 w 76"/>
              <a:gd name="T33" fmla="*/ 6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5">
                <a:moveTo>
                  <a:pt x="46" y="66"/>
                </a:moveTo>
                <a:cubicBezTo>
                  <a:pt x="46" y="66"/>
                  <a:pt x="41" y="49"/>
                  <a:pt x="50" y="46"/>
                </a:cubicBezTo>
                <a:cubicBezTo>
                  <a:pt x="59" y="43"/>
                  <a:pt x="66" y="46"/>
                  <a:pt x="71" y="34"/>
                </a:cubicBezTo>
                <a:cubicBezTo>
                  <a:pt x="76" y="22"/>
                  <a:pt x="64" y="10"/>
                  <a:pt x="64" y="10"/>
                </a:cubicBezTo>
                <a:cubicBezTo>
                  <a:pt x="65" y="0"/>
                  <a:pt x="65" y="0"/>
                  <a:pt x="65" y="0"/>
                </a:cubicBezTo>
                <a:cubicBezTo>
                  <a:pt x="40" y="0"/>
                  <a:pt x="40" y="0"/>
                  <a:pt x="40" y="0"/>
                </a:cubicBezTo>
                <a:cubicBezTo>
                  <a:pt x="37" y="0"/>
                  <a:pt x="37" y="0"/>
                  <a:pt x="37" y="0"/>
                </a:cubicBezTo>
                <a:cubicBezTo>
                  <a:pt x="37" y="2"/>
                  <a:pt x="37" y="4"/>
                  <a:pt x="36" y="5"/>
                </a:cubicBezTo>
                <a:cubicBezTo>
                  <a:pt x="29" y="15"/>
                  <a:pt x="20" y="21"/>
                  <a:pt x="20" y="21"/>
                </a:cubicBezTo>
                <a:cubicBezTo>
                  <a:pt x="11" y="45"/>
                  <a:pt x="11" y="45"/>
                  <a:pt x="11" y="45"/>
                </a:cubicBezTo>
                <a:cubicBezTo>
                  <a:pt x="11" y="45"/>
                  <a:pt x="1" y="69"/>
                  <a:pt x="0" y="89"/>
                </a:cubicBezTo>
                <a:cubicBezTo>
                  <a:pt x="0" y="94"/>
                  <a:pt x="0" y="100"/>
                  <a:pt x="1" y="105"/>
                </a:cubicBezTo>
                <a:cubicBezTo>
                  <a:pt x="6" y="100"/>
                  <a:pt x="6" y="100"/>
                  <a:pt x="6" y="100"/>
                </a:cubicBezTo>
                <a:cubicBezTo>
                  <a:pt x="13" y="87"/>
                  <a:pt x="13" y="87"/>
                  <a:pt x="13" y="87"/>
                </a:cubicBezTo>
                <a:cubicBezTo>
                  <a:pt x="13" y="87"/>
                  <a:pt x="22" y="93"/>
                  <a:pt x="27" y="86"/>
                </a:cubicBezTo>
                <a:cubicBezTo>
                  <a:pt x="32" y="79"/>
                  <a:pt x="31" y="69"/>
                  <a:pt x="31" y="69"/>
                </a:cubicBezTo>
                <a:cubicBezTo>
                  <a:pt x="46" y="66"/>
                  <a:pt x="46" y="66"/>
                  <a:pt x="46" y="6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7" name="Freeform 64"/>
          <p:cNvSpPr>
            <a:spLocks noChangeAspect="1"/>
          </p:cNvSpPr>
          <p:nvPr/>
        </p:nvSpPr>
        <p:spPr bwMode="gray">
          <a:xfrm>
            <a:off x="5084763" y="3259138"/>
            <a:ext cx="168275" cy="169862"/>
          </a:xfrm>
          <a:custGeom>
            <a:avLst/>
            <a:gdLst>
              <a:gd name="T0" fmla="*/ 281 w 297"/>
              <a:gd name="T1" fmla="*/ 39 h 275"/>
              <a:gd name="T2" fmla="*/ 297 w 297"/>
              <a:gd name="T3" fmla="*/ 19 h 275"/>
              <a:gd name="T4" fmla="*/ 290 w 297"/>
              <a:gd name="T5" fmla="*/ 2 h 275"/>
              <a:gd name="T6" fmla="*/ 277 w 297"/>
              <a:gd name="T7" fmla="*/ 12 h 275"/>
              <a:gd name="T8" fmla="*/ 264 w 297"/>
              <a:gd name="T9" fmla="*/ 15 h 275"/>
              <a:gd name="T10" fmla="*/ 250 w 297"/>
              <a:gd name="T11" fmla="*/ 22 h 275"/>
              <a:gd name="T12" fmla="*/ 241 w 297"/>
              <a:gd name="T13" fmla="*/ 16 h 275"/>
              <a:gd name="T14" fmla="*/ 217 w 297"/>
              <a:gd name="T15" fmla="*/ 16 h 275"/>
              <a:gd name="T16" fmla="*/ 188 w 297"/>
              <a:gd name="T17" fmla="*/ 32 h 275"/>
              <a:gd name="T18" fmla="*/ 163 w 297"/>
              <a:gd name="T19" fmla="*/ 39 h 275"/>
              <a:gd name="T20" fmla="*/ 140 w 297"/>
              <a:gd name="T21" fmla="*/ 35 h 275"/>
              <a:gd name="T22" fmla="*/ 114 w 297"/>
              <a:gd name="T23" fmla="*/ 22 h 275"/>
              <a:gd name="T24" fmla="*/ 100 w 297"/>
              <a:gd name="T25" fmla="*/ 33 h 275"/>
              <a:gd name="T26" fmla="*/ 64 w 297"/>
              <a:gd name="T27" fmla="*/ 41 h 275"/>
              <a:gd name="T28" fmla="*/ 58 w 297"/>
              <a:gd name="T29" fmla="*/ 31 h 275"/>
              <a:gd name="T30" fmla="*/ 42 w 297"/>
              <a:gd name="T31" fmla="*/ 32 h 275"/>
              <a:gd name="T32" fmla="*/ 43 w 297"/>
              <a:gd name="T33" fmla="*/ 53 h 275"/>
              <a:gd name="T34" fmla="*/ 48 w 297"/>
              <a:gd name="T35" fmla="*/ 64 h 275"/>
              <a:gd name="T36" fmla="*/ 33 w 297"/>
              <a:gd name="T37" fmla="*/ 66 h 275"/>
              <a:gd name="T38" fmla="*/ 33 w 297"/>
              <a:gd name="T39" fmla="*/ 75 h 275"/>
              <a:gd name="T40" fmla="*/ 27 w 297"/>
              <a:gd name="T41" fmla="*/ 84 h 275"/>
              <a:gd name="T42" fmla="*/ 14 w 297"/>
              <a:gd name="T43" fmla="*/ 78 h 275"/>
              <a:gd name="T44" fmla="*/ 5 w 297"/>
              <a:gd name="T45" fmla="*/ 98 h 275"/>
              <a:gd name="T46" fmla="*/ 1 w 297"/>
              <a:gd name="T47" fmla="*/ 99 h 275"/>
              <a:gd name="T48" fmla="*/ 0 w 297"/>
              <a:gd name="T49" fmla="*/ 131 h 275"/>
              <a:gd name="T50" fmla="*/ 17 w 297"/>
              <a:gd name="T51" fmla="*/ 147 h 275"/>
              <a:gd name="T52" fmla="*/ 20 w 297"/>
              <a:gd name="T53" fmla="*/ 147 h 275"/>
              <a:gd name="T54" fmla="*/ 45 w 297"/>
              <a:gd name="T55" fmla="*/ 147 h 275"/>
              <a:gd name="T56" fmla="*/ 44 w 297"/>
              <a:gd name="T57" fmla="*/ 157 h 275"/>
              <a:gd name="T58" fmla="*/ 51 w 297"/>
              <a:gd name="T59" fmla="*/ 181 h 275"/>
              <a:gd name="T60" fmla="*/ 30 w 297"/>
              <a:gd name="T61" fmla="*/ 193 h 275"/>
              <a:gd name="T62" fmla="*/ 26 w 297"/>
              <a:gd name="T63" fmla="*/ 213 h 275"/>
              <a:gd name="T64" fmla="*/ 16 w 297"/>
              <a:gd name="T65" fmla="*/ 224 h 275"/>
              <a:gd name="T66" fmla="*/ 19 w 297"/>
              <a:gd name="T67" fmla="*/ 254 h 275"/>
              <a:gd name="T68" fmla="*/ 23 w 297"/>
              <a:gd name="T69" fmla="*/ 251 h 275"/>
              <a:gd name="T70" fmla="*/ 45 w 297"/>
              <a:gd name="T71" fmla="*/ 263 h 275"/>
              <a:gd name="T72" fmla="*/ 73 w 297"/>
              <a:gd name="T73" fmla="*/ 275 h 275"/>
              <a:gd name="T74" fmla="*/ 157 w 297"/>
              <a:gd name="T75" fmla="*/ 218 h 275"/>
              <a:gd name="T76" fmla="*/ 200 w 297"/>
              <a:gd name="T77" fmla="*/ 183 h 275"/>
              <a:gd name="T78" fmla="*/ 261 w 297"/>
              <a:gd name="T79" fmla="*/ 156 h 275"/>
              <a:gd name="T80" fmla="*/ 255 w 297"/>
              <a:gd name="T81" fmla="*/ 131 h 275"/>
              <a:gd name="T82" fmla="*/ 264 w 297"/>
              <a:gd name="T83" fmla="*/ 112 h 275"/>
              <a:gd name="T84" fmla="*/ 260 w 297"/>
              <a:gd name="T85" fmla="*/ 77 h 275"/>
              <a:gd name="T86" fmla="*/ 249 w 297"/>
              <a:gd name="T87" fmla="*/ 55 h 275"/>
              <a:gd name="T88" fmla="*/ 281 w 297"/>
              <a:gd name="T89" fmla="*/ 3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 h="275">
                <a:moveTo>
                  <a:pt x="281" y="39"/>
                </a:moveTo>
                <a:cubicBezTo>
                  <a:pt x="290" y="35"/>
                  <a:pt x="295" y="26"/>
                  <a:pt x="297" y="19"/>
                </a:cubicBezTo>
                <a:cubicBezTo>
                  <a:pt x="288" y="20"/>
                  <a:pt x="293" y="4"/>
                  <a:pt x="290" y="2"/>
                </a:cubicBezTo>
                <a:cubicBezTo>
                  <a:pt x="287" y="0"/>
                  <a:pt x="285" y="11"/>
                  <a:pt x="277" y="12"/>
                </a:cubicBezTo>
                <a:cubicBezTo>
                  <a:pt x="269" y="13"/>
                  <a:pt x="264" y="15"/>
                  <a:pt x="264" y="15"/>
                </a:cubicBezTo>
                <a:cubicBezTo>
                  <a:pt x="264" y="15"/>
                  <a:pt x="259" y="21"/>
                  <a:pt x="250" y="22"/>
                </a:cubicBezTo>
                <a:cubicBezTo>
                  <a:pt x="241" y="23"/>
                  <a:pt x="246" y="18"/>
                  <a:pt x="241" y="16"/>
                </a:cubicBezTo>
                <a:cubicBezTo>
                  <a:pt x="236" y="14"/>
                  <a:pt x="230" y="15"/>
                  <a:pt x="217" y="16"/>
                </a:cubicBezTo>
                <a:cubicBezTo>
                  <a:pt x="204" y="17"/>
                  <a:pt x="197" y="29"/>
                  <a:pt x="188" y="32"/>
                </a:cubicBezTo>
                <a:cubicBezTo>
                  <a:pt x="179" y="35"/>
                  <a:pt x="174" y="38"/>
                  <a:pt x="163" y="39"/>
                </a:cubicBezTo>
                <a:cubicBezTo>
                  <a:pt x="152" y="40"/>
                  <a:pt x="140" y="35"/>
                  <a:pt x="140" y="35"/>
                </a:cubicBezTo>
                <a:cubicBezTo>
                  <a:pt x="140" y="35"/>
                  <a:pt x="117" y="23"/>
                  <a:pt x="114" y="22"/>
                </a:cubicBezTo>
                <a:cubicBezTo>
                  <a:pt x="111" y="21"/>
                  <a:pt x="100" y="33"/>
                  <a:pt x="100" y="33"/>
                </a:cubicBezTo>
                <a:cubicBezTo>
                  <a:pt x="100" y="33"/>
                  <a:pt x="85" y="41"/>
                  <a:pt x="64" y="41"/>
                </a:cubicBezTo>
                <a:cubicBezTo>
                  <a:pt x="43" y="41"/>
                  <a:pt x="60" y="35"/>
                  <a:pt x="58" y="31"/>
                </a:cubicBezTo>
                <a:cubicBezTo>
                  <a:pt x="56" y="27"/>
                  <a:pt x="42" y="32"/>
                  <a:pt x="42" y="32"/>
                </a:cubicBezTo>
                <a:cubicBezTo>
                  <a:pt x="43" y="53"/>
                  <a:pt x="43" y="53"/>
                  <a:pt x="43" y="53"/>
                </a:cubicBezTo>
                <a:cubicBezTo>
                  <a:pt x="43" y="53"/>
                  <a:pt x="50" y="51"/>
                  <a:pt x="48" y="64"/>
                </a:cubicBezTo>
                <a:cubicBezTo>
                  <a:pt x="47" y="72"/>
                  <a:pt x="33" y="66"/>
                  <a:pt x="33" y="66"/>
                </a:cubicBezTo>
                <a:cubicBezTo>
                  <a:pt x="33" y="75"/>
                  <a:pt x="33" y="75"/>
                  <a:pt x="33" y="75"/>
                </a:cubicBezTo>
                <a:cubicBezTo>
                  <a:pt x="33" y="75"/>
                  <a:pt x="31" y="83"/>
                  <a:pt x="27" y="84"/>
                </a:cubicBezTo>
                <a:cubicBezTo>
                  <a:pt x="24" y="85"/>
                  <a:pt x="17" y="80"/>
                  <a:pt x="14" y="78"/>
                </a:cubicBezTo>
                <a:cubicBezTo>
                  <a:pt x="12" y="83"/>
                  <a:pt x="2" y="91"/>
                  <a:pt x="5" y="98"/>
                </a:cubicBezTo>
                <a:cubicBezTo>
                  <a:pt x="1" y="99"/>
                  <a:pt x="1" y="99"/>
                  <a:pt x="1" y="99"/>
                </a:cubicBezTo>
                <a:cubicBezTo>
                  <a:pt x="0" y="131"/>
                  <a:pt x="0" y="131"/>
                  <a:pt x="0" y="131"/>
                </a:cubicBezTo>
                <a:cubicBezTo>
                  <a:pt x="0" y="131"/>
                  <a:pt x="14" y="139"/>
                  <a:pt x="17" y="147"/>
                </a:cubicBezTo>
                <a:cubicBezTo>
                  <a:pt x="20" y="147"/>
                  <a:pt x="20" y="147"/>
                  <a:pt x="20" y="147"/>
                </a:cubicBezTo>
                <a:cubicBezTo>
                  <a:pt x="45" y="147"/>
                  <a:pt x="45" y="147"/>
                  <a:pt x="45" y="147"/>
                </a:cubicBezTo>
                <a:cubicBezTo>
                  <a:pt x="44" y="157"/>
                  <a:pt x="44" y="157"/>
                  <a:pt x="44" y="157"/>
                </a:cubicBezTo>
                <a:cubicBezTo>
                  <a:pt x="44" y="157"/>
                  <a:pt x="56" y="169"/>
                  <a:pt x="51" y="181"/>
                </a:cubicBezTo>
                <a:cubicBezTo>
                  <a:pt x="46" y="193"/>
                  <a:pt x="39" y="190"/>
                  <a:pt x="30" y="193"/>
                </a:cubicBezTo>
                <a:cubicBezTo>
                  <a:pt x="21" y="196"/>
                  <a:pt x="26" y="213"/>
                  <a:pt x="26" y="213"/>
                </a:cubicBezTo>
                <a:cubicBezTo>
                  <a:pt x="16" y="224"/>
                  <a:pt x="16" y="224"/>
                  <a:pt x="16" y="224"/>
                </a:cubicBezTo>
                <a:cubicBezTo>
                  <a:pt x="19" y="254"/>
                  <a:pt x="19" y="254"/>
                  <a:pt x="19" y="254"/>
                </a:cubicBezTo>
                <a:cubicBezTo>
                  <a:pt x="23" y="251"/>
                  <a:pt x="23" y="251"/>
                  <a:pt x="23" y="251"/>
                </a:cubicBezTo>
                <a:cubicBezTo>
                  <a:pt x="45" y="263"/>
                  <a:pt x="45" y="263"/>
                  <a:pt x="45" y="263"/>
                </a:cubicBezTo>
                <a:cubicBezTo>
                  <a:pt x="45" y="263"/>
                  <a:pt x="52" y="275"/>
                  <a:pt x="73" y="275"/>
                </a:cubicBezTo>
                <a:cubicBezTo>
                  <a:pt x="94" y="275"/>
                  <a:pt x="157" y="218"/>
                  <a:pt x="157" y="218"/>
                </a:cubicBezTo>
                <a:cubicBezTo>
                  <a:pt x="200" y="183"/>
                  <a:pt x="200" y="183"/>
                  <a:pt x="200" y="183"/>
                </a:cubicBezTo>
                <a:cubicBezTo>
                  <a:pt x="200" y="183"/>
                  <a:pt x="249" y="165"/>
                  <a:pt x="261" y="156"/>
                </a:cubicBezTo>
                <a:cubicBezTo>
                  <a:pt x="273" y="147"/>
                  <a:pt x="256" y="138"/>
                  <a:pt x="255" y="131"/>
                </a:cubicBezTo>
                <a:cubicBezTo>
                  <a:pt x="254" y="124"/>
                  <a:pt x="260" y="117"/>
                  <a:pt x="264" y="112"/>
                </a:cubicBezTo>
                <a:cubicBezTo>
                  <a:pt x="268" y="107"/>
                  <a:pt x="260" y="77"/>
                  <a:pt x="260" y="77"/>
                </a:cubicBezTo>
                <a:cubicBezTo>
                  <a:pt x="260" y="77"/>
                  <a:pt x="245" y="69"/>
                  <a:pt x="249" y="55"/>
                </a:cubicBezTo>
                <a:cubicBezTo>
                  <a:pt x="253" y="41"/>
                  <a:pt x="265" y="46"/>
                  <a:pt x="281" y="3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8" name="Freeform 65"/>
          <p:cNvSpPr>
            <a:spLocks noChangeAspect="1"/>
          </p:cNvSpPr>
          <p:nvPr/>
        </p:nvSpPr>
        <p:spPr bwMode="gray">
          <a:xfrm>
            <a:off x="5262563" y="3128963"/>
            <a:ext cx="88900" cy="85725"/>
          </a:xfrm>
          <a:custGeom>
            <a:avLst/>
            <a:gdLst>
              <a:gd name="T0" fmla="*/ 147 w 152"/>
              <a:gd name="T1" fmla="*/ 111 h 140"/>
              <a:gd name="T2" fmla="*/ 143 w 152"/>
              <a:gd name="T3" fmla="*/ 104 h 140"/>
              <a:gd name="T4" fmla="*/ 145 w 152"/>
              <a:gd name="T5" fmla="*/ 94 h 140"/>
              <a:gd name="T6" fmla="*/ 125 w 152"/>
              <a:gd name="T7" fmla="*/ 92 h 140"/>
              <a:gd name="T8" fmla="*/ 115 w 152"/>
              <a:gd name="T9" fmla="*/ 78 h 140"/>
              <a:gd name="T10" fmla="*/ 97 w 152"/>
              <a:gd name="T11" fmla="*/ 70 h 140"/>
              <a:gd name="T12" fmla="*/ 118 w 152"/>
              <a:gd name="T13" fmla="*/ 61 h 140"/>
              <a:gd name="T14" fmla="*/ 88 w 152"/>
              <a:gd name="T15" fmla="*/ 39 h 140"/>
              <a:gd name="T16" fmla="*/ 94 w 152"/>
              <a:gd name="T17" fmla="*/ 24 h 140"/>
              <a:gd name="T18" fmla="*/ 75 w 152"/>
              <a:gd name="T19" fmla="*/ 16 h 140"/>
              <a:gd name="T20" fmla="*/ 76 w 152"/>
              <a:gd name="T21" fmla="*/ 7 h 140"/>
              <a:gd name="T22" fmla="*/ 61 w 152"/>
              <a:gd name="T23" fmla="*/ 0 h 140"/>
              <a:gd name="T24" fmla="*/ 55 w 152"/>
              <a:gd name="T25" fmla="*/ 10 h 140"/>
              <a:gd name="T26" fmla="*/ 22 w 152"/>
              <a:gd name="T27" fmla="*/ 6 h 140"/>
              <a:gd name="T28" fmla="*/ 17 w 152"/>
              <a:gd name="T29" fmla="*/ 13 h 140"/>
              <a:gd name="T30" fmla="*/ 0 w 152"/>
              <a:gd name="T31" fmla="*/ 14 h 140"/>
              <a:gd name="T32" fmla="*/ 6 w 152"/>
              <a:gd name="T33" fmla="*/ 29 h 140"/>
              <a:gd name="T34" fmla="*/ 18 w 152"/>
              <a:gd name="T35" fmla="*/ 69 h 140"/>
              <a:gd name="T36" fmla="*/ 47 w 152"/>
              <a:gd name="T37" fmla="*/ 72 h 140"/>
              <a:gd name="T38" fmla="*/ 57 w 152"/>
              <a:gd name="T39" fmla="*/ 93 h 140"/>
              <a:gd name="T40" fmla="*/ 55 w 152"/>
              <a:gd name="T41" fmla="*/ 98 h 140"/>
              <a:gd name="T42" fmla="*/ 62 w 152"/>
              <a:gd name="T43" fmla="*/ 103 h 140"/>
              <a:gd name="T44" fmla="*/ 72 w 152"/>
              <a:gd name="T45" fmla="*/ 89 h 140"/>
              <a:gd name="T46" fmla="*/ 83 w 152"/>
              <a:gd name="T47" fmla="*/ 86 h 140"/>
              <a:gd name="T48" fmla="*/ 100 w 152"/>
              <a:gd name="T49" fmla="*/ 97 h 140"/>
              <a:gd name="T50" fmla="*/ 111 w 152"/>
              <a:gd name="T51" fmla="*/ 95 h 140"/>
              <a:gd name="T52" fmla="*/ 119 w 152"/>
              <a:gd name="T53" fmla="*/ 111 h 140"/>
              <a:gd name="T54" fmla="*/ 130 w 152"/>
              <a:gd name="T55" fmla="*/ 138 h 140"/>
              <a:gd name="T56" fmla="*/ 148 w 152"/>
              <a:gd name="T57" fmla="*/ 140 h 140"/>
              <a:gd name="T58" fmla="*/ 147 w 152"/>
              <a:gd name="T59"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40">
                <a:moveTo>
                  <a:pt x="147" y="111"/>
                </a:moveTo>
                <a:cubicBezTo>
                  <a:pt x="143" y="104"/>
                  <a:pt x="143" y="104"/>
                  <a:pt x="143" y="104"/>
                </a:cubicBezTo>
                <a:cubicBezTo>
                  <a:pt x="145" y="94"/>
                  <a:pt x="145" y="94"/>
                  <a:pt x="145" y="94"/>
                </a:cubicBezTo>
                <a:cubicBezTo>
                  <a:pt x="125" y="92"/>
                  <a:pt x="125" y="92"/>
                  <a:pt x="125" y="92"/>
                </a:cubicBezTo>
                <a:cubicBezTo>
                  <a:pt x="115" y="78"/>
                  <a:pt x="115" y="78"/>
                  <a:pt x="115" y="78"/>
                </a:cubicBezTo>
                <a:cubicBezTo>
                  <a:pt x="97" y="70"/>
                  <a:pt x="97" y="70"/>
                  <a:pt x="97" y="70"/>
                </a:cubicBezTo>
                <a:cubicBezTo>
                  <a:pt x="97" y="70"/>
                  <a:pt x="117" y="70"/>
                  <a:pt x="118" y="61"/>
                </a:cubicBezTo>
                <a:cubicBezTo>
                  <a:pt x="119" y="52"/>
                  <a:pt x="88" y="39"/>
                  <a:pt x="88" y="39"/>
                </a:cubicBezTo>
                <a:cubicBezTo>
                  <a:pt x="88" y="39"/>
                  <a:pt x="94" y="31"/>
                  <a:pt x="94" y="24"/>
                </a:cubicBezTo>
                <a:cubicBezTo>
                  <a:pt x="94" y="17"/>
                  <a:pt x="75" y="16"/>
                  <a:pt x="75" y="16"/>
                </a:cubicBezTo>
                <a:cubicBezTo>
                  <a:pt x="76" y="7"/>
                  <a:pt x="76" y="7"/>
                  <a:pt x="76" y="7"/>
                </a:cubicBezTo>
                <a:cubicBezTo>
                  <a:pt x="76" y="7"/>
                  <a:pt x="64" y="0"/>
                  <a:pt x="61" y="0"/>
                </a:cubicBezTo>
                <a:cubicBezTo>
                  <a:pt x="58" y="0"/>
                  <a:pt x="55" y="10"/>
                  <a:pt x="55" y="10"/>
                </a:cubicBezTo>
                <a:cubicBezTo>
                  <a:pt x="22" y="6"/>
                  <a:pt x="22" y="6"/>
                  <a:pt x="22" y="6"/>
                </a:cubicBezTo>
                <a:cubicBezTo>
                  <a:pt x="17" y="13"/>
                  <a:pt x="17" y="13"/>
                  <a:pt x="17" y="13"/>
                </a:cubicBezTo>
                <a:cubicBezTo>
                  <a:pt x="0" y="14"/>
                  <a:pt x="0" y="14"/>
                  <a:pt x="0" y="14"/>
                </a:cubicBezTo>
                <a:cubicBezTo>
                  <a:pt x="2" y="17"/>
                  <a:pt x="3" y="22"/>
                  <a:pt x="6" y="29"/>
                </a:cubicBezTo>
                <a:cubicBezTo>
                  <a:pt x="12" y="44"/>
                  <a:pt x="10" y="58"/>
                  <a:pt x="18" y="69"/>
                </a:cubicBezTo>
                <a:cubicBezTo>
                  <a:pt x="26" y="80"/>
                  <a:pt x="42" y="71"/>
                  <a:pt x="47" y="72"/>
                </a:cubicBezTo>
                <a:cubicBezTo>
                  <a:pt x="50" y="72"/>
                  <a:pt x="54" y="83"/>
                  <a:pt x="57" y="93"/>
                </a:cubicBezTo>
                <a:cubicBezTo>
                  <a:pt x="56" y="95"/>
                  <a:pt x="56" y="96"/>
                  <a:pt x="55" y="98"/>
                </a:cubicBezTo>
                <a:cubicBezTo>
                  <a:pt x="62" y="103"/>
                  <a:pt x="62" y="103"/>
                  <a:pt x="62" y="103"/>
                </a:cubicBezTo>
                <a:cubicBezTo>
                  <a:pt x="72" y="89"/>
                  <a:pt x="72" y="89"/>
                  <a:pt x="72" y="89"/>
                </a:cubicBezTo>
                <a:cubicBezTo>
                  <a:pt x="72" y="89"/>
                  <a:pt x="82" y="86"/>
                  <a:pt x="83" y="86"/>
                </a:cubicBezTo>
                <a:cubicBezTo>
                  <a:pt x="90" y="96"/>
                  <a:pt x="100" y="97"/>
                  <a:pt x="100" y="97"/>
                </a:cubicBezTo>
                <a:cubicBezTo>
                  <a:pt x="100" y="97"/>
                  <a:pt x="102" y="94"/>
                  <a:pt x="111" y="95"/>
                </a:cubicBezTo>
                <a:cubicBezTo>
                  <a:pt x="120" y="96"/>
                  <a:pt x="116" y="107"/>
                  <a:pt x="119" y="111"/>
                </a:cubicBezTo>
                <a:cubicBezTo>
                  <a:pt x="122" y="115"/>
                  <a:pt x="130" y="138"/>
                  <a:pt x="130" y="138"/>
                </a:cubicBezTo>
                <a:cubicBezTo>
                  <a:pt x="130" y="138"/>
                  <a:pt x="144" y="140"/>
                  <a:pt x="148" y="140"/>
                </a:cubicBezTo>
                <a:cubicBezTo>
                  <a:pt x="152" y="140"/>
                  <a:pt x="147" y="111"/>
                  <a:pt x="147" y="11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69" name="Freeform 66"/>
          <p:cNvSpPr>
            <a:spLocks noChangeAspect="1" noEditPoints="1"/>
          </p:cNvSpPr>
          <p:nvPr/>
        </p:nvSpPr>
        <p:spPr bwMode="gray">
          <a:xfrm>
            <a:off x="4808538" y="3100388"/>
            <a:ext cx="508000" cy="211137"/>
          </a:xfrm>
          <a:custGeom>
            <a:avLst/>
            <a:gdLst>
              <a:gd name="T0" fmla="*/ 20 w 888"/>
              <a:gd name="T1" fmla="*/ 116 h 340"/>
              <a:gd name="T2" fmla="*/ 27 w 888"/>
              <a:gd name="T3" fmla="*/ 107 h 340"/>
              <a:gd name="T4" fmla="*/ 63 w 888"/>
              <a:gd name="T5" fmla="*/ 93 h 340"/>
              <a:gd name="T6" fmla="*/ 52 w 888"/>
              <a:gd name="T7" fmla="*/ 101 h 340"/>
              <a:gd name="T8" fmla="*/ 887 w 888"/>
              <a:gd name="T9" fmla="*/ 259 h 340"/>
              <a:gd name="T10" fmla="*/ 850 w 888"/>
              <a:gd name="T11" fmla="*/ 224 h 340"/>
              <a:gd name="T12" fmla="*/ 845 w 888"/>
              <a:gd name="T13" fmla="*/ 165 h 340"/>
              <a:gd name="T14" fmla="*/ 853 w 888"/>
              <a:gd name="T15" fmla="*/ 137 h 340"/>
              <a:gd name="T16" fmla="*/ 802 w 888"/>
              <a:gd name="T17" fmla="*/ 73 h 340"/>
              <a:gd name="T18" fmla="*/ 761 w 888"/>
              <a:gd name="T19" fmla="*/ 32 h 340"/>
              <a:gd name="T20" fmla="*/ 678 w 888"/>
              <a:gd name="T21" fmla="*/ 63 h 340"/>
              <a:gd name="T22" fmla="*/ 542 w 888"/>
              <a:gd name="T23" fmla="*/ 57 h 340"/>
              <a:gd name="T24" fmla="*/ 491 w 888"/>
              <a:gd name="T25" fmla="*/ 51 h 340"/>
              <a:gd name="T26" fmla="*/ 442 w 888"/>
              <a:gd name="T27" fmla="*/ 30 h 340"/>
              <a:gd name="T28" fmla="*/ 385 w 888"/>
              <a:gd name="T29" fmla="*/ 16 h 340"/>
              <a:gd name="T30" fmla="*/ 272 w 888"/>
              <a:gd name="T31" fmla="*/ 42 h 340"/>
              <a:gd name="T32" fmla="*/ 203 w 888"/>
              <a:gd name="T33" fmla="*/ 53 h 340"/>
              <a:gd name="T34" fmla="*/ 120 w 888"/>
              <a:gd name="T35" fmla="*/ 14 h 340"/>
              <a:gd name="T36" fmla="*/ 79 w 888"/>
              <a:gd name="T37" fmla="*/ 10 h 340"/>
              <a:gd name="T38" fmla="*/ 52 w 888"/>
              <a:gd name="T39" fmla="*/ 28 h 340"/>
              <a:gd name="T40" fmla="*/ 50 w 888"/>
              <a:gd name="T41" fmla="*/ 47 h 340"/>
              <a:gd name="T42" fmla="*/ 50 w 888"/>
              <a:gd name="T43" fmla="*/ 86 h 340"/>
              <a:gd name="T44" fmla="*/ 107 w 888"/>
              <a:gd name="T45" fmla="*/ 65 h 340"/>
              <a:gd name="T46" fmla="*/ 165 w 888"/>
              <a:gd name="T47" fmla="*/ 81 h 340"/>
              <a:gd name="T48" fmla="*/ 92 w 888"/>
              <a:gd name="T49" fmla="*/ 91 h 340"/>
              <a:gd name="T50" fmla="*/ 76 w 888"/>
              <a:gd name="T51" fmla="*/ 142 h 340"/>
              <a:gd name="T52" fmla="*/ 83 w 888"/>
              <a:gd name="T53" fmla="*/ 186 h 340"/>
              <a:gd name="T54" fmla="*/ 108 w 888"/>
              <a:gd name="T55" fmla="*/ 234 h 340"/>
              <a:gd name="T56" fmla="*/ 146 w 888"/>
              <a:gd name="T57" fmla="*/ 297 h 340"/>
              <a:gd name="T58" fmla="*/ 250 w 888"/>
              <a:gd name="T59" fmla="*/ 310 h 340"/>
              <a:gd name="T60" fmla="*/ 359 w 888"/>
              <a:gd name="T61" fmla="*/ 325 h 340"/>
              <a:gd name="T62" fmla="*/ 477 w 888"/>
              <a:gd name="T63" fmla="*/ 298 h 340"/>
              <a:gd name="T64" fmla="*/ 495 w 888"/>
              <a:gd name="T65" fmla="*/ 329 h 340"/>
              <a:gd name="T66" fmla="*/ 515 w 888"/>
              <a:gd name="T67" fmla="*/ 330 h 340"/>
              <a:gd name="T68" fmla="*/ 525 w 888"/>
              <a:gd name="T69" fmla="*/ 308 h 340"/>
              <a:gd name="T70" fmla="*/ 546 w 888"/>
              <a:gd name="T71" fmla="*/ 296 h 340"/>
              <a:gd name="T72" fmla="*/ 622 w 888"/>
              <a:gd name="T73" fmla="*/ 290 h 340"/>
              <a:gd name="T74" fmla="*/ 699 w 888"/>
              <a:gd name="T75" fmla="*/ 271 h 340"/>
              <a:gd name="T76" fmla="*/ 746 w 888"/>
              <a:gd name="T77" fmla="*/ 270 h 340"/>
              <a:gd name="T78" fmla="*/ 781 w 888"/>
              <a:gd name="T79" fmla="*/ 274 h 340"/>
              <a:gd name="T80" fmla="*/ 835 w 888"/>
              <a:gd name="T81" fmla="*/ 267 h 340"/>
              <a:gd name="T82" fmla="*/ 888 w 888"/>
              <a:gd name="T83" fmla="*/ 265 h 340"/>
              <a:gd name="T84" fmla="*/ 81 w 888"/>
              <a:gd name="T85" fmla="*/ 20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8" h="340">
                <a:moveTo>
                  <a:pt x="3" y="126"/>
                </a:moveTo>
                <a:cubicBezTo>
                  <a:pt x="17" y="125"/>
                  <a:pt x="17" y="125"/>
                  <a:pt x="17" y="125"/>
                </a:cubicBezTo>
                <a:cubicBezTo>
                  <a:pt x="20" y="116"/>
                  <a:pt x="20" y="116"/>
                  <a:pt x="20" y="116"/>
                </a:cubicBezTo>
                <a:cubicBezTo>
                  <a:pt x="0" y="116"/>
                  <a:pt x="0" y="116"/>
                  <a:pt x="0" y="116"/>
                </a:cubicBezTo>
                <a:lnTo>
                  <a:pt x="3" y="126"/>
                </a:lnTo>
                <a:close/>
                <a:moveTo>
                  <a:pt x="27" y="107"/>
                </a:moveTo>
                <a:cubicBezTo>
                  <a:pt x="30" y="116"/>
                  <a:pt x="40" y="122"/>
                  <a:pt x="39" y="106"/>
                </a:cubicBezTo>
                <a:cubicBezTo>
                  <a:pt x="38" y="90"/>
                  <a:pt x="27" y="107"/>
                  <a:pt x="27" y="107"/>
                </a:cubicBezTo>
                <a:close/>
                <a:moveTo>
                  <a:pt x="63" y="93"/>
                </a:moveTo>
                <a:cubicBezTo>
                  <a:pt x="45" y="93"/>
                  <a:pt x="45" y="93"/>
                  <a:pt x="45" y="93"/>
                </a:cubicBezTo>
                <a:cubicBezTo>
                  <a:pt x="45" y="114"/>
                  <a:pt x="45" y="114"/>
                  <a:pt x="45" y="114"/>
                </a:cubicBezTo>
                <a:cubicBezTo>
                  <a:pt x="52" y="101"/>
                  <a:pt x="52" y="101"/>
                  <a:pt x="52" y="101"/>
                </a:cubicBezTo>
                <a:lnTo>
                  <a:pt x="63" y="93"/>
                </a:lnTo>
                <a:close/>
                <a:moveTo>
                  <a:pt x="888" y="265"/>
                </a:moveTo>
                <a:cubicBezTo>
                  <a:pt x="887" y="261"/>
                  <a:pt x="887" y="259"/>
                  <a:pt x="887" y="259"/>
                </a:cubicBezTo>
                <a:cubicBezTo>
                  <a:pt x="871" y="254"/>
                  <a:pt x="871" y="254"/>
                  <a:pt x="871" y="254"/>
                </a:cubicBezTo>
                <a:cubicBezTo>
                  <a:pt x="871" y="236"/>
                  <a:pt x="871" y="236"/>
                  <a:pt x="871" y="236"/>
                </a:cubicBezTo>
                <a:cubicBezTo>
                  <a:pt x="850" y="224"/>
                  <a:pt x="850" y="224"/>
                  <a:pt x="850" y="224"/>
                </a:cubicBezTo>
                <a:cubicBezTo>
                  <a:pt x="850" y="224"/>
                  <a:pt x="863" y="205"/>
                  <a:pt x="858" y="203"/>
                </a:cubicBezTo>
                <a:cubicBezTo>
                  <a:pt x="853" y="201"/>
                  <a:pt x="846" y="180"/>
                  <a:pt x="846" y="180"/>
                </a:cubicBezTo>
                <a:cubicBezTo>
                  <a:pt x="845" y="165"/>
                  <a:pt x="845" y="165"/>
                  <a:pt x="845" y="165"/>
                </a:cubicBezTo>
                <a:cubicBezTo>
                  <a:pt x="834" y="149"/>
                  <a:pt x="834" y="149"/>
                  <a:pt x="834" y="149"/>
                </a:cubicBezTo>
                <a:cubicBezTo>
                  <a:pt x="850" y="147"/>
                  <a:pt x="850" y="147"/>
                  <a:pt x="850" y="147"/>
                </a:cubicBezTo>
                <a:cubicBezTo>
                  <a:pt x="850" y="147"/>
                  <a:pt x="851" y="142"/>
                  <a:pt x="853" y="137"/>
                </a:cubicBezTo>
                <a:cubicBezTo>
                  <a:pt x="850" y="127"/>
                  <a:pt x="846" y="116"/>
                  <a:pt x="843" y="116"/>
                </a:cubicBezTo>
                <a:cubicBezTo>
                  <a:pt x="838" y="115"/>
                  <a:pt x="822" y="124"/>
                  <a:pt x="814" y="113"/>
                </a:cubicBezTo>
                <a:cubicBezTo>
                  <a:pt x="806" y="102"/>
                  <a:pt x="808" y="88"/>
                  <a:pt x="802" y="73"/>
                </a:cubicBezTo>
                <a:cubicBezTo>
                  <a:pt x="796" y="58"/>
                  <a:pt x="794" y="50"/>
                  <a:pt x="794" y="50"/>
                </a:cubicBezTo>
                <a:cubicBezTo>
                  <a:pt x="777" y="50"/>
                  <a:pt x="777" y="50"/>
                  <a:pt x="777" y="50"/>
                </a:cubicBezTo>
                <a:cubicBezTo>
                  <a:pt x="777" y="50"/>
                  <a:pt x="775" y="35"/>
                  <a:pt x="761" y="32"/>
                </a:cubicBezTo>
                <a:cubicBezTo>
                  <a:pt x="747" y="29"/>
                  <a:pt x="741" y="39"/>
                  <a:pt x="741" y="39"/>
                </a:cubicBezTo>
                <a:cubicBezTo>
                  <a:pt x="715" y="34"/>
                  <a:pt x="715" y="34"/>
                  <a:pt x="715" y="34"/>
                </a:cubicBezTo>
                <a:cubicBezTo>
                  <a:pt x="706" y="43"/>
                  <a:pt x="688" y="59"/>
                  <a:pt x="678" y="63"/>
                </a:cubicBezTo>
                <a:cubicBezTo>
                  <a:pt x="665" y="68"/>
                  <a:pt x="621" y="62"/>
                  <a:pt x="621" y="62"/>
                </a:cubicBezTo>
                <a:cubicBezTo>
                  <a:pt x="585" y="72"/>
                  <a:pt x="585" y="72"/>
                  <a:pt x="585" y="72"/>
                </a:cubicBezTo>
                <a:cubicBezTo>
                  <a:pt x="542" y="57"/>
                  <a:pt x="542" y="57"/>
                  <a:pt x="542" y="57"/>
                </a:cubicBezTo>
                <a:cubicBezTo>
                  <a:pt x="525" y="63"/>
                  <a:pt x="525" y="63"/>
                  <a:pt x="525" y="63"/>
                </a:cubicBezTo>
                <a:cubicBezTo>
                  <a:pt x="525" y="63"/>
                  <a:pt x="516" y="40"/>
                  <a:pt x="508" y="42"/>
                </a:cubicBezTo>
                <a:cubicBezTo>
                  <a:pt x="500" y="44"/>
                  <a:pt x="491" y="51"/>
                  <a:pt x="491" y="51"/>
                </a:cubicBezTo>
                <a:cubicBezTo>
                  <a:pt x="475" y="40"/>
                  <a:pt x="475" y="40"/>
                  <a:pt x="475" y="40"/>
                </a:cubicBezTo>
                <a:cubicBezTo>
                  <a:pt x="472" y="25"/>
                  <a:pt x="472" y="25"/>
                  <a:pt x="472" y="25"/>
                </a:cubicBezTo>
                <a:cubicBezTo>
                  <a:pt x="442" y="30"/>
                  <a:pt x="442" y="30"/>
                  <a:pt x="442" y="30"/>
                </a:cubicBezTo>
                <a:cubicBezTo>
                  <a:pt x="424" y="20"/>
                  <a:pt x="424" y="20"/>
                  <a:pt x="424" y="20"/>
                </a:cubicBezTo>
                <a:cubicBezTo>
                  <a:pt x="421" y="6"/>
                  <a:pt x="421" y="6"/>
                  <a:pt x="421" y="6"/>
                </a:cubicBezTo>
                <a:cubicBezTo>
                  <a:pt x="421" y="6"/>
                  <a:pt x="398" y="16"/>
                  <a:pt x="385" y="16"/>
                </a:cubicBezTo>
                <a:cubicBezTo>
                  <a:pt x="373" y="16"/>
                  <a:pt x="355" y="10"/>
                  <a:pt x="343" y="11"/>
                </a:cubicBezTo>
                <a:cubicBezTo>
                  <a:pt x="332" y="12"/>
                  <a:pt x="297" y="26"/>
                  <a:pt x="291" y="32"/>
                </a:cubicBezTo>
                <a:cubicBezTo>
                  <a:pt x="286" y="39"/>
                  <a:pt x="272" y="42"/>
                  <a:pt x="272" y="42"/>
                </a:cubicBezTo>
                <a:cubicBezTo>
                  <a:pt x="266" y="58"/>
                  <a:pt x="266" y="58"/>
                  <a:pt x="266" y="58"/>
                </a:cubicBezTo>
                <a:cubicBezTo>
                  <a:pt x="266" y="58"/>
                  <a:pt x="266" y="62"/>
                  <a:pt x="252" y="59"/>
                </a:cubicBezTo>
                <a:cubicBezTo>
                  <a:pt x="239" y="56"/>
                  <a:pt x="216" y="53"/>
                  <a:pt x="203" y="53"/>
                </a:cubicBezTo>
                <a:cubicBezTo>
                  <a:pt x="191" y="53"/>
                  <a:pt x="151" y="44"/>
                  <a:pt x="151" y="44"/>
                </a:cubicBezTo>
                <a:cubicBezTo>
                  <a:pt x="151" y="44"/>
                  <a:pt x="127" y="47"/>
                  <a:pt x="124" y="33"/>
                </a:cubicBezTo>
                <a:cubicBezTo>
                  <a:pt x="122" y="26"/>
                  <a:pt x="121" y="19"/>
                  <a:pt x="120" y="14"/>
                </a:cubicBezTo>
                <a:cubicBezTo>
                  <a:pt x="111" y="15"/>
                  <a:pt x="97" y="13"/>
                  <a:pt x="97" y="13"/>
                </a:cubicBezTo>
                <a:cubicBezTo>
                  <a:pt x="87" y="0"/>
                  <a:pt x="87" y="0"/>
                  <a:pt x="87" y="0"/>
                </a:cubicBezTo>
                <a:cubicBezTo>
                  <a:pt x="79" y="10"/>
                  <a:pt x="79" y="10"/>
                  <a:pt x="79" y="10"/>
                </a:cubicBezTo>
                <a:cubicBezTo>
                  <a:pt x="59" y="8"/>
                  <a:pt x="59" y="8"/>
                  <a:pt x="59" y="8"/>
                </a:cubicBezTo>
                <a:cubicBezTo>
                  <a:pt x="50" y="23"/>
                  <a:pt x="50" y="23"/>
                  <a:pt x="50" y="23"/>
                </a:cubicBezTo>
                <a:cubicBezTo>
                  <a:pt x="52" y="28"/>
                  <a:pt x="52" y="28"/>
                  <a:pt x="52" y="28"/>
                </a:cubicBezTo>
                <a:cubicBezTo>
                  <a:pt x="52" y="28"/>
                  <a:pt x="59" y="27"/>
                  <a:pt x="62" y="32"/>
                </a:cubicBezTo>
                <a:cubicBezTo>
                  <a:pt x="65" y="37"/>
                  <a:pt x="64" y="45"/>
                  <a:pt x="64" y="45"/>
                </a:cubicBezTo>
                <a:cubicBezTo>
                  <a:pt x="64" y="45"/>
                  <a:pt x="51" y="41"/>
                  <a:pt x="50" y="47"/>
                </a:cubicBezTo>
                <a:cubicBezTo>
                  <a:pt x="49" y="53"/>
                  <a:pt x="54" y="56"/>
                  <a:pt x="52" y="63"/>
                </a:cubicBezTo>
                <a:cubicBezTo>
                  <a:pt x="50" y="70"/>
                  <a:pt x="47" y="75"/>
                  <a:pt x="47" y="75"/>
                </a:cubicBezTo>
                <a:cubicBezTo>
                  <a:pt x="47" y="75"/>
                  <a:pt x="35" y="87"/>
                  <a:pt x="50" y="86"/>
                </a:cubicBezTo>
                <a:cubicBezTo>
                  <a:pt x="65" y="85"/>
                  <a:pt x="76" y="80"/>
                  <a:pt x="76" y="80"/>
                </a:cubicBezTo>
                <a:cubicBezTo>
                  <a:pt x="76" y="80"/>
                  <a:pt x="72" y="90"/>
                  <a:pt x="80" y="87"/>
                </a:cubicBezTo>
                <a:cubicBezTo>
                  <a:pt x="88" y="84"/>
                  <a:pt x="107" y="65"/>
                  <a:pt x="107" y="65"/>
                </a:cubicBezTo>
                <a:cubicBezTo>
                  <a:pt x="107" y="65"/>
                  <a:pt x="141" y="53"/>
                  <a:pt x="152" y="61"/>
                </a:cubicBezTo>
                <a:cubicBezTo>
                  <a:pt x="163" y="69"/>
                  <a:pt x="197" y="74"/>
                  <a:pt x="197" y="74"/>
                </a:cubicBezTo>
                <a:cubicBezTo>
                  <a:pt x="197" y="74"/>
                  <a:pt x="166" y="78"/>
                  <a:pt x="165" y="81"/>
                </a:cubicBezTo>
                <a:cubicBezTo>
                  <a:pt x="164" y="84"/>
                  <a:pt x="159" y="93"/>
                  <a:pt x="159" y="93"/>
                </a:cubicBezTo>
                <a:cubicBezTo>
                  <a:pt x="126" y="94"/>
                  <a:pt x="126" y="94"/>
                  <a:pt x="126" y="94"/>
                </a:cubicBezTo>
                <a:cubicBezTo>
                  <a:pt x="92" y="91"/>
                  <a:pt x="92" y="91"/>
                  <a:pt x="92" y="91"/>
                </a:cubicBezTo>
                <a:cubicBezTo>
                  <a:pt x="92" y="91"/>
                  <a:pt x="66" y="97"/>
                  <a:pt x="62" y="105"/>
                </a:cubicBezTo>
                <a:cubicBezTo>
                  <a:pt x="58" y="113"/>
                  <a:pt x="49" y="143"/>
                  <a:pt x="49" y="143"/>
                </a:cubicBezTo>
                <a:cubicBezTo>
                  <a:pt x="76" y="142"/>
                  <a:pt x="76" y="142"/>
                  <a:pt x="76" y="142"/>
                </a:cubicBezTo>
                <a:cubicBezTo>
                  <a:pt x="76" y="142"/>
                  <a:pt x="72" y="151"/>
                  <a:pt x="77" y="159"/>
                </a:cubicBezTo>
                <a:cubicBezTo>
                  <a:pt x="82" y="167"/>
                  <a:pt x="88" y="175"/>
                  <a:pt x="88" y="175"/>
                </a:cubicBezTo>
                <a:cubicBezTo>
                  <a:pt x="83" y="186"/>
                  <a:pt x="83" y="186"/>
                  <a:pt x="83" y="186"/>
                </a:cubicBezTo>
                <a:cubicBezTo>
                  <a:pt x="93" y="201"/>
                  <a:pt x="93" y="201"/>
                  <a:pt x="93" y="201"/>
                </a:cubicBezTo>
                <a:cubicBezTo>
                  <a:pt x="84" y="212"/>
                  <a:pt x="84" y="212"/>
                  <a:pt x="84" y="212"/>
                </a:cubicBezTo>
                <a:cubicBezTo>
                  <a:pt x="108" y="234"/>
                  <a:pt x="108" y="234"/>
                  <a:pt x="108" y="234"/>
                </a:cubicBezTo>
                <a:cubicBezTo>
                  <a:pt x="106" y="258"/>
                  <a:pt x="106" y="258"/>
                  <a:pt x="106" y="258"/>
                </a:cubicBezTo>
                <a:cubicBezTo>
                  <a:pt x="140" y="275"/>
                  <a:pt x="140" y="275"/>
                  <a:pt x="140" y="275"/>
                </a:cubicBezTo>
                <a:cubicBezTo>
                  <a:pt x="146" y="297"/>
                  <a:pt x="146" y="297"/>
                  <a:pt x="146" y="297"/>
                </a:cubicBezTo>
                <a:cubicBezTo>
                  <a:pt x="146" y="297"/>
                  <a:pt x="143" y="285"/>
                  <a:pt x="162" y="290"/>
                </a:cubicBezTo>
                <a:cubicBezTo>
                  <a:pt x="181" y="295"/>
                  <a:pt x="178" y="312"/>
                  <a:pt x="208" y="315"/>
                </a:cubicBezTo>
                <a:cubicBezTo>
                  <a:pt x="238" y="318"/>
                  <a:pt x="250" y="317"/>
                  <a:pt x="250" y="310"/>
                </a:cubicBezTo>
                <a:cubicBezTo>
                  <a:pt x="250" y="303"/>
                  <a:pt x="252" y="284"/>
                  <a:pt x="262" y="283"/>
                </a:cubicBezTo>
                <a:cubicBezTo>
                  <a:pt x="272" y="282"/>
                  <a:pt x="299" y="289"/>
                  <a:pt x="313" y="294"/>
                </a:cubicBezTo>
                <a:cubicBezTo>
                  <a:pt x="327" y="299"/>
                  <a:pt x="313" y="326"/>
                  <a:pt x="359" y="325"/>
                </a:cubicBezTo>
                <a:cubicBezTo>
                  <a:pt x="405" y="324"/>
                  <a:pt x="406" y="299"/>
                  <a:pt x="422" y="294"/>
                </a:cubicBezTo>
                <a:cubicBezTo>
                  <a:pt x="438" y="289"/>
                  <a:pt x="450" y="285"/>
                  <a:pt x="457" y="291"/>
                </a:cubicBezTo>
                <a:cubicBezTo>
                  <a:pt x="464" y="297"/>
                  <a:pt x="466" y="303"/>
                  <a:pt x="477" y="298"/>
                </a:cubicBezTo>
                <a:cubicBezTo>
                  <a:pt x="488" y="293"/>
                  <a:pt x="495" y="277"/>
                  <a:pt x="502" y="284"/>
                </a:cubicBezTo>
                <a:cubicBezTo>
                  <a:pt x="509" y="291"/>
                  <a:pt x="501" y="300"/>
                  <a:pt x="498" y="306"/>
                </a:cubicBezTo>
                <a:cubicBezTo>
                  <a:pt x="495" y="312"/>
                  <a:pt x="488" y="324"/>
                  <a:pt x="495" y="329"/>
                </a:cubicBezTo>
                <a:cubicBezTo>
                  <a:pt x="496" y="330"/>
                  <a:pt x="497" y="331"/>
                  <a:pt x="496" y="333"/>
                </a:cubicBezTo>
                <a:cubicBezTo>
                  <a:pt x="499" y="335"/>
                  <a:pt x="506" y="340"/>
                  <a:pt x="509" y="339"/>
                </a:cubicBezTo>
                <a:cubicBezTo>
                  <a:pt x="513" y="338"/>
                  <a:pt x="515" y="330"/>
                  <a:pt x="515" y="330"/>
                </a:cubicBezTo>
                <a:cubicBezTo>
                  <a:pt x="515" y="321"/>
                  <a:pt x="515" y="321"/>
                  <a:pt x="515" y="321"/>
                </a:cubicBezTo>
                <a:cubicBezTo>
                  <a:pt x="515" y="321"/>
                  <a:pt x="529" y="327"/>
                  <a:pt x="530" y="319"/>
                </a:cubicBezTo>
                <a:cubicBezTo>
                  <a:pt x="532" y="306"/>
                  <a:pt x="525" y="308"/>
                  <a:pt x="525" y="308"/>
                </a:cubicBezTo>
                <a:cubicBezTo>
                  <a:pt x="524" y="287"/>
                  <a:pt x="524" y="287"/>
                  <a:pt x="524" y="287"/>
                </a:cubicBezTo>
                <a:cubicBezTo>
                  <a:pt x="524" y="287"/>
                  <a:pt x="538" y="282"/>
                  <a:pt x="540" y="286"/>
                </a:cubicBezTo>
                <a:cubicBezTo>
                  <a:pt x="542" y="290"/>
                  <a:pt x="525" y="296"/>
                  <a:pt x="546" y="296"/>
                </a:cubicBezTo>
                <a:cubicBezTo>
                  <a:pt x="567" y="296"/>
                  <a:pt x="582" y="288"/>
                  <a:pt x="582" y="288"/>
                </a:cubicBezTo>
                <a:cubicBezTo>
                  <a:pt x="582" y="288"/>
                  <a:pt x="593" y="276"/>
                  <a:pt x="596" y="277"/>
                </a:cubicBezTo>
                <a:cubicBezTo>
                  <a:pt x="599" y="278"/>
                  <a:pt x="622" y="290"/>
                  <a:pt x="622" y="290"/>
                </a:cubicBezTo>
                <a:cubicBezTo>
                  <a:pt x="622" y="290"/>
                  <a:pt x="634" y="295"/>
                  <a:pt x="645" y="294"/>
                </a:cubicBezTo>
                <a:cubicBezTo>
                  <a:pt x="656" y="293"/>
                  <a:pt x="661" y="290"/>
                  <a:pt x="670" y="287"/>
                </a:cubicBezTo>
                <a:cubicBezTo>
                  <a:pt x="679" y="284"/>
                  <a:pt x="686" y="272"/>
                  <a:pt x="699" y="271"/>
                </a:cubicBezTo>
                <a:cubicBezTo>
                  <a:pt x="712" y="270"/>
                  <a:pt x="718" y="269"/>
                  <a:pt x="723" y="271"/>
                </a:cubicBezTo>
                <a:cubicBezTo>
                  <a:pt x="728" y="273"/>
                  <a:pt x="723" y="278"/>
                  <a:pt x="732" y="277"/>
                </a:cubicBezTo>
                <a:cubicBezTo>
                  <a:pt x="741" y="276"/>
                  <a:pt x="746" y="270"/>
                  <a:pt x="746" y="270"/>
                </a:cubicBezTo>
                <a:cubicBezTo>
                  <a:pt x="746" y="270"/>
                  <a:pt x="751" y="268"/>
                  <a:pt x="759" y="267"/>
                </a:cubicBezTo>
                <a:cubicBezTo>
                  <a:pt x="767" y="266"/>
                  <a:pt x="769" y="255"/>
                  <a:pt x="772" y="257"/>
                </a:cubicBezTo>
                <a:cubicBezTo>
                  <a:pt x="775" y="259"/>
                  <a:pt x="769" y="277"/>
                  <a:pt x="781" y="274"/>
                </a:cubicBezTo>
                <a:cubicBezTo>
                  <a:pt x="793" y="271"/>
                  <a:pt x="792" y="258"/>
                  <a:pt x="792" y="258"/>
                </a:cubicBezTo>
                <a:cubicBezTo>
                  <a:pt x="818" y="258"/>
                  <a:pt x="818" y="258"/>
                  <a:pt x="818" y="258"/>
                </a:cubicBezTo>
                <a:cubicBezTo>
                  <a:pt x="818" y="258"/>
                  <a:pt x="827" y="269"/>
                  <a:pt x="835" y="267"/>
                </a:cubicBezTo>
                <a:cubicBezTo>
                  <a:pt x="843" y="265"/>
                  <a:pt x="835" y="257"/>
                  <a:pt x="849" y="258"/>
                </a:cubicBezTo>
                <a:cubicBezTo>
                  <a:pt x="863" y="259"/>
                  <a:pt x="861" y="276"/>
                  <a:pt x="861" y="276"/>
                </a:cubicBezTo>
                <a:lnTo>
                  <a:pt x="888" y="265"/>
                </a:lnTo>
                <a:close/>
                <a:moveTo>
                  <a:pt x="67" y="189"/>
                </a:moveTo>
                <a:cubicBezTo>
                  <a:pt x="63" y="185"/>
                  <a:pt x="61" y="207"/>
                  <a:pt x="67" y="217"/>
                </a:cubicBezTo>
                <a:cubicBezTo>
                  <a:pt x="72" y="226"/>
                  <a:pt x="79" y="208"/>
                  <a:pt x="81" y="204"/>
                </a:cubicBezTo>
                <a:cubicBezTo>
                  <a:pt x="83" y="200"/>
                  <a:pt x="71" y="193"/>
                  <a:pt x="67" y="18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0" name="Freeform 67"/>
          <p:cNvSpPr>
            <a:spLocks noChangeAspect="1" noEditPoints="1"/>
          </p:cNvSpPr>
          <p:nvPr/>
        </p:nvSpPr>
        <p:spPr bwMode="gray">
          <a:xfrm>
            <a:off x="4687888" y="3114675"/>
            <a:ext cx="207962" cy="227013"/>
          </a:xfrm>
          <a:custGeom>
            <a:avLst/>
            <a:gdLst>
              <a:gd name="T0" fmla="*/ 190 w 365"/>
              <a:gd name="T1" fmla="*/ 78 h 367"/>
              <a:gd name="T2" fmla="*/ 5 w 365"/>
              <a:gd name="T3" fmla="*/ 188 h 367"/>
              <a:gd name="T4" fmla="*/ 201 w 365"/>
              <a:gd name="T5" fmla="*/ 196 h 367"/>
              <a:gd name="T6" fmla="*/ 201 w 365"/>
              <a:gd name="T7" fmla="*/ 196 h 367"/>
              <a:gd name="T8" fmla="*/ 141 w 365"/>
              <a:gd name="T9" fmla="*/ 193 h 367"/>
              <a:gd name="T10" fmla="*/ 139 w 365"/>
              <a:gd name="T11" fmla="*/ 167 h 367"/>
              <a:gd name="T12" fmla="*/ 169 w 365"/>
              <a:gd name="T13" fmla="*/ 178 h 367"/>
              <a:gd name="T14" fmla="*/ 137 w 365"/>
              <a:gd name="T15" fmla="*/ 141 h 367"/>
              <a:gd name="T16" fmla="*/ 104 w 365"/>
              <a:gd name="T17" fmla="*/ 64 h 367"/>
              <a:gd name="T18" fmla="*/ 139 w 365"/>
              <a:gd name="T19" fmla="*/ 96 h 367"/>
              <a:gd name="T20" fmla="*/ 143 w 365"/>
              <a:gd name="T21" fmla="*/ 79 h 367"/>
              <a:gd name="T22" fmla="*/ 153 w 365"/>
              <a:gd name="T23" fmla="*/ 77 h 367"/>
              <a:gd name="T24" fmla="*/ 193 w 365"/>
              <a:gd name="T25" fmla="*/ 62 h 367"/>
              <a:gd name="T26" fmla="*/ 263 w 365"/>
              <a:gd name="T27" fmla="*/ 40 h 367"/>
              <a:gd name="T28" fmla="*/ 273 w 365"/>
              <a:gd name="T29" fmla="*/ 9 h 367"/>
              <a:gd name="T30" fmla="*/ 249 w 365"/>
              <a:gd name="T31" fmla="*/ 6 h 367"/>
              <a:gd name="T32" fmla="*/ 227 w 365"/>
              <a:gd name="T33" fmla="*/ 17 h 367"/>
              <a:gd name="T34" fmla="*/ 191 w 365"/>
              <a:gd name="T35" fmla="*/ 20 h 367"/>
              <a:gd name="T36" fmla="*/ 155 w 365"/>
              <a:gd name="T37" fmla="*/ 21 h 367"/>
              <a:gd name="T38" fmla="*/ 111 w 365"/>
              <a:gd name="T39" fmla="*/ 18 h 367"/>
              <a:gd name="T40" fmla="*/ 67 w 365"/>
              <a:gd name="T41" fmla="*/ 47 h 367"/>
              <a:gd name="T42" fmla="*/ 36 w 365"/>
              <a:gd name="T43" fmla="*/ 64 h 367"/>
              <a:gd name="T44" fmla="*/ 13 w 365"/>
              <a:gd name="T45" fmla="*/ 89 h 367"/>
              <a:gd name="T46" fmla="*/ 5 w 365"/>
              <a:gd name="T47" fmla="*/ 116 h 367"/>
              <a:gd name="T48" fmla="*/ 47 w 365"/>
              <a:gd name="T49" fmla="*/ 179 h 367"/>
              <a:gd name="T50" fmla="*/ 253 w 365"/>
              <a:gd name="T51" fmla="*/ 168 h 367"/>
              <a:gd name="T52" fmla="*/ 266 w 365"/>
              <a:gd name="T53" fmla="*/ 168 h 367"/>
              <a:gd name="T54" fmla="*/ 19 w 365"/>
              <a:gd name="T55" fmla="*/ 207 h 367"/>
              <a:gd name="T56" fmla="*/ 275 w 365"/>
              <a:gd name="T57" fmla="*/ 220 h 367"/>
              <a:gd name="T58" fmla="*/ 264 w 365"/>
              <a:gd name="T59" fmla="*/ 141 h 367"/>
              <a:gd name="T60" fmla="*/ 230 w 365"/>
              <a:gd name="T61" fmla="*/ 247 h 367"/>
              <a:gd name="T62" fmla="*/ 299 w 365"/>
              <a:gd name="T63" fmla="*/ 210 h 367"/>
              <a:gd name="T64" fmla="*/ 361 w 365"/>
              <a:gd name="T65" fmla="*/ 281 h 367"/>
              <a:gd name="T66" fmla="*/ 310 w 365"/>
              <a:gd name="T67" fmla="*/ 258 h 367"/>
              <a:gd name="T68" fmla="*/ 326 w 365"/>
              <a:gd name="T69" fmla="*/ 249 h 367"/>
              <a:gd name="T70" fmla="*/ 324 w 365"/>
              <a:gd name="T71" fmla="*/ 339 h 367"/>
              <a:gd name="T72" fmla="*/ 127 w 365"/>
              <a:gd name="T73" fmla="*/ 288 h 367"/>
              <a:gd name="T74" fmla="*/ 259 w 365"/>
              <a:gd name="T75" fmla="*/ 352 h 367"/>
              <a:gd name="T76" fmla="*/ 209 w 365"/>
              <a:gd name="T77" fmla="*/ 336 h 367"/>
              <a:gd name="T78" fmla="*/ 161 w 365"/>
              <a:gd name="T79" fmla="*/ 342 h 367"/>
              <a:gd name="T80" fmla="*/ 205 w 365"/>
              <a:gd name="T81" fmla="*/ 352 h 367"/>
              <a:gd name="T82" fmla="*/ 241 w 365"/>
              <a:gd name="T83" fmla="*/ 362 h 367"/>
              <a:gd name="T84" fmla="*/ 285 w 365"/>
              <a:gd name="T85" fmla="*/ 272 h 367"/>
              <a:gd name="T86" fmla="*/ 79 w 365"/>
              <a:gd name="T87" fmla="*/ 186 h 367"/>
              <a:gd name="T88" fmla="*/ 47 w 365"/>
              <a:gd name="T89" fmla="*/ 207 h 367"/>
              <a:gd name="T90" fmla="*/ 81 w 365"/>
              <a:gd name="T91" fmla="*/ 260 h 367"/>
              <a:gd name="T92" fmla="*/ 113 w 365"/>
              <a:gd name="T93" fmla="*/ 262 h 367"/>
              <a:gd name="T94" fmla="*/ 129 w 365"/>
              <a:gd name="T95" fmla="*/ 270 h 367"/>
              <a:gd name="T96" fmla="*/ 117 w 365"/>
              <a:gd name="T97" fmla="*/ 221 h 367"/>
              <a:gd name="T98" fmla="*/ 132 w 365"/>
              <a:gd name="T99" fmla="*/ 21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5" h="367">
                <a:moveTo>
                  <a:pt x="165" y="73"/>
                </a:moveTo>
                <a:cubicBezTo>
                  <a:pt x="183" y="85"/>
                  <a:pt x="183" y="85"/>
                  <a:pt x="183" y="85"/>
                </a:cubicBezTo>
                <a:cubicBezTo>
                  <a:pt x="190" y="78"/>
                  <a:pt x="190" y="78"/>
                  <a:pt x="190" y="78"/>
                </a:cubicBezTo>
                <a:lnTo>
                  <a:pt x="165" y="73"/>
                </a:lnTo>
                <a:close/>
                <a:moveTo>
                  <a:pt x="19" y="173"/>
                </a:moveTo>
                <a:cubicBezTo>
                  <a:pt x="5" y="188"/>
                  <a:pt x="5" y="188"/>
                  <a:pt x="5" y="188"/>
                </a:cubicBezTo>
                <a:cubicBezTo>
                  <a:pt x="30" y="195"/>
                  <a:pt x="30" y="195"/>
                  <a:pt x="30" y="195"/>
                </a:cubicBezTo>
                <a:lnTo>
                  <a:pt x="19" y="173"/>
                </a:lnTo>
                <a:close/>
                <a:moveTo>
                  <a:pt x="201" y="196"/>
                </a:moveTo>
                <a:cubicBezTo>
                  <a:pt x="217" y="224"/>
                  <a:pt x="217" y="224"/>
                  <a:pt x="217" y="224"/>
                </a:cubicBezTo>
                <a:cubicBezTo>
                  <a:pt x="223" y="213"/>
                  <a:pt x="223" y="213"/>
                  <a:pt x="223" y="213"/>
                </a:cubicBezTo>
                <a:lnTo>
                  <a:pt x="201" y="196"/>
                </a:lnTo>
                <a:close/>
                <a:moveTo>
                  <a:pt x="76" y="178"/>
                </a:moveTo>
                <a:cubicBezTo>
                  <a:pt x="76" y="178"/>
                  <a:pt x="90" y="173"/>
                  <a:pt x="97" y="176"/>
                </a:cubicBezTo>
                <a:cubicBezTo>
                  <a:pt x="104" y="179"/>
                  <a:pt x="141" y="193"/>
                  <a:pt x="141" y="193"/>
                </a:cubicBezTo>
                <a:cubicBezTo>
                  <a:pt x="141" y="193"/>
                  <a:pt x="163" y="216"/>
                  <a:pt x="168" y="210"/>
                </a:cubicBezTo>
                <a:cubicBezTo>
                  <a:pt x="173" y="204"/>
                  <a:pt x="174" y="195"/>
                  <a:pt x="166" y="188"/>
                </a:cubicBezTo>
                <a:cubicBezTo>
                  <a:pt x="158" y="181"/>
                  <a:pt x="142" y="168"/>
                  <a:pt x="139" y="167"/>
                </a:cubicBezTo>
                <a:cubicBezTo>
                  <a:pt x="136" y="166"/>
                  <a:pt x="117" y="157"/>
                  <a:pt x="117" y="157"/>
                </a:cubicBezTo>
                <a:cubicBezTo>
                  <a:pt x="117" y="157"/>
                  <a:pt x="124" y="151"/>
                  <a:pt x="128" y="152"/>
                </a:cubicBezTo>
                <a:cubicBezTo>
                  <a:pt x="132" y="153"/>
                  <a:pt x="155" y="176"/>
                  <a:pt x="169" y="178"/>
                </a:cubicBezTo>
                <a:cubicBezTo>
                  <a:pt x="183" y="180"/>
                  <a:pt x="189" y="164"/>
                  <a:pt x="176" y="162"/>
                </a:cubicBezTo>
                <a:cubicBezTo>
                  <a:pt x="163" y="160"/>
                  <a:pt x="153" y="156"/>
                  <a:pt x="153" y="156"/>
                </a:cubicBezTo>
                <a:cubicBezTo>
                  <a:pt x="153" y="156"/>
                  <a:pt x="139" y="148"/>
                  <a:pt x="137" y="141"/>
                </a:cubicBezTo>
                <a:cubicBezTo>
                  <a:pt x="135" y="134"/>
                  <a:pt x="123" y="117"/>
                  <a:pt x="123" y="117"/>
                </a:cubicBezTo>
                <a:cubicBezTo>
                  <a:pt x="123" y="117"/>
                  <a:pt x="112" y="100"/>
                  <a:pt x="107" y="94"/>
                </a:cubicBezTo>
                <a:cubicBezTo>
                  <a:pt x="102" y="88"/>
                  <a:pt x="97" y="67"/>
                  <a:pt x="104" y="64"/>
                </a:cubicBezTo>
                <a:cubicBezTo>
                  <a:pt x="111" y="61"/>
                  <a:pt x="113" y="78"/>
                  <a:pt x="121" y="78"/>
                </a:cubicBezTo>
                <a:cubicBezTo>
                  <a:pt x="123" y="78"/>
                  <a:pt x="126" y="78"/>
                  <a:pt x="129" y="78"/>
                </a:cubicBezTo>
                <a:cubicBezTo>
                  <a:pt x="133" y="86"/>
                  <a:pt x="137" y="95"/>
                  <a:pt x="139" y="96"/>
                </a:cubicBezTo>
                <a:cubicBezTo>
                  <a:pt x="142" y="98"/>
                  <a:pt x="148" y="94"/>
                  <a:pt x="148" y="94"/>
                </a:cubicBezTo>
                <a:cubicBezTo>
                  <a:pt x="140" y="79"/>
                  <a:pt x="140" y="79"/>
                  <a:pt x="140" y="79"/>
                </a:cubicBezTo>
                <a:cubicBezTo>
                  <a:pt x="141" y="79"/>
                  <a:pt x="142" y="79"/>
                  <a:pt x="143" y="79"/>
                </a:cubicBezTo>
                <a:cubicBezTo>
                  <a:pt x="161" y="90"/>
                  <a:pt x="161" y="90"/>
                  <a:pt x="161" y="90"/>
                </a:cubicBezTo>
                <a:cubicBezTo>
                  <a:pt x="152" y="77"/>
                  <a:pt x="152" y="77"/>
                  <a:pt x="152" y="77"/>
                </a:cubicBezTo>
                <a:cubicBezTo>
                  <a:pt x="153" y="77"/>
                  <a:pt x="153" y="77"/>
                  <a:pt x="153" y="77"/>
                </a:cubicBezTo>
                <a:cubicBezTo>
                  <a:pt x="156" y="74"/>
                  <a:pt x="157" y="66"/>
                  <a:pt x="156" y="58"/>
                </a:cubicBezTo>
                <a:cubicBezTo>
                  <a:pt x="155" y="50"/>
                  <a:pt x="173" y="46"/>
                  <a:pt x="182" y="49"/>
                </a:cubicBezTo>
                <a:cubicBezTo>
                  <a:pt x="191" y="52"/>
                  <a:pt x="184" y="65"/>
                  <a:pt x="193" y="62"/>
                </a:cubicBezTo>
                <a:cubicBezTo>
                  <a:pt x="202" y="59"/>
                  <a:pt x="205" y="44"/>
                  <a:pt x="210" y="43"/>
                </a:cubicBezTo>
                <a:cubicBezTo>
                  <a:pt x="215" y="42"/>
                  <a:pt x="258" y="52"/>
                  <a:pt x="258" y="52"/>
                </a:cubicBezTo>
                <a:cubicBezTo>
                  <a:pt x="258" y="52"/>
                  <a:pt x="261" y="47"/>
                  <a:pt x="263" y="40"/>
                </a:cubicBezTo>
                <a:cubicBezTo>
                  <a:pt x="265" y="33"/>
                  <a:pt x="260" y="30"/>
                  <a:pt x="261" y="24"/>
                </a:cubicBezTo>
                <a:cubicBezTo>
                  <a:pt x="262" y="18"/>
                  <a:pt x="275" y="22"/>
                  <a:pt x="275" y="22"/>
                </a:cubicBezTo>
                <a:cubicBezTo>
                  <a:pt x="275" y="22"/>
                  <a:pt x="276" y="14"/>
                  <a:pt x="273" y="9"/>
                </a:cubicBezTo>
                <a:cubicBezTo>
                  <a:pt x="270" y="4"/>
                  <a:pt x="263" y="5"/>
                  <a:pt x="263" y="5"/>
                </a:cubicBezTo>
                <a:cubicBezTo>
                  <a:pt x="261" y="0"/>
                  <a:pt x="261" y="0"/>
                  <a:pt x="261" y="0"/>
                </a:cubicBezTo>
                <a:cubicBezTo>
                  <a:pt x="249" y="6"/>
                  <a:pt x="249" y="6"/>
                  <a:pt x="249" y="6"/>
                </a:cubicBezTo>
                <a:cubicBezTo>
                  <a:pt x="249" y="6"/>
                  <a:pt x="255" y="14"/>
                  <a:pt x="253" y="19"/>
                </a:cubicBezTo>
                <a:cubicBezTo>
                  <a:pt x="251" y="24"/>
                  <a:pt x="237" y="25"/>
                  <a:pt x="237" y="25"/>
                </a:cubicBezTo>
                <a:cubicBezTo>
                  <a:pt x="227" y="17"/>
                  <a:pt x="227" y="17"/>
                  <a:pt x="227" y="17"/>
                </a:cubicBezTo>
                <a:cubicBezTo>
                  <a:pt x="227" y="17"/>
                  <a:pt x="222" y="24"/>
                  <a:pt x="214" y="25"/>
                </a:cubicBezTo>
                <a:cubicBezTo>
                  <a:pt x="206" y="26"/>
                  <a:pt x="205" y="17"/>
                  <a:pt x="205" y="17"/>
                </a:cubicBezTo>
                <a:cubicBezTo>
                  <a:pt x="205" y="17"/>
                  <a:pt x="199" y="20"/>
                  <a:pt x="191" y="20"/>
                </a:cubicBezTo>
                <a:cubicBezTo>
                  <a:pt x="183" y="20"/>
                  <a:pt x="179" y="6"/>
                  <a:pt x="179" y="6"/>
                </a:cubicBezTo>
                <a:cubicBezTo>
                  <a:pt x="161" y="9"/>
                  <a:pt x="161" y="9"/>
                  <a:pt x="161" y="9"/>
                </a:cubicBezTo>
                <a:cubicBezTo>
                  <a:pt x="155" y="21"/>
                  <a:pt x="155" y="21"/>
                  <a:pt x="155" y="21"/>
                </a:cubicBezTo>
                <a:cubicBezTo>
                  <a:pt x="141" y="15"/>
                  <a:pt x="141" y="15"/>
                  <a:pt x="141" y="15"/>
                </a:cubicBezTo>
                <a:cubicBezTo>
                  <a:pt x="141" y="15"/>
                  <a:pt x="131" y="25"/>
                  <a:pt x="123" y="25"/>
                </a:cubicBezTo>
                <a:cubicBezTo>
                  <a:pt x="118" y="25"/>
                  <a:pt x="114" y="21"/>
                  <a:pt x="111" y="18"/>
                </a:cubicBezTo>
                <a:cubicBezTo>
                  <a:pt x="107" y="23"/>
                  <a:pt x="102" y="26"/>
                  <a:pt x="97" y="32"/>
                </a:cubicBezTo>
                <a:cubicBezTo>
                  <a:pt x="89" y="40"/>
                  <a:pt x="70" y="36"/>
                  <a:pt x="70" y="36"/>
                </a:cubicBezTo>
                <a:cubicBezTo>
                  <a:pt x="70" y="36"/>
                  <a:pt x="71" y="41"/>
                  <a:pt x="67" y="47"/>
                </a:cubicBezTo>
                <a:cubicBezTo>
                  <a:pt x="63" y="53"/>
                  <a:pt x="43" y="45"/>
                  <a:pt x="43" y="45"/>
                </a:cubicBezTo>
                <a:cubicBezTo>
                  <a:pt x="38" y="50"/>
                  <a:pt x="38" y="50"/>
                  <a:pt x="38" y="50"/>
                </a:cubicBezTo>
                <a:cubicBezTo>
                  <a:pt x="38" y="55"/>
                  <a:pt x="39" y="62"/>
                  <a:pt x="36" y="64"/>
                </a:cubicBezTo>
                <a:cubicBezTo>
                  <a:pt x="31" y="68"/>
                  <a:pt x="21" y="70"/>
                  <a:pt x="21" y="70"/>
                </a:cubicBezTo>
                <a:cubicBezTo>
                  <a:pt x="21" y="84"/>
                  <a:pt x="21" y="84"/>
                  <a:pt x="21" y="84"/>
                </a:cubicBezTo>
                <a:cubicBezTo>
                  <a:pt x="13" y="89"/>
                  <a:pt x="13" y="89"/>
                  <a:pt x="13" y="89"/>
                </a:cubicBezTo>
                <a:cubicBezTo>
                  <a:pt x="13" y="89"/>
                  <a:pt x="4" y="86"/>
                  <a:pt x="3" y="93"/>
                </a:cubicBezTo>
                <a:cubicBezTo>
                  <a:pt x="2" y="100"/>
                  <a:pt x="3" y="109"/>
                  <a:pt x="3" y="109"/>
                </a:cubicBezTo>
                <a:cubicBezTo>
                  <a:pt x="5" y="116"/>
                  <a:pt x="5" y="116"/>
                  <a:pt x="5" y="116"/>
                </a:cubicBezTo>
                <a:cubicBezTo>
                  <a:pt x="5" y="116"/>
                  <a:pt x="0" y="133"/>
                  <a:pt x="9" y="136"/>
                </a:cubicBezTo>
                <a:cubicBezTo>
                  <a:pt x="18" y="139"/>
                  <a:pt x="29" y="156"/>
                  <a:pt x="29" y="156"/>
                </a:cubicBezTo>
                <a:cubicBezTo>
                  <a:pt x="29" y="156"/>
                  <a:pt x="39" y="179"/>
                  <a:pt x="47" y="179"/>
                </a:cubicBezTo>
                <a:cubicBezTo>
                  <a:pt x="55" y="179"/>
                  <a:pt x="76" y="178"/>
                  <a:pt x="76" y="178"/>
                </a:cubicBezTo>
                <a:close/>
                <a:moveTo>
                  <a:pt x="266" y="168"/>
                </a:moveTo>
                <a:cubicBezTo>
                  <a:pt x="253" y="168"/>
                  <a:pt x="253" y="168"/>
                  <a:pt x="253" y="168"/>
                </a:cubicBezTo>
                <a:cubicBezTo>
                  <a:pt x="252" y="180"/>
                  <a:pt x="252" y="180"/>
                  <a:pt x="252" y="180"/>
                </a:cubicBezTo>
                <a:cubicBezTo>
                  <a:pt x="261" y="196"/>
                  <a:pt x="261" y="196"/>
                  <a:pt x="261" y="196"/>
                </a:cubicBezTo>
                <a:lnTo>
                  <a:pt x="266" y="168"/>
                </a:lnTo>
                <a:close/>
                <a:moveTo>
                  <a:pt x="19" y="207"/>
                </a:moveTo>
                <a:cubicBezTo>
                  <a:pt x="10" y="214"/>
                  <a:pt x="30" y="220"/>
                  <a:pt x="30" y="220"/>
                </a:cubicBezTo>
                <a:cubicBezTo>
                  <a:pt x="36" y="216"/>
                  <a:pt x="28" y="200"/>
                  <a:pt x="19" y="207"/>
                </a:cubicBezTo>
                <a:close/>
                <a:moveTo>
                  <a:pt x="275" y="220"/>
                </a:moveTo>
                <a:cubicBezTo>
                  <a:pt x="271" y="216"/>
                  <a:pt x="259" y="219"/>
                  <a:pt x="259" y="227"/>
                </a:cubicBezTo>
                <a:cubicBezTo>
                  <a:pt x="259" y="232"/>
                  <a:pt x="279" y="224"/>
                  <a:pt x="275" y="220"/>
                </a:cubicBezTo>
                <a:close/>
                <a:moveTo>
                  <a:pt x="269" y="127"/>
                </a:moveTo>
                <a:cubicBezTo>
                  <a:pt x="250" y="132"/>
                  <a:pt x="250" y="132"/>
                  <a:pt x="250" y="132"/>
                </a:cubicBezTo>
                <a:cubicBezTo>
                  <a:pt x="251" y="148"/>
                  <a:pt x="264" y="141"/>
                  <a:pt x="264" y="141"/>
                </a:cubicBezTo>
                <a:cubicBezTo>
                  <a:pt x="264" y="141"/>
                  <a:pt x="269" y="152"/>
                  <a:pt x="278" y="148"/>
                </a:cubicBezTo>
                <a:cubicBezTo>
                  <a:pt x="287" y="144"/>
                  <a:pt x="269" y="127"/>
                  <a:pt x="269" y="127"/>
                </a:cubicBezTo>
                <a:close/>
                <a:moveTo>
                  <a:pt x="230" y="247"/>
                </a:moveTo>
                <a:cubicBezTo>
                  <a:pt x="232" y="259"/>
                  <a:pt x="242" y="262"/>
                  <a:pt x="247" y="254"/>
                </a:cubicBezTo>
                <a:cubicBezTo>
                  <a:pt x="253" y="244"/>
                  <a:pt x="228" y="235"/>
                  <a:pt x="230" y="247"/>
                </a:cubicBezTo>
                <a:close/>
                <a:moveTo>
                  <a:pt x="299" y="210"/>
                </a:moveTo>
                <a:cubicBezTo>
                  <a:pt x="289" y="202"/>
                  <a:pt x="291" y="220"/>
                  <a:pt x="291" y="220"/>
                </a:cubicBezTo>
                <a:cubicBezTo>
                  <a:pt x="305" y="227"/>
                  <a:pt x="309" y="218"/>
                  <a:pt x="299" y="210"/>
                </a:cubicBezTo>
                <a:close/>
                <a:moveTo>
                  <a:pt x="361" y="281"/>
                </a:moveTo>
                <a:cubicBezTo>
                  <a:pt x="357" y="274"/>
                  <a:pt x="336" y="302"/>
                  <a:pt x="342" y="312"/>
                </a:cubicBezTo>
                <a:cubicBezTo>
                  <a:pt x="347" y="321"/>
                  <a:pt x="365" y="288"/>
                  <a:pt x="361" y="281"/>
                </a:cubicBezTo>
                <a:close/>
                <a:moveTo>
                  <a:pt x="310" y="258"/>
                </a:moveTo>
                <a:cubicBezTo>
                  <a:pt x="309" y="273"/>
                  <a:pt x="309" y="273"/>
                  <a:pt x="309" y="273"/>
                </a:cubicBezTo>
                <a:cubicBezTo>
                  <a:pt x="334" y="254"/>
                  <a:pt x="334" y="254"/>
                  <a:pt x="334" y="254"/>
                </a:cubicBezTo>
                <a:cubicBezTo>
                  <a:pt x="326" y="249"/>
                  <a:pt x="326" y="249"/>
                  <a:pt x="326" y="249"/>
                </a:cubicBezTo>
                <a:lnTo>
                  <a:pt x="310" y="258"/>
                </a:lnTo>
                <a:close/>
                <a:moveTo>
                  <a:pt x="311" y="342"/>
                </a:moveTo>
                <a:cubicBezTo>
                  <a:pt x="324" y="339"/>
                  <a:pt x="324" y="339"/>
                  <a:pt x="324" y="339"/>
                </a:cubicBezTo>
                <a:cubicBezTo>
                  <a:pt x="317" y="312"/>
                  <a:pt x="317" y="312"/>
                  <a:pt x="317" y="312"/>
                </a:cubicBezTo>
                <a:lnTo>
                  <a:pt x="311" y="342"/>
                </a:lnTo>
                <a:close/>
                <a:moveTo>
                  <a:pt x="127" y="288"/>
                </a:moveTo>
                <a:cubicBezTo>
                  <a:pt x="121" y="290"/>
                  <a:pt x="126" y="307"/>
                  <a:pt x="133" y="301"/>
                </a:cubicBezTo>
                <a:cubicBezTo>
                  <a:pt x="140" y="295"/>
                  <a:pt x="134" y="286"/>
                  <a:pt x="127" y="288"/>
                </a:cubicBezTo>
                <a:close/>
                <a:moveTo>
                  <a:pt x="259" y="352"/>
                </a:moveTo>
                <a:cubicBezTo>
                  <a:pt x="255" y="354"/>
                  <a:pt x="252" y="342"/>
                  <a:pt x="252" y="342"/>
                </a:cubicBezTo>
                <a:cubicBezTo>
                  <a:pt x="230" y="341"/>
                  <a:pt x="230" y="341"/>
                  <a:pt x="230" y="341"/>
                </a:cubicBezTo>
                <a:cubicBezTo>
                  <a:pt x="209" y="336"/>
                  <a:pt x="209" y="336"/>
                  <a:pt x="209" y="336"/>
                </a:cubicBezTo>
                <a:cubicBezTo>
                  <a:pt x="188" y="336"/>
                  <a:pt x="188" y="336"/>
                  <a:pt x="188" y="336"/>
                </a:cubicBezTo>
                <a:cubicBezTo>
                  <a:pt x="168" y="325"/>
                  <a:pt x="168" y="325"/>
                  <a:pt x="168" y="325"/>
                </a:cubicBezTo>
                <a:cubicBezTo>
                  <a:pt x="168" y="325"/>
                  <a:pt x="152" y="332"/>
                  <a:pt x="161" y="342"/>
                </a:cubicBezTo>
                <a:cubicBezTo>
                  <a:pt x="170" y="352"/>
                  <a:pt x="175" y="345"/>
                  <a:pt x="175" y="345"/>
                </a:cubicBezTo>
                <a:cubicBezTo>
                  <a:pt x="181" y="351"/>
                  <a:pt x="181" y="351"/>
                  <a:pt x="181" y="351"/>
                </a:cubicBezTo>
                <a:cubicBezTo>
                  <a:pt x="205" y="352"/>
                  <a:pt x="205" y="352"/>
                  <a:pt x="205" y="352"/>
                </a:cubicBezTo>
                <a:cubicBezTo>
                  <a:pt x="213" y="367"/>
                  <a:pt x="213" y="367"/>
                  <a:pt x="213" y="367"/>
                </a:cubicBezTo>
                <a:cubicBezTo>
                  <a:pt x="238" y="366"/>
                  <a:pt x="238" y="366"/>
                  <a:pt x="238" y="366"/>
                </a:cubicBezTo>
                <a:cubicBezTo>
                  <a:pt x="241" y="362"/>
                  <a:pt x="241" y="362"/>
                  <a:pt x="241" y="362"/>
                </a:cubicBezTo>
                <a:cubicBezTo>
                  <a:pt x="241" y="362"/>
                  <a:pt x="279" y="367"/>
                  <a:pt x="281" y="353"/>
                </a:cubicBezTo>
                <a:cubicBezTo>
                  <a:pt x="283" y="339"/>
                  <a:pt x="263" y="350"/>
                  <a:pt x="259" y="352"/>
                </a:cubicBezTo>
                <a:close/>
                <a:moveTo>
                  <a:pt x="285" y="272"/>
                </a:moveTo>
                <a:cubicBezTo>
                  <a:pt x="276" y="268"/>
                  <a:pt x="272" y="276"/>
                  <a:pt x="277" y="279"/>
                </a:cubicBezTo>
                <a:cubicBezTo>
                  <a:pt x="284" y="284"/>
                  <a:pt x="294" y="276"/>
                  <a:pt x="285" y="272"/>
                </a:cubicBezTo>
                <a:close/>
                <a:moveTo>
                  <a:pt x="79" y="186"/>
                </a:moveTo>
                <a:cubicBezTo>
                  <a:pt x="65" y="192"/>
                  <a:pt x="65" y="192"/>
                  <a:pt x="65" y="192"/>
                </a:cubicBezTo>
                <a:cubicBezTo>
                  <a:pt x="58" y="192"/>
                  <a:pt x="58" y="192"/>
                  <a:pt x="58" y="192"/>
                </a:cubicBezTo>
                <a:cubicBezTo>
                  <a:pt x="47" y="207"/>
                  <a:pt x="47" y="207"/>
                  <a:pt x="47" y="207"/>
                </a:cubicBezTo>
                <a:cubicBezTo>
                  <a:pt x="66" y="224"/>
                  <a:pt x="66" y="224"/>
                  <a:pt x="66" y="224"/>
                </a:cubicBezTo>
                <a:cubicBezTo>
                  <a:pt x="66" y="224"/>
                  <a:pt x="63" y="241"/>
                  <a:pt x="63" y="251"/>
                </a:cubicBezTo>
                <a:cubicBezTo>
                  <a:pt x="63" y="261"/>
                  <a:pt x="78" y="267"/>
                  <a:pt x="81" y="260"/>
                </a:cubicBezTo>
                <a:cubicBezTo>
                  <a:pt x="84" y="253"/>
                  <a:pt x="93" y="254"/>
                  <a:pt x="93" y="254"/>
                </a:cubicBezTo>
                <a:cubicBezTo>
                  <a:pt x="107" y="280"/>
                  <a:pt x="107" y="280"/>
                  <a:pt x="107" y="280"/>
                </a:cubicBezTo>
                <a:cubicBezTo>
                  <a:pt x="113" y="262"/>
                  <a:pt x="113" y="262"/>
                  <a:pt x="113" y="262"/>
                </a:cubicBezTo>
                <a:cubicBezTo>
                  <a:pt x="122" y="275"/>
                  <a:pt x="122" y="275"/>
                  <a:pt x="122" y="275"/>
                </a:cubicBezTo>
                <a:cubicBezTo>
                  <a:pt x="138" y="281"/>
                  <a:pt x="138" y="281"/>
                  <a:pt x="138" y="281"/>
                </a:cubicBezTo>
                <a:cubicBezTo>
                  <a:pt x="129" y="270"/>
                  <a:pt x="129" y="270"/>
                  <a:pt x="129" y="270"/>
                </a:cubicBezTo>
                <a:cubicBezTo>
                  <a:pt x="133" y="265"/>
                  <a:pt x="133" y="265"/>
                  <a:pt x="133" y="265"/>
                </a:cubicBezTo>
                <a:cubicBezTo>
                  <a:pt x="131" y="250"/>
                  <a:pt x="131" y="250"/>
                  <a:pt x="131" y="250"/>
                </a:cubicBezTo>
                <a:cubicBezTo>
                  <a:pt x="131" y="250"/>
                  <a:pt x="114" y="229"/>
                  <a:pt x="117" y="221"/>
                </a:cubicBezTo>
                <a:cubicBezTo>
                  <a:pt x="120" y="213"/>
                  <a:pt x="143" y="232"/>
                  <a:pt x="143" y="232"/>
                </a:cubicBezTo>
                <a:cubicBezTo>
                  <a:pt x="152" y="228"/>
                  <a:pt x="152" y="228"/>
                  <a:pt x="152" y="228"/>
                </a:cubicBezTo>
                <a:cubicBezTo>
                  <a:pt x="152" y="228"/>
                  <a:pt x="141" y="221"/>
                  <a:pt x="132" y="212"/>
                </a:cubicBezTo>
                <a:cubicBezTo>
                  <a:pt x="123" y="203"/>
                  <a:pt x="79" y="186"/>
                  <a:pt x="79" y="18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1" name="Freeform 68"/>
          <p:cNvSpPr>
            <a:spLocks noChangeAspect="1"/>
          </p:cNvSpPr>
          <p:nvPr/>
        </p:nvSpPr>
        <p:spPr bwMode="gray">
          <a:xfrm>
            <a:off x="4654550" y="3084513"/>
            <a:ext cx="55563" cy="101600"/>
          </a:xfrm>
          <a:custGeom>
            <a:avLst/>
            <a:gdLst>
              <a:gd name="T0" fmla="*/ 62 w 100"/>
              <a:gd name="T1" fmla="*/ 142 h 165"/>
              <a:gd name="T2" fmla="*/ 72 w 100"/>
              <a:gd name="T3" fmla="*/ 138 h 165"/>
              <a:gd name="T4" fmla="*/ 80 w 100"/>
              <a:gd name="T5" fmla="*/ 133 h 165"/>
              <a:gd name="T6" fmla="*/ 80 w 100"/>
              <a:gd name="T7" fmla="*/ 119 h 165"/>
              <a:gd name="T8" fmla="*/ 95 w 100"/>
              <a:gd name="T9" fmla="*/ 113 h 165"/>
              <a:gd name="T10" fmla="*/ 95 w 100"/>
              <a:gd name="T11" fmla="*/ 92 h 165"/>
              <a:gd name="T12" fmla="*/ 77 w 100"/>
              <a:gd name="T13" fmla="*/ 99 h 165"/>
              <a:gd name="T14" fmla="*/ 77 w 100"/>
              <a:gd name="T15" fmla="*/ 85 h 165"/>
              <a:gd name="T16" fmla="*/ 69 w 100"/>
              <a:gd name="T17" fmla="*/ 79 h 165"/>
              <a:gd name="T18" fmla="*/ 71 w 100"/>
              <a:gd name="T19" fmla="*/ 67 h 165"/>
              <a:gd name="T20" fmla="*/ 66 w 100"/>
              <a:gd name="T21" fmla="*/ 56 h 165"/>
              <a:gd name="T22" fmla="*/ 68 w 100"/>
              <a:gd name="T23" fmla="*/ 41 h 165"/>
              <a:gd name="T24" fmla="*/ 68 w 100"/>
              <a:gd name="T25" fmla="*/ 29 h 165"/>
              <a:gd name="T26" fmla="*/ 64 w 100"/>
              <a:gd name="T27" fmla="*/ 19 h 165"/>
              <a:gd name="T28" fmla="*/ 55 w 100"/>
              <a:gd name="T29" fmla="*/ 19 h 165"/>
              <a:gd name="T30" fmla="*/ 47 w 100"/>
              <a:gd name="T31" fmla="*/ 4 h 165"/>
              <a:gd name="T32" fmla="*/ 41 w 100"/>
              <a:gd name="T33" fmla="*/ 10 h 165"/>
              <a:gd name="T34" fmla="*/ 23 w 100"/>
              <a:gd name="T35" fmla="*/ 0 h 165"/>
              <a:gd name="T36" fmla="*/ 21 w 100"/>
              <a:gd name="T37" fmla="*/ 14 h 165"/>
              <a:gd name="T38" fmla="*/ 15 w 100"/>
              <a:gd name="T39" fmla="*/ 19 h 165"/>
              <a:gd name="T40" fmla="*/ 0 w 100"/>
              <a:gd name="T41" fmla="*/ 19 h 165"/>
              <a:gd name="T42" fmla="*/ 9 w 100"/>
              <a:gd name="T43" fmla="*/ 25 h 165"/>
              <a:gd name="T44" fmla="*/ 15 w 100"/>
              <a:gd name="T45" fmla="*/ 22 h 165"/>
              <a:gd name="T46" fmla="*/ 17 w 100"/>
              <a:gd name="T47" fmla="*/ 32 h 165"/>
              <a:gd name="T48" fmla="*/ 10 w 100"/>
              <a:gd name="T49" fmla="*/ 41 h 165"/>
              <a:gd name="T50" fmla="*/ 14 w 100"/>
              <a:gd name="T51" fmla="*/ 45 h 165"/>
              <a:gd name="T52" fmla="*/ 30 w 100"/>
              <a:gd name="T53" fmla="*/ 45 h 165"/>
              <a:gd name="T54" fmla="*/ 24 w 100"/>
              <a:gd name="T55" fmla="*/ 96 h 165"/>
              <a:gd name="T56" fmla="*/ 17 w 100"/>
              <a:gd name="T57" fmla="*/ 129 h 165"/>
              <a:gd name="T58" fmla="*/ 40 w 100"/>
              <a:gd name="T59" fmla="*/ 144 h 165"/>
              <a:gd name="T60" fmla="*/ 41 w 100"/>
              <a:gd name="T61" fmla="*/ 163 h 165"/>
              <a:gd name="T62" fmla="*/ 64 w 100"/>
              <a:gd name="T63" fmla="*/ 165 h 165"/>
              <a:gd name="T64" fmla="*/ 62 w 100"/>
              <a:gd name="T65" fmla="*/ 158 h 165"/>
              <a:gd name="T66" fmla="*/ 62 w 100"/>
              <a:gd name="T67"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65">
                <a:moveTo>
                  <a:pt x="62" y="142"/>
                </a:moveTo>
                <a:cubicBezTo>
                  <a:pt x="63" y="135"/>
                  <a:pt x="72" y="138"/>
                  <a:pt x="72" y="138"/>
                </a:cubicBezTo>
                <a:cubicBezTo>
                  <a:pt x="80" y="133"/>
                  <a:pt x="80" y="133"/>
                  <a:pt x="80" y="133"/>
                </a:cubicBezTo>
                <a:cubicBezTo>
                  <a:pt x="80" y="119"/>
                  <a:pt x="80" y="119"/>
                  <a:pt x="80" y="119"/>
                </a:cubicBezTo>
                <a:cubicBezTo>
                  <a:pt x="80" y="119"/>
                  <a:pt x="90" y="117"/>
                  <a:pt x="95" y="113"/>
                </a:cubicBezTo>
                <a:cubicBezTo>
                  <a:pt x="100" y="109"/>
                  <a:pt x="95" y="92"/>
                  <a:pt x="95" y="92"/>
                </a:cubicBezTo>
                <a:cubicBezTo>
                  <a:pt x="77" y="99"/>
                  <a:pt x="77" y="99"/>
                  <a:pt x="77" y="99"/>
                </a:cubicBezTo>
                <a:cubicBezTo>
                  <a:pt x="77" y="85"/>
                  <a:pt x="77" y="85"/>
                  <a:pt x="77" y="85"/>
                </a:cubicBezTo>
                <a:cubicBezTo>
                  <a:pt x="77" y="85"/>
                  <a:pt x="69" y="84"/>
                  <a:pt x="69" y="79"/>
                </a:cubicBezTo>
                <a:cubicBezTo>
                  <a:pt x="69" y="74"/>
                  <a:pt x="71" y="67"/>
                  <a:pt x="71" y="67"/>
                </a:cubicBezTo>
                <a:cubicBezTo>
                  <a:pt x="66" y="56"/>
                  <a:pt x="66" y="56"/>
                  <a:pt x="66" y="56"/>
                </a:cubicBezTo>
                <a:cubicBezTo>
                  <a:pt x="68" y="41"/>
                  <a:pt x="68" y="41"/>
                  <a:pt x="68" y="41"/>
                </a:cubicBezTo>
                <a:cubicBezTo>
                  <a:pt x="68" y="29"/>
                  <a:pt x="68" y="29"/>
                  <a:pt x="68" y="29"/>
                </a:cubicBezTo>
                <a:cubicBezTo>
                  <a:pt x="64" y="19"/>
                  <a:pt x="64" y="19"/>
                  <a:pt x="64" y="19"/>
                </a:cubicBezTo>
                <a:cubicBezTo>
                  <a:pt x="55" y="19"/>
                  <a:pt x="55" y="19"/>
                  <a:pt x="55" y="19"/>
                </a:cubicBezTo>
                <a:cubicBezTo>
                  <a:pt x="47" y="4"/>
                  <a:pt x="47" y="4"/>
                  <a:pt x="47" y="4"/>
                </a:cubicBezTo>
                <a:cubicBezTo>
                  <a:pt x="41" y="10"/>
                  <a:pt x="41" y="10"/>
                  <a:pt x="41" y="10"/>
                </a:cubicBezTo>
                <a:cubicBezTo>
                  <a:pt x="23" y="0"/>
                  <a:pt x="23" y="0"/>
                  <a:pt x="23" y="0"/>
                </a:cubicBezTo>
                <a:cubicBezTo>
                  <a:pt x="21" y="14"/>
                  <a:pt x="21" y="14"/>
                  <a:pt x="21" y="14"/>
                </a:cubicBezTo>
                <a:cubicBezTo>
                  <a:pt x="15" y="19"/>
                  <a:pt x="15" y="19"/>
                  <a:pt x="15" y="19"/>
                </a:cubicBezTo>
                <a:cubicBezTo>
                  <a:pt x="0" y="19"/>
                  <a:pt x="0" y="19"/>
                  <a:pt x="0" y="19"/>
                </a:cubicBezTo>
                <a:cubicBezTo>
                  <a:pt x="9" y="25"/>
                  <a:pt x="9" y="25"/>
                  <a:pt x="9" y="25"/>
                </a:cubicBezTo>
                <a:cubicBezTo>
                  <a:pt x="15" y="22"/>
                  <a:pt x="15" y="22"/>
                  <a:pt x="15" y="22"/>
                </a:cubicBezTo>
                <a:cubicBezTo>
                  <a:pt x="17" y="32"/>
                  <a:pt x="17" y="32"/>
                  <a:pt x="17" y="32"/>
                </a:cubicBezTo>
                <a:cubicBezTo>
                  <a:pt x="10" y="41"/>
                  <a:pt x="10" y="41"/>
                  <a:pt x="10" y="41"/>
                </a:cubicBezTo>
                <a:cubicBezTo>
                  <a:pt x="14" y="45"/>
                  <a:pt x="14" y="45"/>
                  <a:pt x="14" y="45"/>
                </a:cubicBezTo>
                <a:cubicBezTo>
                  <a:pt x="30" y="45"/>
                  <a:pt x="30" y="45"/>
                  <a:pt x="30" y="45"/>
                </a:cubicBezTo>
                <a:cubicBezTo>
                  <a:pt x="30" y="45"/>
                  <a:pt x="25" y="84"/>
                  <a:pt x="24" y="96"/>
                </a:cubicBezTo>
                <a:cubicBezTo>
                  <a:pt x="23" y="108"/>
                  <a:pt x="12" y="124"/>
                  <a:pt x="17" y="129"/>
                </a:cubicBezTo>
                <a:cubicBezTo>
                  <a:pt x="22" y="134"/>
                  <a:pt x="40" y="144"/>
                  <a:pt x="40" y="144"/>
                </a:cubicBezTo>
                <a:cubicBezTo>
                  <a:pt x="40" y="144"/>
                  <a:pt x="37" y="164"/>
                  <a:pt x="41" y="163"/>
                </a:cubicBezTo>
                <a:cubicBezTo>
                  <a:pt x="45" y="162"/>
                  <a:pt x="64" y="165"/>
                  <a:pt x="64" y="165"/>
                </a:cubicBezTo>
                <a:cubicBezTo>
                  <a:pt x="62" y="158"/>
                  <a:pt x="62" y="158"/>
                  <a:pt x="62" y="158"/>
                </a:cubicBezTo>
                <a:cubicBezTo>
                  <a:pt x="62" y="158"/>
                  <a:pt x="61" y="149"/>
                  <a:pt x="62" y="14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2" name="Freeform 69"/>
          <p:cNvSpPr>
            <a:spLocks noChangeAspect="1"/>
          </p:cNvSpPr>
          <p:nvPr/>
        </p:nvSpPr>
        <p:spPr bwMode="gray">
          <a:xfrm>
            <a:off x="4737100" y="3035300"/>
            <a:ext cx="150813" cy="95250"/>
          </a:xfrm>
          <a:custGeom>
            <a:avLst/>
            <a:gdLst>
              <a:gd name="T0" fmla="*/ 225 w 267"/>
              <a:gd name="T1" fmla="*/ 87 h 155"/>
              <a:gd name="T2" fmla="*/ 241 w 267"/>
              <a:gd name="T3" fmla="*/ 47 h 155"/>
              <a:gd name="T4" fmla="*/ 264 w 267"/>
              <a:gd name="T5" fmla="*/ 23 h 155"/>
              <a:gd name="T6" fmla="*/ 237 w 267"/>
              <a:gd name="T7" fmla="*/ 12 h 155"/>
              <a:gd name="T8" fmla="*/ 194 w 267"/>
              <a:gd name="T9" fmla="*/ 2 h 155"/>
              <a:gd name="T10" fmla="*/ 169 w 267"/>
              <a:gd name="T11" fmla="*/ 6 h 155"/>
              <a:gd name="T12" fmla="*/ 157 w 267"/>
              <a:gd name="T13" fmla="*/ 12 h 155"/>
              <a:gd name="T14" fmla="*/ 118 w 267"/>
              <a:gd name="T15" fmla="*/ 23 h 155"/>
              <a:gd name="T16" fmla="*/ 92 w 267"/>
              <a:gd name="T17" fmla="*/ 17 h 155"/>
              <a:gd name="T18" fmla="*/ 62 w 267"/>
              <a:gd name="T19" fmla="*/ 21 h 155"/>
              <a:gd name="T20" fmla="*/ 39 w 267"/>
              <a:gd name="T21" fmla="*/ 21 h 155"/>
              <a:gd name="T22" fmla="*/ 29 w 267"/>
              <a:gd name="T23" fmla="*/ 5 h 155"/>
              <a:gd name="T24" fmla="*/ 10 w 267"/>
              <a:gd name="T25" fmla="*/ 0 h 155"/>
              <a:gd name="T26" fmla="*/ 0 w 267"/>
              <a:gd name="T27" fmla="*/ 16 h 155"/>
              <a:gd name="T28" fmla="*/ 12 w 267"/>
              <a:gd name="T29" fmla="*/ 33 h 155"/>
              <a:gd name="T30" fmla="*/ 23 w 267"/>
              <a:gd name="T31" fmla="*/ 47 h 155"/>
              <a:gd name="T32" fmla="*/ 20 w 267"/>
              <a:gd name="T33" fmla="*/ 68 h 155"/>
              <a:gd name="T34" fmla="*/ 8 w 267"/>
              <a:gd name="T35" fmla="*/ 80 h 155"/>
              <a:gd name="T36" fmla="*/ 2 w 267"/>
              <a:gd name="T37" fmla="*/ 95 h 155"/>
              <a:gd name="T38" fmla="*/ 8 w 267"/>
              <a:gd name="T39" fmla="*/ 104 h 155"/>
              <a:gd name="T40" fmla="*/ 13 w 267"/>
              <a:gd name="T41" fmla="*/ 112 h 155"/>
              <a:gd name="T42" fmla="*/ 33 w 267"/>
              <a:gd name="T43" fmla="*/ 139 h 155"/>
              <a:gd name="T44" fmla="*/ 41 w 267"/>
              <a:gd name="T45" fmla="*/ 154 h 155"/>
              <a:gd name="T46" fmla="*/ 73 w 267"/>
              <a:gd name="T47" fmla="*/ 150 h 155"/>
              <a:gd name="T48" fmla="*/ 97 w 267"/>
              <a:gd name="T49" fmla="*/ 135 h 155"/>
              <a:gd name="T50" fmla="*/ 123 w 267"/>
              <a:gd name="T51" fmla="*/ 146 h 155"/>
              <a:gd name="T52" fmla="*/ 145 w 267"/>
              <a:gd name="T53" fmla="*/ 146 h 155"/>
              <a:gd name="T54" fmla="*/ 171 w 267"/>
              <a:gd name="T55" fmla="*/ 148 h 155"/>
              <a:gd name="T56" fmla="*/ 179 w 267"/>
              <a:gd name="T57" fmla="*/ 129 h 155"/>
              <a:gd name="T58" fmla="*/ 208 w 267"/>
              <a:gd name="T59" fmla="*/ 116 h 155"/>
              <a:gd name="T60" fmla="*/ 226 w 267"/>
              <a:gd name="T61" fmla="*/ 119 h 155"/>
              <a:gd name="T62" fmla="*/ 248 w 267"/>
              <a:gd name="T63"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155">
                <a:moveTo>
                  <a:pt x="248" y="115"/>
                </a:moveTo>
                <a:cubicBezTo>
                  <a:pt x="225" y="87"/>
                  <a:pt x="225" y="87"/>
                  <a:pt x="225" y="87"/>
                </a:cubicBezTo>
                <a:cubicBezTo>
                  <a:pt x="225" y="87"/>
                  <a:pt x="235" y="82"/>
                  <a:pt x="239" y="75"/>
                </a:cubicBezTo>
                <a:cubicBezTo>
                  <a:pt x="243" y="68"/>
                  <a:pt x="232" y="54"/>
                  <a:pt x="241" y="47"/>
                </a:cubicBezTo>
                <a:cubicBezTo>
                  <a:pt x="250" y="40"/>
                  <a:pt x="267" y="44"/>
                  <a:pt x="267" y="44"/>
                </a:cubicBezTo>
                <a:cubicBezTo>
                  <a:pt x="267" y="44"/>
                  <a:pt x="265" y="35"/>
                  <a:pt x="264" y="23"/>
                </a:cubicBezTo>
                <a:cubicBezTo>
                  <a:pt x="257" y="24"/>
                  <a:pt x="248" y="24"/>
                  <a:pt x="245" y="22"/>
                </a:cubicBezTo>
                <a:cubicBezTo>
                  <a:pt x="240" y="19"/>
                  <a:pt x="237" y="12"/>
                  <a:pt x="237" y="12"/>
                </a:cubicBezTo>
                <a:cubicBezTo>
                  <a:pt x="237" y="12"/>
                  <a:pt x="228" y="10"/>
                  <a:pt x="219" y="10"/>
                </a:cubicBezTo>
                <a:cubicBezTo>
                  <a:pt x="210" y="10"/>
                  <a:pt x="203" y="2"/>
                  <a:pt x="194" y="2"/>
                </a:cubicBezTo>
                <a:cubicBezTo>
                  <a:pt x="185" y="2"/>
                  <a:pt x="188" y="8"/>
                  <a:pt x="188" y="8"/>
                </a:cubicBezTo>
                <a:cubicBezTo>
                  <a:pt x="169" y="6"/>
                  <a:pt x="169" y="6"/>
                  <a:pt x="169" y="6"/>
                </a:cubicBezTo>
                <a:cubicBezTo>
                  <a:pt x="170" y="11"/>
                  <a:pt x="170" y="11"/>
                  <a:pt x="170" y="11"/>
                </a:cubicBezTo>
                <a:cubicBezTo>
                  <a:pt x="170" y="11"/>
                  <a:pt x="164" y="10"/>
                  <a:pt x="157" y="12"/>
                </a:cubicBezTo>
                <a:cubicBezTo>
                  <a:pt x="150" y="14"/>
                  <a:pt x="151" y="30"/>
                  <a:pt x="140" y="29"/>
                </a:cubicBezTo>
                <a:cubicBezTo>
                  <a:pt x="129" y="28"/>
                  <a:pt x="118" y="23"/>
                  <a:pt x="118" y="23"/>
                </a:cubicBezTo>
                <a:cubicBezTo>
                  <a:pt x="105" y="22"/>
                  <a:pt x="105" y="22"/>
                  <a:pt x="105" y="22"/>
                </a:cubicBezTo>
                <a:cubicBezTo>
                  <a:pt x="92" y="17"/>
                  <a:pt x="92" y="17"/>
                  <a:pt x="92" y="17"/>
                </a:cubicBezTo>
                <a:cubicBezTo>
                  <a:pt x="92" y="17"/>
                  <a:pt x="97" y="26"/>
                  <a:pt x="84" y="26"/>
                </a:cubicBezTo>
                <a:cubicBezTo>
                  <a:pt x="71" y="26"/>
                  <a:pt x="62" y="21"/>
                  <a:pt x="62" y="21"/>
                </a:cubicBezTo>
                <a:cubicBezTo>
                  <a:pt x="46" y="14"/>
                  <a:pt x="46" y="14"/>
                  <a:pt x="46" y="14"/>
                </a:cubicBezTo>
                <a:cubicBezTo>
                  <a:pt x="39" y="21"/>
                  <a:pt x="39" y="21"/>
                  <a:pt x="39" y="21"/>
                </a:cubicBezTo>
                <a:cubicBezTo>
                  <a:pt x="39" y="21"/>
                  <a:pt x="22" y="22"/>
                  <a:pt x="22" y="18"/>
                </a:cubicBezTo>
                <a:cubicBezTo>
                  <a:pt x="22" y="14"/>
                  <a:pt x="31" y="9"/>
                  <a:pt x="29" y="5"/>
                </a:cubicBezTo>
                <a:cubicBezTo>
                  <a:pt x="27" y="1"/>
                  <a:pt x="17" y="1"/>
                  <a:pt x="17" y="1"/>
                </a:cubicBezTo>
                <a:cubicBezTo>
                  <a:pt x="10" y="0"/>
                  <a:pt x="10" y="0"/>
                  <a:pt x="10" y="0"/>
                </a:cubicBezTo>
                <a:cubicBezTo>
                  <a:pt x="9" y="8"/>
                  <a:pt x="9" y="8"/>
                  <a:pt x="9" y="8"/>
                </a:cubicBezTo>
                <a:cubicBezTo>
                  <a:pt x="0" y="16"/>
                  <a:pt x="0" y="16"/>
                  <a:pt x="0" y="16"/>
                </a:cubicBezTo>
                <a:cubicBezTo>
                  <a:pt x="3" y="28"/>
                  <a:pt x="3" y="28"/>
                  <a:pt x="3" y="28"/>
                </a:cubicBezTo>
                <a:cubicBezTo>
                  <a:pt x="12" y="33"/>
                  <a:pt x="12" y="33"/>
                  <a:pt x="12" y="33"/>
                </a:cubicBezTo>
                <a:cubicBezTo>
                  <a:pt x="10" y="40"/>
                  <a:pt x="10" y="40"/>
                  <a:pt x="10" y="40"/>
                </a:cubicBezTo>
                <a:cubicBezTo>
                  <a:pt x="23" y="47"/>
                  <a:pt x="23" y="47"/>
                  <a:pt x="23" y="47"/>
                </a:cubicBezTo>
                <a:cubicBezTo>
                  <a:pt x="23" y="47"/>
                  <a:pt x="28" y="53"/>
                  <a:pt x="26" y="57"/>
                </a:cubicBezTo>
                <a:cubicBezTo>
                  <a:pt x="24" y="61"/>
                  <a:pt x="20" y="68"/>
                  <a:pt x="20" y="68"/>
                </a:cubicBezTo>
                <a:cubicBezTo>
                  <a:pt x="20" y="68"/>
                  <a:pt x="9" y="65"/>
                  <a:pt x="7" y="69"/>
                </a:cubicBezTo>
                <a:cubicBezTo>
                  <a:pt x="5" y="73"/>
                  <a:pt x="8" y="80"/>
                  <a:pt x="8" y="80"/>
                </a:cubicBezTo>
                <a:cubicBezTo>
                  <a:pt x="8" y="80"/>
                  <a:pt x="11" y="88"/>
                  <a:pt x="10" y="91"/>
                </a:cubicBezTo>
                <a:cubicBezTo>
                  <a:pt x="9" y="93"/>
                  <a:pt x="5" y="94"/>
                  <a:pt x="2" y="95"/>
                </a:cubicBezTo>
                <a:cubicBezTo>
                  <a:pt x="2" y="95"/>
                  <a:pt x="2" y="95"/>
                  <a:pt x="2" y="95"/>
                </a:cubicBezTo>
                <a:cubicBezTo>
                  <a:pt x="8" y="104"/>
                  <a:pt x="8" y="104"/>
                  <a:pt x="8" y="104"/>
                </a:cubicBezTo>
                <a:cubicBezTo>
                  <a:pt x="13" y="104"/>
                  <a:pt x="13" y="104"/>
                  <a:pt x="13" y="104"/>
                </a:cubicBezTo>
                <a:cubicBezTo>
                  <a:pt x="13" y="112"/>
                  <a:pt x="13" y="112"/>
                  <a:pt x="13" y="112"/>
                </a:cubicBezTo>
                <a:cubicBezTo>
                  <a:pt x="25" y="121"/>
                  <a:pt x="25" y="121"/>
                  <a:pt x="25" y="121"/>
                </a:cubicBezTo>
                <a:cubicBezTo>
                  <a:pt x="25" y="121"/>
                  <a:pt x="36" y="128"/>
                  <a:pt x="33" y="139"/>
                </a:cubicBezTo>
                <a:cubicBezTo>
                  <a:pt x="32" y="142"/>
                  <a:pt x="31" y="145"/>
                  <a:pt x="29" y="147"/>
                </a:cubicBezTo>
                <a:cubicBezTo>
                  <a:pt x="32" y="150"/>
                  <a:pt x="36" y="154"/>
                  <a:pt x="41" y="154"/>
                </a:cubicBezTo>
                <a:cubicBezTo>
                  <a:pt x="49" y="154"/>
                  <a:pt x="59" y="144"/>
                  <a:pt x="59" y="144"/>
                </a:cubicBezTo>
                <a:cubicBezTo>
                  <a:pt x="73" y="150"/>
                  <a:pt x="73" y="150"/>
                  <a:pt x="73" y="150"/>
                </a:cubicBezTo>
                <a:cubicBezTo>
                  <a:pt x="79" y="138"/>
                  <a:pt x="79" y="138"/>
                  <a:pt x="79" y="138"/>
                </a:cubicBezTo>
                <a:cubicBezTo>
                  <a:pt x="97" y="135"/>
                  <a:pt x="97" y="135"/>
                  <a:pt x="97" y="135"/>
                </a:cubicBezTo>
                <a:cubicBezTo>
                  <a:pt x="97" y="135"/>
                  <a:pt x="101" y="149"/>
                  <a:pt x="109" y="149"/>
                </a:cubicBezTo>
                <a:cubicBezTo>
                  <a:pt x="117" y="149"/>
                  <a:pt x="123" y="146"/>
                  <a:pt x="123" y="146"/>
                </a:cubicBezTo>
                <a:cubicBezTo>
                  <a:pt x="123" y="146"/>
                  <a:pt x="124" y="155"/>
                  <a:pt x="132" y="154"/>
                </a:cubicBezTo>
                <a:cubicBezTo>
                  <a:pt x="140" y="153"/>
                  <a:pt x="145" y="146"/>
                  <a:pt x="145" y="146"/>
                </a:cubicBezTo>
                <a:cubicBezTo>
                  <a:pt x="155" y="154"/>
                  <a:pt x="155" y="154"/>
                  <a:pt x="155" y="154"/>
                </a:cubicBezTo>
                <a:cubicBezTo>
                  <a:pt x="155" y="154"/>
                  <a:pt x="169" y="153"/>
                  <a:pt x="171" y="148"/>
                </a:cubicBezTo>
                <a:cubicBezTo>
                  <a:pt x="173" y="143"/>
                  <a:pt x="167" y="135"/>
                  <a:pt x="167" y="135"/>
                </a:cubicBezTo>
                <a:cubicBezTo>
                  <a:pt x="179" y="129"/>
                  <a:pt x="179" y="129"/>
                  <a:pt x="179" y="129"/>
                </a:cubicBezTo>
                <a:cubicBezTo>
                  <a:pt x="188" y="114"/>
                  <a:pt x="188" y="114"/>
                  <a:pt x="188" y="114"/>
                </a:cubicBezTo>
                <a:cubicBezTo>
                  <a:pt x="208" y="116"/>
                  <a:pt x="208" y="116"/>
                  <a:pt x="208" y="116"/>
                </a:cubicBezTo>
                <a:cubicBezTo>
                  <a:pt x="216" y="106"/>
                  <a:pt x="216" y="106"/>
                  <a:pt x="216" y="106"/>
                </a:cubicBezTo>
                <a:cubicBezTo>
                  <a:pt x="226" y="119"/>
                  <a:pt x="226" y="119"/>
                  <a:pt x="226" y="119"/>
                </a:cubicBezTo>
                <a:cubicBezTo>
                  <a:pt x="226" y="119"/>
                  <a:pt x="240" y="121"/>
                  <a:pt x="249" y="120"/>
                </a:cubicBezTo>
                <a:cubicBezTo>
                  <a:pt x="248" y="117"/>
                  <a:pt x="248" y="115"/>
                  <a:pt x="248" y="11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3" name="Freeform 70"/>
          <p:cNvSpPr>
            <a:spLocks noChangeAspect="1"/>
          </p:cNvSpPr>
          <p:nvPr/>
        </p:nvSpPr>
        <p:spPr bwMode="gray">
          <a:xfrm>
            <a:off x="4691063" y="3094038"/>
            <a:ext cx="65087" cy="53975"/>
          </a:xfrm>
          <a:custGeom>
            <a:avLst/>
            <a:gdLst>
              <a:gd name="T0" fmla="*/ 100 w 111"/>
              <a:gd name="T1" fmla="*/ 26 h 87"/>
              <a:gd name="T2" fmla="*/ 88 w 111"/>
              <a:gd name="T3" fmla="*/ 17 h 87"/>
              <a:gd name="T4" fmla="*/ 88 w 111"/>
              <a:gd name="T5" fmla="*/ 9 h 87"/>
              <a:gd name="T6" fmla="*/ 83 w 111"/>
              <a:gd name="T7" fmla="*/ 9 h 87"/>
              <a:gd name="T8" fmla="*/ 77 w 111"/>
              <a:gd name="T9" fmla="*/ 0 h 87"/>
              <a:gd name="T10" fmla="*/ 76 w 111"/>
              <a:gd name="T11" fmla="*/ 0 h 87"/>
              <a:gd name="T12" fmla="*/ 50 w 111"/>
              <a:gd name="T13" fmla="*/ 2 h 87"/>
              <a:gd name="T14" fmla="*/ 46 w 111"/>
              <a:gd name="T15" fmla="*/ 6 h 87"/>
              <a:gd name="T16" fmla="*/ 33 w 111"/>
              <a:gd name="T17" fmla="*/ 6 h 87"/>
              <a:gd name="T18" fmla="*/ 30 w 111"/>
              <a:gd name="T19" fmla="*/ 14 h 87"/>
              <a:gd name="T20" fmla="*/ 18 w 111"/>
              <a:gd name="T21" fmla="*/ 14 h 87"/>
              <a:gd name="T22" fmla="*/ 13 w 111"/>
              <a:gd name="T23" fmla="*/ 22 h 87"/>
              <a:gd name="T24" fmla="*/ 2 w 111"/>
              <a:gd name="T25" fmla="*/ 26 h 87"/>
              <a:gd name="T26" fmla="*/ 0 w 111"/>
              <a:gd name="T27" fmla="*/ 41 h 87"/>
              <a:gd name="T28" fmla="*/ 5 w 111"/>
              <a:gd name="T29" fmla="*/ 52 h 87"/>
              <a:gd name="T30" fmla="*/ 3 w 111"/>
              <a:gd name="T31" fmla="*/ 64 h 87"/>
              <a:gd name="T32" fmla="*/ 11 w 111"/>
              <a:gd name="T33" fmla="*/ 70 h 87"/>
              <a:gd name="T34" fmla="*/ 11 w 111"/>
              <a:gd name="T35" fmla="*/ 84 h 87"/>
              <a:gd name="T36" fmla="*/ 29 w 111"/>
              <a:gd name="T37" fmla="*/ 77 h 87"/>
              <a:gd name="T38" fmla="*/ 31 w 111"/>
              <a:gd name="T39" fmla="*/ 84 h 87"/>
              <a:gd name="T40" fmla="*/ 36 w 111"/>
              <a:gd name="T41" fmla="*/ 79 h 87"/>
              <a:gd name="T42" fmla="*/ 60 w 111"/>
              <a:gd name="T43" fmla="*/ 81 h 87"/>
              <a:gd name="T44" fmla="*/ 63 w 111"/>
              <a:gd name="T45" fmla="*/ 70 h 87"/>
              <a:gd name="T46" fmla="*/ 90 w 111"/>
              <a:gd name="T47" fmla="*/ 66 h 87"/>
              <a:gd name="T48" fmla="*/ 108 w 111"/>
              <a:gd name="T49" fmla="*/ 44 h 87"/>
              <a:gd name="T50" fmla="*/ 100 w 111"/>
              <a:gd name="T51"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87">
                <a:moveTo>
                  <a:pt x="100" y="26"/>
                </a:moveTo>
                <a:cubicBezTo>
                  <a:pt x="88" y="17"/>
                  <a:pt x="88" y="17"/>
                  <a:pt x="88" y="17"/>
                </a:cubicBezTo>
                <a:cubicBezTo>
                  <a:pt x="88" y="9"/>
                  <a:pt x="88" y="9"/>
                  <a:pt x="88" y="9"/>
                </a:cubicBezTo>
                <a:cubicBezTo>
                  <a:pt x="83" y="9"/>
                  <a:pt x="83" y="9"/>
                  <a:pt x="83" y="9"/>
                </a:cubicBezTo>
                <a:cubicBezTo>
                  <a:pt x="77" y="0"/>
                  <a:pt x="77" y="0"/>
                  <a:pt x="77" y="0"/>
                </a:cubicBezTo>
                <a:cubicBezTo>
                  <a:pt x="76" y="0"/>
                  <a:pt x="76" y="0"/>
                  <a:pt x="76" y="0"/>
                </a:cubicBezTo>
                <a:cubicBezTo>
                  <a:pt x="50" y="2"/>
                  <a:pt x="50" y="2"/>
                  <a:pt x="50" y="2"/>
                </a:cubicBezTo>
                <a:cubicBezTo>
                  <a:pt x="46" y="6"/>
                  <a:pt x="46" y="6"/>
                  <a:pt x="46" y="6"/>
                </a:cubicBezTo>
                <a:cubicBezTo>
                  <a:pt x="33" y="6"/>
                  <a:pt x="33" y="6"/>
                  <a:pt x="33" y="6"/>
                </a:cubicBezTo>
                <a:cubicBezTo>
                  <a:pt x="33" y="6"/>
                  <a:pt x="37" y="14"/>
                  <a:pt x="30" y="14"/>
                </a:cubicBezTo>
                <a:cubicBezTo>
                  <a:pt x="23" y="14"/>
                  <a:pt x="18" y="14"/>
                  <a:pt x="18" y="14"/>
                </a:cubicBezTo>
                <a:cubicBezTo>
                  <a:pt x="13" y="22"/>
                  <a:pt x="13" y="22"/>
                  <a:pt x="13" y="22"/>
                </a:cubicBezTo>
                <a:cubicBezTo>
                  <a:pt x="2" y="26"/>
                  <a:pt x="2" y="26"/>
                  <a:pt x="2" y="26"/>
                </a:cubicBezTo>
                <a:cubicBezTo>
                  <a:pt x="0" y="41"/>
                  <a:pt x="0" y="41"/>
                  <a:pt x="0" y="41"/>
                </a:cubicBezTo>
                <a:cubicBezTo>
                  <a:pt x="5" y="52"/>
                  <a:pt x="5" y="52"/>
                  <a:pt x="5" y="52"/>
                </a:cubicBezTo>
                <a:cubicBezTo>
                  <a:pt x="5" y="52"/>
                  <a:pt x="3" y="59"/>
                  <a:pt x="3" y="64"/>
                </a:cubicBezTo>
                <a:cubicBezTo>
                  <a:pt x="3" y="69"/>
                  <a:pt x="11" y="70"/>
                  <a:pt x="11" y="70"/>
                </a:cubicBezTo>
                <a:cubicBezTo>
                  <a:pt x="11" y="84"/>
                  <a:pt x="11" y="84"/>
                  <a:pt x="11" y="84"/>
                </a:cubicBezTo>
                <a:cubicBezTo>
                  <a:pt x="29" y="77"/>
                  <a:pt x="29" y="77"/>
                  <a:pt x="29" y="77"/>
                </a:cubicBezTo>
                <a:cubicBezTo>
                  <a:pt x="29" y="77"/>
                  <a:pt x="30" y="80"/>
                  <a:pt x="31" y="84"/>
                </a:cubicBezTo>
                <a:cubicBezTo>
                  <a:pt x="36" y="79"/>
                  <a:pt x="36" y="79"/>
                  <a:pt x="36" y="79"/>
                </a:cubicBezTo>
                <a:cubicBezTo>
                  <a:pt x="36" y="79"/>
                  <a:pt x="56" y="87"/>
                  <a:pt x="60" y="81"/>
                </a:cubicBezTo>
                <a:cubicBezTo>
                  <a:pt x="64" y="75"/>
                  <a:pt x="63" y="70"/>
                  <a:pt x="63" y="70"/>
                </a:cubicBezTo>
                <a:cubicBezTo>
                  <a:pt x="63" y="70"/>
                  <a:pt x="82" y="74"/>
                  <a:pt x="90" y="66"/>
                </a:cubicBezTo>
                <a:cubicBezTo>
                  <a:pt x="98" y="58"/>
                  <a:pt x="105" y="55"/>
                  <a:pt x="108" y="44"/>
                </a:cubicBezTo>
                <a:cubicBezTo>
                  <a:pt x="111" y="33"/>
                  <a:pt x="100" y="26"/>
                  <a:pt x="100" y="2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4" name="Freeform 71"/>
          <p:cNvSpPr>
            <a:spLocks noChangeAspect="1"/>
          </p:cNvSpPr>
          <p:nvPr/>
        </p:nvSpPr>
        <p:spPr bwMode="gray">
          <a:xfrm>
            <a:off x="4830763" y="2895600"/>
            <a:ext cx="80962" cy="96838"/>
          </a:xfrm>
          <a:custGeom>
            <a:avLst/>
            <a:gdLst>
              <a:gd name="T0" fmla="*/ 0 w 143"/>
              <a:gd name="T1" fmla="*/ 11 h 158"/>
              <a:gd name="T2" fmla="*/ 24 w 143"/>
              <a:gd name="T3" fmla="*/ 30 h 158"/>
              <a:gd name="T4" fmla="*/ 23 w 143"/>
              <a:gd name="T5" fmla="*/ 40 h 158"/>
              <a:gd name="T6" fmla="*/ 38 w 143"/>
              <a:gd name="T7" fmla="*/ 49 h 158"/>
              <a:gd name="T8" fmla="*/ 44 w 143"/>
              <a:gd name="T9" fmla="*/ 63 h 158"/>
              <a:gd name="T10" fmla="*/ 52 w 143"/>
              <a:gd name="T11" fmla="*/ 64 h 158"/>
              <a:gd name="T12" fmla="*/ 54 w 143"/>
              <a:gd name="T13" fmla="*/ 74 h 158"/>
              <a:gd name="T14" fmla="*/ 71 w 143"/>
              <a:gd name="T15" fmla="*/ 84 h 158"/>
              <a:gd name="T16" fmla="*/ 69 w 143"/>
              <a:gd name="T17" fmla="*/ 106 h 158"/>
              <a:gd name="T18" fmla="*/ 74 w 143"/>
              <a:gd name="T19" fmla="*/ 109 h 158"/>
              <a:gd name="T20" fmla="*/ 67 w 143"/>
              <a:gd name="T21" fmla="*/ 129 h 158"/>
              <a:gd name="T22" fmla="*/ 73 w 143"/>
              <a:gd name="T23" fmla="*/ 143 h 158"/>
              <a:gd name="T24" fmla="*/ 75 w 143"/>
              <a:gd name="T25" fmla="*/ 158 h 158"/>
              <a:gd name="T26" fmla="*/ 92 w 143"/>
              <a:gd name="T27" fmla="*/ 155 h 158"/>
              <a:gd name="T28" fmla="*/ 88 w 143"/>
              <a:gd name="T29" fmla="*/ 141 h 158"/>
              <a:gd name="T30" fmla="*/ 104 w 143"/>
              <a:gd name="T31" fmla="*/ 129 h 158"/>
              <a:gd name="T32" fmla="*/ 113 w 143"/>
              <a:gd name="T33" fmla="*/ 120 h 158"/>
              <a:gd name="T34" fmla="*/ 97 w 143"/>
              <a:gd name="T35" fmla="*/ 106 h 158"/>
              <a:gd name="T36" fmla="*/ 113 w 143"/>
              <a:gd name="T37" fmla="*/ 102 h 158"/>
              <a:gd name="T38" fmla="*/ 126 w 143"/>
              <a:gd name="T39" fmla="*/ 109 h 158"/>
              <a:gd name="T40" fmla="*/ 143 w 143"/>
              <a:gd name="T41" fmla="*/ 104 h 158"/>
              <a:gd name="T42" fmla="*/ 141 w 143"/>
              <a:gd name="T43" fmla="*/ 83 h 158"/>
              <a:gd name="T44" fmla="*/ 120 w 143"/>
              <a:gd name="T45" fmla="*/ 77 h 158"/>
              <a:gd name="T46" fmla="*/ 122 w 143"/>
              <a:gd name="T47" fmla="*/ 61 h 158"/>
              <a:gd name="T48" fmla="*/ 117 w 143"/>
              <a:gd name="T49" fmla="*/ 56 h 158"/>
              <a:gd name="T50" fmla="*/ 105 w 143"/>
              <a:gd name="T51" fmla="*/ 58 h 158"/>
              <a:gd name="T52" fmla="*/ 105 w 143"/>
              <a:gd name="T53" fmla="*/ 43 h 158"/>
              <a:gd name="T54" fmla="*/ 103 w 143"/>
              <a:gd name="T55" fmla="*/ 26 h 158"/>
              <a:gd name="T56" fmla="*/ 83 w 143"/>
              <a:gd name="T57" fmla="*/ 24 h 158"/>
              <a:gd name="T58" fmla="*/ 78 w 143"/>
              <a:gd name="T59" fmla="*/ 13 h 158"/>
              <a:gd name="T60" fmla="*/ 57 w 143"/>
              <a:gd name="T61" fmla="*/ 12 h 158"/>
              <a:gd name="T62" fmla="*/ 52 w 143"/>
              <a:gd name="T63" fmla="*/ 7 h 158"/>
              <a:gd name="T64" fmla="*/ 48 w 143"/>
              <a:gd name="T65" fmla="*/ 9 h 158"/>
              <a:gd name="T66" fmla="*/ 33 w 143"/>
              <a:gd name="T67" fmla="*/ 1 h 158"/>
              <a:gd name="T68" fmla="*/ 18 w 143"/>
              <a:gd name="T69" fmla="*/ 8 h 158"/>
              <a:gd name="T70" fmla="*/ 2 w 143"/>
              <a:gd name="T71" fmla="*/ 3 h 158"/>
              <a:gd name="T72" fmla="*/ 0 w 143"/>
              <a:gd name="T73" fmla="*/ 11 h 158"/>
              <a:gd name="T74" fmla="*/ 0 w 143"/>
              <a:gd name="T75"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58">
                <a:moveTo>
                  <a:pt x="0" y="11"/>
                </a:moveTo>
                <a:cubicBezTo>
                  <a:pt x="17" y="14"/>
                  <a:pt x="24" y="30"/>
                  <a:pt x="24" y="30"/>
                </a:cubicBezTo>
                <a:cubicBezTo>
                  <a:pt x="23" y="40"/>
                  <a:pt x="23" y="40"/>
                  <a:pt x="23" y="40"/>
                </a:cubicBezTo>
                <a:cubicBezTo>
                  <a:pt x="38" y="49"/>
                  <a:pt x="38" y="49"/>
                  <a:pt x="38" y="49"/>
                </a:cubicBezTo>
                <a:cubicBezTo>
                  <a:pt x="44" y="63"/>
                  <a:pt x="44" y="63"/>
                  <a:pt x="44" y="63"/>
                </a:cubicBezTo>
                <a:cubicBezTo>
                  <a:pt x="52" y="64"/>
                  <a:pt x="52" y="64"/>
                  <a:pt x="52" y="64"/>
                </a:cubicBezTo>
                <a:cubicBezTo>
                  <a:pt x="54" y="74"/>
                  <a:pt x="54" y="74"/>
                  <a:pt x="54" y="74"/>
                </a:cubicBezTo>
                <a:cubicBezTo>
                  <a:pt x="54" y="74"/>
                  <a:pt x="70" y="75"/>
                  <a:pt x="71" y="84"/>
                </a:cubicBezTo>
                <a:cubicBezTo>
                  <a:pt x="72" y="93"/>
                  <a:pt x="69" y="106"/>
                  <a:pt x="69" y="106"/>
                </a:cubicBezTo>
                <a:cubicBezTo>
                  <a:pt x="74" y="109"/>
                  <a:pt x="74" y="109"/>
                  <a:pt x="74" y="109"/>
                </a:cubicBezTo>
                <a:cubicBezTo>
                  <a:pt x="74" y="109"/>
                  <a:pt x="67" y="122"/>
                  <a:pt x="67" y="129"/>
                </a:cubicBezTo>
                <a:cubicBezTo>
                  <a:pt x="67" y="136"/>
                  <a:pt x="73" y="143"/>
                  <a:pt x="73" y="143"/>
                </a:cubicBezTo>
                <a:cubicBezTo>
                  <a:pt x="73" y="143"/>
                  <a:pt x="72" y="151"/>
                  <a:pt x="75" y="158"/>
                </a:cubicBezTo>
                <a:cubicBezTo>
                  <a:pt x="92" y="155"/>
                  <a:pt x="92" y="155"/>
                  <a:pt x="92" y="155"/>
                </a:cubicBezTo>
                <a:cubicBezTo>
                  <a:pt x="92" y="155"/>
                  <a:pt x="88" y="145"/>
                  <a:pt x="88" y="141"/>
                </a:cubicBezTo>
                <a:cubicBezTo>
                  <a:pt x="88" y="137"/>
                  <a:pt x="104" y="129"/>
                  <a:pt x="104" y="129"/>
                </a:cubicBezTo>
                <a:cubicBezTo>
                  <a:pt x="113" y="120"/>
                  <a:pt x="113" y="120"/>
                  <a:pt x="113" y="120"/>
                </a:cubicBezTo>
                <a:cubicBezTo>
                  <a:pt x="113" y="120"/>
                  <a:pt x="98" y="110"/>
                  <a:pt x="97" y="106"/>
                </a:cubicBezTo>
                <a:cubicBezTo>
                  <a:pt x="96" y="102"/>
                  <a:pt x="113" y="102"/>
                  <a:pt x="113" y="102"/>
                </a:cubicBezTo>
                <a:cubicBezTo>
                  <a:pt x="113" y="102"/>
                  <a:pt x="119" y="110"/>
                  <a:pt x="126" y="109"/>
                </a:cubicBezTo>
                <a:cubicBezTo>
                  <a:pt x="133" y="108"/>
                  <a:pt x="143" y="104"/>
                  <a:pt x="143" y="104"/>
                </a:cubicBezTo>
                <a:cubicBezTo>
                  <a:pt x="143" y="104"/>
                  <a:pt x="142" y="90"/>
                  <a:pt x="141" y="83"/>
                </a:cubicBezTo>
                <a:cubicBezTo>
                  <a:pt x="140" y="76"/>
                  <a:pt x="127" y="79"/>
                  <a:pt x="120" y="77"/>
                </a:cubicBezTo>
                <a:cubicBezTo>
                  <a:pt x="113" y="75"/>
                  <a:pt x="122" y="61"/>
                  <a:pt x="122" y="61"/>
                </a:cubicBezTo>
                <a:cubicBezTo>
                  <a:pt x="117" y="56"/>
                  <a:pt x="117" y="56"/>
                  <a:pt x="117" y="56"/>
                </a:cubicBezTo>
                <a:cubicBezTo>
                  <a:pt x="117" y="56"/>
                  <a:pt x="108" y="58"/>
                  <a:pt x="105" y="58"/>
                </a:cubicBezTo>
                <a:cubicBezTo>
                  <a:pt x="102" y="58"/>
                  <a:pt x="105" y="43"/>
                  <a:pt x="105" y="43"/>
                </a:cubicBezTo>
                <a:cubicBezTo>
                  <a:pt x="105" y="43"/>
                  <a:pt x="114" y="34"/>
                  <a:pt x="103" y="26"/>
                </a:cubicBezTo>
                <a:cubicBezTo>
                  <a:pt x="92" y="18"/>
                  <a:pt x="83" y="24"/>
                  <a:pt x="83" y="24"/>
                </a:cubicBezTo>
                <a:cubicBezTo>
                  <a:pt x="83" y="24"/>
                  <a:pt x="83" y="17"/>
                  <a:pt x="78" y="13"/>
                </a:cubicBezTo>
                <a:cubicBezTo>
                  <a:pt x="73" y="9"/>
                  <a:pt x="66" y="12"/>
                  <a:pt x="57" y="12"/>
                </a:cubicBezTo>
                <a:cubicBezTo>
                  <a:pt x="48" y="12"/>
                  <a:pt x="52" y="7"/>
                  <a:pt x="52" y="7"/>
                </a:cubicBezTo>
                <a:cubicBezTo>
                  <a:pt x="48" y="9"/>
                  <a:pt x="48" y="9"/>
                  <a:pt x="48" y="9"/>
                </a:cubicBezTo>
                <a:cubicBezTo>
                  <a:pt x="48" y="9"/>
                  <a:pt x="42" y="0"/>
                  <a:pt x="33" y="1"/>
                </a:cubicBezTo>
                <a:cubicBezTo>
                  <a:pt x="24" y="2"/>
                  <a:pt x="24" y="7"/>
                  <a:pt x="18" y="8"/>
                </a:cubicBezTo>
                <a:cubicBezTo>
                  <a:pt x="12" y="9"/>
                  <a:pt x="2" y="3"/>
                  <a:pt x="2" y="3"/>
                </a:cubicBezTo>
                <a:cubicBezTo>
                  <a:pt x="0" y="11"/>
                  <a:pt x="0" y="11"/>
                  <a:pt x="0" y="11"/>
                </a:cubicBezTo>
                <a:cubicBezTo>
                  <a:pt x="0" y="11"/>
                  <a:pt x="0" y="11"/>
                  <a:pt x="0" y="11"/>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5" name="Freeform 72"/>
          <p:cNvSpPr>
            <a:spLocks noChangeAspect="1"/>
          </p:cNvSpPr>
          <p:nvPr/>
        </p:nvSpPr>
        <p:spPr bwMode="gray">
          <a:xfrm>
            <a:off x="4416425" y="2932113"/>
            <a:ext cx="7938" cy="7937"/>
          </a:xfrm>
          <a:custGeom>
            <a:avLst/>
            <a:gdLst>
              <a:gd name="T0" fmla="*/ 11 w 15"/>
              <a:gd name="T1" fmla="*/ 1 h 16"/>
              <a:gd name="T2" fmla="*/ 4 w 15"/>
              <a:gd name="T3" fmla="*/ 14 h 16"/>
              <a:gd name="T4" fmla="*/ 12 w 15"/>
              <a:gd name="T5" fmla="*/ 16 h 16"/>
              <a:gd name="T6" fmla="*/ 15 w 15"/>
              <a:gd name="T7" fmla="*/ 16 h 16"/>
              <a:gd name="T8" fmla="*/ 15 w 15"/>
              <a:gd name="T9" fmla="*/ 6 h 16"/>
              <a:gd name="T10" fmla="*/ 13 w 15"/>
              <a:gd name="T11" fmla="*/ 0 h 16"/>
              <a:gd name="T12" fmla="*/ 11 w 1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1"/>
                </a:moveTo>
                <a:cubicBezTo>
                  <a:pt x="6" y="3"/>
                  <a:pt x="0" y="11"/>
                  <a:pt x="4" y="14"/>
                </a:cubicBezTo>
                <a:cubicBezTo>
                  <a:pt x="8" y="16"/>
                  <a:pt x="12" y="16"/>
                  <a:pt x="12" y="16"/>
                </a:cubicBezTo>
                <a:cubicBezTo>
                  <a:pt x="15" y="16"/>
                  <a:pt x="15" y="16"/>
                  <a:pt x="15" y="16"/>
                </a:cubicBezTo>
                <a:cubicBezTo>
                  <a:pt x="15" y="14"/>
                  <a:pt x="15" y="9"/>
                  <a:pt x="15" y="6"/>
                </a:cubicBezTo>
                <a:cubicBezTo>
                  <a:pt x="15" y="4"/>
                  <a:pt x="14" y="2"/>
                  <a:pt x="13" y="0"/>
                </a:cubicBezTo>
                <a:cubicBezTo>
                  <a:pt x="12" y="0"/>
                  <a:pt x="12" y="1"/>
                  <a:pt x="11" y="1"/>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6" name="Freeform 73"/>
          <p:cNvSpPr>
            <a:spLocks noChangeAspect="1"/>
          </p:cNvSpPr>
          <p:nvPr/>
        </p:nvSpPr>
        <p:spPr bwMode="gray">
          <a:xfrm>
            <a:off x="4679950" y="2898775"/>
            <a:ext cx="234950" cy="155575"/>
          </a:xfrm>
          <a:custGeom>
            <a:avLst/>
            <a:gdLst>
              <a:gd name="T0" fmla="*/ 360 w 411"/>
              <a:gd name="T1" fmla="*/ 241 h 248"/>
              <a:gd name="T2" fmla="*/ 379 w 411"/>
              <a:gd name="T3" fmla="*/ 187 h 248"/>
              <a:gd name="T4" fmla="*/ 396 w 411"/>
              <a:gd name="T5" fmla="*/ 146 h 248"/>
              <a:gd name="T6" fmla="*/ 353 w 411"/>
              <a:gd name="T7" fmla="*/ 161 h 248"/>
              <a:gd name="T8" fmla="*/ 330 w 411"/>
              <a:gd name="T9" fmla="*/ 121 h 248"/>
              <a:gd name="T10" fmla="*/ 332 w 411"/>
              <a:gd name="T11" fmla="*/ 98 h 248"/>
              <a:gd name="T12" fmla="*/ 317 w 411"/>
              <a:gd name="T13" fmla="*/ 66 h 248"/>
              <a:gd name="T14" fmla="*/ 307 w 411"/>
              <a:gd name="T15" fmla="*/ 55 h 248"/>
              <a:gd name="T16" fmla="*/ 286 w 411"/>
              <a:gd name="T17" fmla="*/ 32 h 248"/>
              <a:gd name="T18" fmla="*/ 263 w 411"/>
              <a:gd name="T19" fmla="*/ 3 h 248"/>
              <a:gd name="T20" fmla="*/ 225 w 411"/>
              <a:gd name="T21" fmla="*/ 17 h 248"/>
              <a:gd name="T22" fmla="*/ 204 w 411"/>
              <a:gd name="T23" fmla="*/ 21 h 248"/>
              <a:gd name="T24" fmla="*/ 172 w 411"/>
              <a:gd name="T25" fmla="*/ 16 h 248"/>
              <a:gd name="T26" fmla="*/ 145 w 411"/>
              <a:gd name="T27" fmla="*/ 18 h 248"/>
              <a:gd name="T28" fmla="*/ 123 w 411"/>
              <a:gd name="T29" fmla="*/ 14 h 248"/>
              <a:gd name="T30" fmla="*/ 90 w 411"/>
              <a:gd name="T31" fmla="*/ 28 h 248"/>
              <a:gd name="T32" fmla="*/ 69 w 411"/>
              <a:gd name="T33" fmla="*/ 53 h 248"/>
              <a:gd name="T34" fmla="*/ 46 w 411"/>
              <a:gd name="T35" fmla="*/ 83 h 248"/>
              <a:gd name="T36" fmla="*/ 29 w 411"/>
              <a:gd name="T37" fmla="*/ 107 h 248"/>
              <a:gd name="T38" fmla="*/ 16 w 411"/>
              <a:gd name="T39" fmla="*/ 114 h 248"/>
              <a:gd name="T40" fmla="*/ 1 w 411"/>
              <a:gd name="T41" fmla="*/ 119 h 248"/>
              <a:gd name="T42" fmla="*/ 22 w 411"/>
              <a:gd name="T43" fmla="*/ 131 h 248"/>
              <a:gd name="T44" fmla="*/ 38 w 411"/>
              <a:gd name="T45" fmla="*/ 160 h 248"/>
              <a:gd name="T46" fmla="*/ 51 w 411"/>
              <a:gd name="T47" fmla="*/ 177 h 248"/>
              <a:gd name="T48" fmla="*/ 72 w 411"/>
              <a:gd name="T49" fmla="*/ 190 h 248"/>
              <a:gd name="T50" fmla="*/ 94 w 411"/>
              <a:gd name="T51" fmla="*/ 190 h 248"/>
              <a:gd name="T52" fmla="*/ 107 w 411"/>
              <a:gd name="T53" fmla="*/ 200 h 248"/>
              <a:gd name="T54" fmla="*/ 107 w 411"/>
              <a:gd name="T55" fmla="*/ 212 h 248"/>
              <a:gd name="T56" fmla="*/ 113 w 411"/>
              <a:gd name="T57" fmla="*/ 219 h 248"/>
              <a:gd name="T58" fmla="*/ 118 w 411"/>
              <a:gd name="T59" fmla="*/ 236 h 248"/>
              <a:gd name="T60" fmla="*/ 142 w 411"/>
              <a:gd name="T61" fmla="*/ 232 h 248"/>
              <a:gd name="T62" fmla="*/ 180 w 411"/>
              <a:gd name="T63" fmla="*/ 244 h 248"/>
              <a:gd name="T64" fmla="*/ 201 w 411"/>
              <a:gd name="T65" fmla="*/ 240 h 248"/>
              <a:gd name="T66" fmla="*/ 236 w 411"/>
              <a:gd name="T67" fmla="*/ 247 h 248"/>
              <a:gd name="T68" fmla="*/ 266 w 411"/>
              <a:gd name="T69" fmla="*/ 229 h 248"/>
              <a:gd name="T70" fmla="*/ 284 w 411"/>
              <a:gd name="T71" fmla="*/ 226 h 248"/>
              <a:gd name="T72" fmla="*/ 315 w 411"/>
              <a:gd name="T73" fmla="*/ 228 h 248"/>
              <a:gd name="T74" fmla="*/ 341 w 411"/>
              <a:gd name="T75"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248">
                <a:moveTo>
                  <a:pt x="341" y="240"/>
                </a:moveTo>
                <a:cubicBezTo>
                  <a:pt x="344" y="242"/>
                  <a:pt x="353" y="242"/>
                  <a:pt x="360" y="241"/>
                </a:cubicBezTo>
                <a:cubicBezTo>
                  <a:pt x="358" y="230"/>
                  <a:pt x="359" y="216"/>
                  <a:pt x="364" y="209"/>
                </a:cubicBezTo>
                <a:cubicBezTo>
                  <a:pt x="373" y="197"/>
                  <a:pt x="379" y="187"/>
                  <a:pt x="379" y="187"/>
                </a:cubicBezTo>
                <a:cubicBezTo>
                  <a:pt x="379" y="187"/>
                  <a:pt x="411" y="197"/>
                  <a:pt x="407" y="174"/>
                </a:cubicBezTo>
                <a:cubicBezTo>
                  <a:pt x="404" y="158"/>
                  <a:pt x="399" y="149"/>
                  <a:pt x="396" y="146"/>
                </a:cubicBezTo>
                <a:cubicBezTo>
                  <a:pt x="395" y="148"/>
                  <a:pt x="391" y="152"/>
                  <a:pt x="382" y="151"/>
                </a:cubicBezTo>
                <a:cubicBezTo>
                  <a:pt x="370" y="150"/>
                  <a:pt x="374" y="164"/>
                  <a:pt x="353" y="161"/>
                </a:cubicBezTo>
                <a:cubicBezTo>
                  <a:pt x="332" y="158"/>
                  <a:pt x="336" y="135"/>
                  <a:pt x="336" y="135"/>
                </a:cubicBezTo>
                <a:cubicBezTo>
                  <a:pt x="336" y="135"/>
                  <a:pt x="330" y="128"/>
                  <a:pt x="330" y="121"/>
                </a:cubicBezTo>
                <a:cubicBezTo>
                  <a:pt x="330" y="114"/>
                  <a:pt x="337" y="101"/>
                  <a:pt x="337" y="101"/>
                </a:cubicBezTo>
                <a:cubicBezTo>
                  <a:pt x="332" y="98"/>
                  <a:pt x="332" y="98"/>
                  <a:pt x="332" y="98"/>
                </a:cubicBezTo>
                <a:cubicBezTo>
                  <a:pt x="332" y="98"/>
                  <a:pt x="335" y="85"/>
                  <a:pt x="334" y="76"/>
                </a:cubicBezTo>
                <a:cubicBezTo>
                  <a:pt x="333" y="67"/>
                  <a:pt x="317" y="66"/>
                  <a:pt x="317" y="66"/>
                </a:cubicBezTo>
                <a:cubicBezTo>
                  <a:pt x="315" y="56"/>
                  <a:pt x="315" y="56"/>
                  <a:pt x="315" y="56"/>
                </a:cubicBezTo>
                <a:cubicBezTo>
                  <a:pt x="307" y="55"/>
                  <a:pt x="307" y="55"/>
                  <a:pt x="307" y="55"/>
                </a:cubicBezTo>
                <a:cubicBezTo>
                  <a:pt x="301" y="41"/>
                  <a:pt x="301" y="41"/>
                  <a:pt x="301" y="41"/>
                </a:cubicBezTo>
                <a:cubicBezTo>
                  <a:pt x="286" y="32"/>
                  <a:pt x="286" y="32"/>
                  <a:pt x="286" y="32"/>
                </a:cubicBezTo>
                <a:cubicBezTo>
                  <a:pt x="287" y="22"/>
                  <a:pt x="287" y="22"/>
                  <a:pt x="287" y="22"/>
                </a:cubicBezTo>
                <a:cubicBezTo>
                  <a:pt x="287" y="22"/>
                  <a:pt x="280" y="6"/>
                  <a:pt x="263" y="3"/>
                </a:cubicBezTo>
                <a:cubicBezTo>
                  <a:pt x="246" y="0"/>
                  <a:pt x="248" y="18"/>
                  <a:pt x="238" y="18"/>
                </a:cubicBezTo>
                <a:cubicBezTo>
                  <a:pt x="228" y="18"/>
                  <a:pt x="225" y="17"/>
                  <a:pt x="225" y="17"/>
                </a:cubicBezTo>
                <a:cubicBezTo>
                  <a:pt x="221" y="24"/>
                  <a:pt x="221" y="24"/>
                  <a:pt x="221" y="24"/>
                </a:cubicBezTo>
                <a:cubicBezTo>
                  <a:pt x="204" y="21"/>
                  <a:pt x="204" y="21"/>
                  <a:pt x="204" y="21"/>
                </a:cubicBezTo>
                <a:cubicBezTo>
                  <a:pt x="204" y="21"/>
                  <a:pt x="204" y="30"/>
                  <a:pt x="194" y="33"/>
                </a:cubicBezTo>
                <a:cubicBezTo>
                  <a:pt x="184" y="36"/>
                  <a:pt x="178" y="17"/>
                  <a:pt x="172" y="16"/>
                </a:cubicBezTo>
                <a:cubicBezTo>
                  <a:pt x="166" y="15"/>
                  <a:pt x="151" y="23"/>
                  <a:pt x="151" y="23"/>
                </a:cubicBezTo>
                <a:cubicBezTo>
                  <a:pt x="145" y="18"/>
                  <a:pt x="145" y="18"/>
                  <a:pt x="145" y="18"/>
                </a:cubicBezTo>
                <a:cubicBezTo>
                  <a:pt x="129" y="21"/>
                  <a:pt x="129" y="21"/>
                  <a:pt x="129" y="21"/>
                </a:cubicBezTo>
                <a:cubicBezTo>
                  <a:pt x="129" y="21"/>
                  <a:pt x="127" y="14"/>
                  <a:pt x="123" y="14"/>
                </a:cubicBezTo>
                <a:cubicBezTo>
                  <a:pt x="119" y="14"/>
                  <a:pt x="110" y="14"/>
                  <a:pt x="110" y="14"/>
                </a:cubicBezTo>
                <a:cubicBezTo>
                  <a:pt x="110" y="14"/>
                  <a:pt x="100" y="27"/>
                  <a:pt x="90" y="28"/>
                </a:cubicBezTo>
                <a:cubicBezTo>
                  <a:pt x="80" y="29"/>
                  <a:pt x="71" y="29"/>
                  <a:pt x="70" y="35"/>
                </a:cubicBezTo>
                <a:cubicBezTo>
                  <a:pt x="69" y="41"/>
                  <a:pt x="69" y="53"/>
                  <a:pt x="69" y="53"/>
                </a:cubicBezTo>
                <a:cubicBezTo>
                  <a:pt x="69" y="53"/>
                  <a:pt x="72" y="65"/>
                  <a:pt x="62" y="70"/>
                </a:cubicBezTo>
                <a:cubicBezTo>
                  <a:pt x="52" y="75"/>
                  <a:pt x="46" y="83"/>
                  <a:pt x="46" y="83"/>
                </a:cubicBezTo>
                <a:cubicBezTo>
                  <a:pt x="46" y="83"/>
                  <a:pt x="51" y="91"/>
                  <a:pt x="45" y="97"/>
                </a:cubicBezTo>
                <a:cubicBezTo>
                  <a:pt x="39" y="103"/>
                  <a:pt x="29" y="107"/>
                  <a:pt x="29" y="107"/>
                </a:cubicBezTo>
                <a:cubicBezTo>
                  <a:pt x="18" y="105"/>
                  <a:pt x="18" y="105"/>
                  <a:pt x="18" y="105"/>
                </a:cubicBezTo>
                <a:cubicBezTo>
                  <a:pt x="16" y="114"/>
                  <a:pt x="16" y="114"/>
                  <a:pt x="16" y="114"/>
                </a:cubicBezTo>
                <a:cubicBezTo>
                  <a:pt x="0" y="118"/>
                  <a:pt x="0" y="118"/>
                  <a:pt x="0" y="118"/>
                </a:cubicBezTo>
                <a:cubicBezTo>
                  <a:pt x="1" y="119"/>
                  <a:pt x="1" y="119"/>
                  <a:pt x="1" y="119"/>
                </a:cubicBezTo>
                <a:cubicBezTo>
                  <a:pt x="16" y="133"/>
                  <a:pt x="16" y="133"/>
                  <a:pt x="16" y="133"/>
                </a:cubicBezTo>
                <a:cubicBezTo>
                  <a:pt x="22" y="131"/>
                  <a:pt x="22" y="131"/>
                  <a:pt x="22" y="131"/>
                </a:cubicBezTo>
                <a:cubicBezTo>
                  <a:pt x="30" y="154"/>
                  <a:pt x="30" y="154"/>
                  <a:pt x="30" y="154"/>
                </a:cubicBezTo>
                <a:cubicBezTo>
                  <a:pt x="30" y="154"/>
                  <a:pt x="36" y="165"/>
                  <a:pt x="38" y="160"/>
                </a:cubicBezTo>
                <a:cubicBezTo>
                  <a:pt x="40" y="155"/>
                  <a:pt x="52" y="156"/>
                  <a:pt x="54" y="162"/>
                </a:cubicBezTo>
                <a:cubicBezTo>
                  <a:pt x="56" y="168"/>
                  <a:pt x="51" y="177"/>
                  <a:pt x="51" y="177"/>
                </a:cubicBezTo>
                <a:cubicBezTo>
                  <a:pt x="56" y="188"/>
                  <a:pt x="56" y="188"/>
                  <a:pt x="56" y="188"/>
                </a:cubicBezTo>
                <a:cubicBezTo>
                  <a:pt x="72" y="190"/>
                  <a:pt x="72" y="190"/>
                  <a:pt x="72" y="190"/>
                </a:cubicBezTo>
                <a:cubicBezTo>
                  <a:pt x="78" y="197"/>
                  <a:pt x="78" y="197"/>
                  <a:pt x="78" y="197"/>
                </a:cubicBezTo>
                <a:cubicBezTo>
                  <a:pt x="94" y="190"/>
                  <a:pt x="94" y="190"/>
                  <a:pt x="94" y="190"/>
                </a:cubicBezTo>
                <a:cubicBezTo>
                  <a:pt x="110" y="194"/>
                  <a:pt x="110" y="194"/>
                  <a:pt x="110" y="194"/>
                </a:cubicBezTo>
                <a:cubicBezTo>
                  <a:pt x="107" y="200"/>
                  <a:pt x="107" y="200"/>
                  <a:pt x="107" y="200"/>
                </a:cubicBezTo>
                <a:cubicBezTo>
                  <a:pt x="100" y="208"/>
                  <a:pt x="100" y="208"/>
                  <a:pt x="100" y="208"/>
                </a:cubicBezTo>
                <a:cubicBezTo>
                  <a:pt x="107" y="212"/>
                  <a:pt x="107" y="212"/>
                  <a:pt x="107" y="212"/>
                </a:cubicBezTo>
                <a:cubicBezTo>
                  <a:pt x="106" y="218"/>
                  <a:pt x="106" y="218"/>
                  <a:pt x="106" y="218"/>
                </a:cubicBezTo>
                <a:cubicBezTo>
                  <a:pt x="113" y="219"/>
                  <a:pt x="113" y="219"/>
                  <a:pt x="113" y="219"/>
                </a:cubicBezTo>
                <a:cubicBezTo>
                  <a:pt x="113" y="219"/>
                  <a:pt x="123" y="219"/>
                  <a:pt x="125" y="223"/>
                </a:cubicBezTo>
                <a:cubicBezTo>
                  <a:pt x="127" y="227"/>
                  <a:pt x="118" y="232"/>
                  <a:pt x="118" y="236"/>
                </a:cubicBezTo>
                <a:cubicBezTo>
                  <a:pt x="118" y="240"/>
                  <a:pt x="135" y="239"/>
                  <a:pt x="135" y="239"/>
                </a:cubicBezTo>
                <a:cubicBezTo>
                  <a:pt x="142" y="232"/>
                  <a:pt x="142" y="232"/>
                  <a:pt x="142" y="232"/>
                </a:cubicBezTo>
                <a:cubicBezTo>
                  <a:pt x="158" y="239"/>
                  <a:pt x="158" y="239"/>
                  <a:pt x="158" y="239"/>
                </a:cubicBezTo>
                <a:cubicBezTo>
                  <a:pt x="158" y="239"/>
                  <a:pt x="167" y="244"/>
                  <a:pt x="180" y="244"/>
                </a:cubicBezTo>
                <a:cubicBezTo>
                  <a:pt x="193" y="244"/>
                  <a:pt x="188" y="235"/>
                  <a:pt x="188" y="235"/>
                </a:cubicBezTo>
                <a:cubicBezTo>
                  <a:pt x="201" y="240"/>
                  <a:pt x="201" y="240"/>
                  <a:pt x="201" y="240"/>
                </a:cubicBezTo>
                <a:cubicBezTo>
                  <a:pt x="214" y="241"/>
                  <a:pt x="214" y="241"/>
                  <a:pt x="214" y="241"/>
                </a:cubicBezTo>
                <a:cubicBezTo>
                  <a:pt x="214" y="241"/>
                  <a:pt x="225" y="246"/>
                  <a:pt x="236" y="247"/>
                </a:cubicBezTo>
                <a:cubicBezTo>
                  <a:pt x="247" y="248"/>
                  <a:pt x="246" y="232"/>
                  <a:pt x="253" y="230"/>
                </a:cubicBezTo>
                <a:cubicBezTo>
                  <a:pt x="260" y="228"/>
                  <a:pt x="266" y="229"/>
                  <a:pt x="266" y="229"/>
                </a:cubicBezTo>
                <a:cubicBezTo>
                  <a:pt x="265" y="224"/>
                  <a:pt x="265" y="224"/>
                  <a:pt x="265" y="224"/>
                </a:cubicBezTo>
                <a:cubicBezTo>
                  <a:pt x="284" y="226"/>
                  <a:pt x="284" y="226"/>
                  <a:pt x="284" y="226"/>
                </a:cubicBezTo>
                <a:cubicBezTo>
                  <a:pt x="284" y="226"/>
                  <a:pt x="281" y="220"/>
                  <a:pt x="290" y="220"/>
                </a:cubicBezTo>
                <a:cubicBezTo>
                  <a:pt x="299" y="220"/>
                  <a:pt x="306" y="228"/>
                  <a:pt x="315" y="228"/>
                </a:cubicBezTo>
                <a:cubicBezTo>
                  <a:pt x="324" y="228"/>
                  <a:pt x="333" y="230"/>
                  <a:pt x="333" y="230"/>
                </a:cubicBezTo>
                <a:cubicBezTo>
                  <a:pt x="333" y="230"/>
                  <a:pt x="336" y="237"/>
                  <a:pt x="341" y="24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7" name="Freeform 74"/>
          <p:cNvSpPr>
            <a:spLocks noChangeAspect="1"/>
          </p:cNvSpPr>
          <p:nvPr/>
        </p:nvSpPr>
        <p:spPr bwMode="gray">
          <a:xfrm>
            <a:off x="4570413" y="2998788"/>
            <a:ext cx="96837" cy="95250"/>
          </a:xfrm>
          <a:custGeom>
            <a:avLst/>
            <a:gdLst>
              <a:gd name="T0" fmla="*/ 162 w 173"/>
              <a:gd name="T1" fmla="*/ 51 h 153"/>
              <a:gd name="T2" fmla="*/ 151 w 173"/>
              <a:gd name="T3" fmla="*/ 52 h 153"/>
              <a:gd name="T4" fmla="*/ 151 w 173"/>
              <a:gd name="T5" fmla="*/ 41 h 153"/>
              <a:gd name="T6" fmla="*/ 163 w 173"/>
              <a:gd name="T7" fmla="*/ 22 h 153"/>
              <a:gd name="T8" fmla="*/ 144 w 173"/>
              <a:gd name="T9" fmla="*/ 23 h 153"/>
              <a:gd name="T10" fmla="*/ 141 w 173"/>
              <a:gd name="T11" fmla="*/ 18 h 153"/>
              <a:gd name="T12" fmla="*/ 136 w 173"/>
              <a:gd name="T13" fmla="*/ 19 h 153"/>
              <a:gd name="T14" fmla="*/ 126 w 173"/>
              <a:gd name="T15" fmla="*/ 8 h 153"/>
              <a:gd name="T16" fmla="*/ 109 w 173"/>
              <a:gd name="T17" fmla="*/ 7 h 153"/>
              <a:gd name="T18" fmla="*/ 93 w 173"/>
              <a:gd name="T19" fmla="*/ 8 h 153"/>
              <a:gd name="T20" fmla="*/ 80 w 173"/>
              <a:gd name="T21" fmla="*/ 5 h 153"/>
              <a:gd name="T22" fmla="*/ 71 w 173"/>
              <a:gd name="T23" fmla="*/ 9 h 153"/>
              <a:gd name="T24" fmla="*/ 58 w 173"/>
              <a:gd name="T25" fmla="*/ 2 h 153"/>
              <a:gd name="T26" fmla="*/ 43 w 173"/>
              <a:gd name="T27" fmla="*/ 4 h 153"/>
              <a:gd name="T28" fmla="*/ 28 w 173"/>
              <a:gd name="T29" fmla="*/ 8 h 153"/>
              <a:gd name="T30" fmla="*/ 12 w 173"/>
              <a:gd name="T31" fmla="*/ 1 h 153"/>
              <a:gd name="T32" fmla="*/ 9 w 173"/>
              <a:gd name="T33" fmla="*/ 15 h 153"/>
              <a:gd name="T34" fmla="*/ 0 w 173"/>
              <a:gd name="T35" fmla="*/ 20 h 153"/>
              <a:gd name="T36" fmla="*/ 7 w 173"/>
              <a:gd name="T37" fmla="*/ 27 h 153"/>
              <a:gd name="T38" fmla="*/ 19 w 173"/>
              <a:gd name="T39" fmla="*/ 30 h 153"/>
              <a:gd name="T40" fmla="*/ 18 w 173"/>
              <a:gd name="T41" fmla="*/ 39 h 153"/>
              <a:gd name="T42" fmla="*/ 26 w 173"/>
              <a:gd name="T43" fmla="*/ 43 h 153"/>
              <a:gd name="T44" fmla="*/ 26 w 173"/>
              <a:gd name="T45" fmla="*/ 57 h 153"/>
              <a:gd name="T46" fmla="*/ 37 w 173"/>
              <a:gd name="T47" fmla="*/ 60 h 153"/>
              <a:gd name="T48" fmla="*/ 47 w 173"/>
              <a:gd name="T49" fmla="*/ 80 h 153"/>
              <a:gd name="T50" fmla="*/ 75 w 173"/>
              <a:gd name="T51" fmla="*/ 99 h 153"/>
              <a:gd name="T52" fmla="*/ 81 w 173"/>
              <a:gd name="T53" fmla="*/ 120 h 153"/>
              <a:gd name="T54" fmla="*/ 89 w 173"/>
              <a:gd name="T55" fmla="*/ 121 h 153"/>
              <a:gd name="T56" fmla="*/ 125 w 173"/>
              <a:gd name="T57" fmla="*/ 153 h 153"/>
              <a:gd name="T58" fmla="*/ 138 w 173"/>
              <a:gd name="T59" fmla="*/ 137 h 153"/>
              <a:gd name="T60" fmla="*/ 124 w 173"/>
              <a:gd name="T61" fmla="*/ 128 h 153"/>
              <a:gd name="T62" fmla="*/ 125 w 173"/>
              <a:gd name="T63" fmla="*/ 118 h 153"/>
              <a:gd name="T64" fmla="*/ 130 w 173"/>
              <a:gd name="T65" fmla="*/ 118 h 153"/>
              <a:gd name="T66" fmla="*/ 139 w 173"/>
              <a:gd name="T67" fmla="*/ 103 h 153"/>
              <a:gd name="T68" fmla="*/ 150 w 173"/>
              <a:gd name="T69" fmla="*/ 104 h 153"/>
              <a:gd name="T70" fmla="*/ 150 w 173"/>
              <a:gd name="T71" fmla="*/ 89 h 153"/>
              <a:gd name="T72" fmla="*/ 171 w 173"/>
              <a:gd name="T73" fmla="*/ 86 h 153"/>
              <a:gd name="T74" fmla="*/ 159 w 173"/>
              <a:gd name="T75" fmla="*/ 66 h 153"/>
              <a:gd name="T76" fmla="*/ 173 w 173"/>
              <a:gd name="T77" fmla="*/ 64 h 153"/>
              <a:gd name="T78" fmla="*/ 162 w 173"/>
              <a:gd name="T79"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 h="153">
                <a:moveTo>
                  <a:pt x="162" y="51"/>
                </a:moveTo>
                <a:cubicBezTo>
                  <a:pt x="155" y="49"/>
                  <a:pt x="151" y="52"/>
                  <a:pt x="151" y="52"/>
                </a:cubicBezTo>
                <a:cubicBezTo>
                  <a:pt x="151" y="41"/>
                  <a:pt x="151" y="41"/>
                  <a:pt x="151" y="41"/>
                </a:cubicBezTo>
                <a:cubicBezTo>
                  <a:pt x="151" y="41"/>
                  <a:pt x="163" y="27"/>
                  <a:pt x="163" y="22"/>
                </a:cubicBezTo>
                <a:cubicBezTo>
                  <a:pt x="163" y="17"/>
                  <a:pt x="144" y="23"/>
                  <a:pt x="144" y="23"/>
                </a:cubicBezTo>
                <a:cubicBezTo>
                  <a:pt x="141" y="18"/>
                  <a:pt x="141" y="18"/>
                  <a:pt x="141" y="18"/>
                </a:cubicBezTo>
                <a:cubicBezTo>
                  <a:pt x="136" y="19"/>
                  <a:pt x="136" y="19"/>
                  <a:pt x="136" y="19"/>
                </a:cubicBezTo>
                <a:cubicBezTo>
                  <a:pt x="126" y="8"/>
                  <a:pt x="126" y="8"/>
                  <a:pt x="126" y="8"/>
                </a:cubicBezTo>
                <a:cubicBezTo>
                  <a:pt x="126" y="8"/>
                  <a:pt x="115" y="8"/>
                  <a:pt x="109" y="7"/>
                </a:cubicBezTo>
                <a:cubicBezTo>
                  <a:pt x="103" y="6"/>
                  <a:pt x="96" y="8"/>
                  <a:pt x="93" y="8"/>
                </a:cubicBezTo>
                <a:cubicBezTo>
                  <a:pt x="90" y="8"/>
                  <a:pt x="80" y="5"/>
                  <a:pt x="80" y="5"/>
                </a:cubicBezTo>
                <a:cubicBezTo>
                  <a:pt x="71" y="9"/>
                  <a:pt x="71" y="9"/>
                  <a:pt x="71" y="9"/>
                </a:cubicBezTo>
                <a:cubicBezTo>
                  <a:pt x="58" y="2"/>
                  <a:pt x="58" y="2"/>
                  <a:pt x="58" y="2"/>
                </a:cubicBezTo>
                <a:cubicBezTo>
                  <a:pt x="43" y="4"/>
                  <a:pt x="43" y="4"/>
                  <a:pt x="43" y="4"/>
                </a:cubicBezTo>
                <a:cubicBezTo>
                  <a:pt x="28" y="8"/>
                  <a:pt x="28" y="8"/>
                  <a:pt x="28" y="8"/>
                </a:cubicBezTo>
                <a:cubicBezTo>
                  <a:pt x="28" y="8"/>
                  <a:pt x="16" y="0"/>
                  <a:pt x="12" y="1"/>
                </a:cubicBezTo>
                <a:cubicBezTo>
                  <a:pt x="8" y="2"/>
                  <a:pt x="9" y="15"/>
                  <a:pt x="9" y="15"/>
                </a:cubicBezTo>
                <a:cubicBezTo>
                  <a:pt x="0" y="20"/>
                  <a:pt x="0" y="20"/>
                  <a:pt x="0" y="20"/>
                </a:cubicBezTo>
                <a:cubicBezTo>
                  <a:pt x="7" y="27"/>
                  <a:pt x="7" y="27"/>
                  <a:pt x="7" y="27"/>
                </a:cubicBezTo>
                <a:cubicBezTo>
                  <a:pt x="19" y="30"/>
                  <a:pt x="19" y="30"/>
                  <a:pt x="19" y="30"/>
                </a:cubicBezTo>
                <a:cubicBezTo>
                  <a:pt x="18" y="39"/>
                  <a:pt x="18" y="39"/>
                  <a:pt x="18" y="39"/>
                </a:cubicBezTo>
                <a:cubicBezTo>
                  <a:pt x="18" y="39"/>
                  <a:pt x="23" y="39"/>
                  <a:pt x="26" y="43"/>
                </a:cubicBezTo>
                <a:cubicBezTo>
                  <a:pt x="29" y="47"/>
                  <a:pt x="26" y="57"/>
                  <a:pt x="26" y="57"/>
                </a:cubicBezTo>
                <a:cubicBezTo>
                  <a:pt x="37" y="60"/>
                  <a:pt x="37" y="60"/>
                  <a:pt x="37" y="60"/>
                </a:cubicBezTo>
                <a:cubicBezTo>
                  <a:pt x="47" y="80"/>
                  <a:pt x="47" y="80"/>
                  <a:pt x="47" y="80"/>
                </a:cubicBezTo>
                <a:cubicBezTo>
                  <a:pt x="47" y="80"/>
                  <a:pt x="51" y="84"/>
                  <a:pt x="75" y="99"/>
                </a:cubicBezTo>
                <a:cubicBezTo>
                  <a:pt x="90" y="108"/>
                  <a:pt x="86" y="116"/>
                  <a:pt x="81" y="120"/>
                </a:cubicBezTo>
                <a:cubicBezTo>
                  <a:pt x="89" y="121"/>
                  <a:pt x="89" y="121"/>
                  <a:pt x="89" y="121"/>
                </a:cubicBezTo>
                <a:cubicBezTo>
                  <a:pt x="89" y="121"/>
                  <a:pt x="116" y="148"/>
                  <a:pt x="125" y="153"/>
                </a:cubicBezTo>
                <a:cubicBezTo>
                  <a:pt x="138" y="137"/>
                  <a:pt x="138" y="137"/>
                  <a:pt x="138" y="137"/>
                </a:cubicBezTo>
                <a:cubicBezTo>
                  <a:pt x="138" y="137"/>
                  <a:pt x="127" y="131"/>
                  <a:pt x="124" y="128"/>
                </a:cubicBezTo>
                <a:cubicBezTo>
                  <a:pt x="121" y="125"/>
                  <a:pt x="125" y="118"/>
                  <a:pt x="125" y="118"/>
                </a:cubicBezTo>
                <a:cubicBezTo>
                  <a:pt x="130" y="118"/>
                  <a:pt x="130" y="118"/>
                  <a:pt x="130" y="118"/>
                </a:cubicBezTo>
                <a:cubicBezTo>
                  <a:pt x="130" y="118"/>
                  <a:pt x="136" y="107"/>
                  <a:pt x="139" y="103"/>
                </a:cubicBezTo>
                <a:cubicBezTo>
                  <a:pt x="142" y="99"/>
                  <a:pt x="150" y="104"/>
                  <a:pt x="150" y="104"/>
                </a:cubicBezTo>
                <a:cubicBezTo>
                  <a:pt x="150" y="89"/>
                  <a:pt x="150" y="89"/>
                  <a:pt x="150" y="89"/>
                </a:cubicBezTo>
                <a:cubicBezTo>
                  <a:pt x="150" y="89"/>
                  <a:pt x="169" y="93"/>
                  <a:pt x="171" y="86"/>
                </a:cubicBezTo>
                <a:cubicBezTo>
                  <a:pt x="173" y="79"/>
                  <a:pt x="159" y="66"/>
                  <a:pt x="159" y="66"/>
                </a:cubicBezTo>
                <a:cubicBezTo>
                  <a:pt x="173" y="64"/>
                  <a:pt x="173" y="64"/>
                  <a:pt x="173" y="64"/>
                </a:cubicBezTo>
                <a:cubicBezTo>
                  <a:pt x="173" y="64"/>
                  <a:pt x="169" y="53"/>
                  <a:pt x="162" y="5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8" name="Freeform 75"/>
          <p:cNvSpPr>
            <a:spLocks noChangeAspect="1"/>
          </p:cNvSpPr>
          <p:nvPr/>
        </p:nvSpPr>
        <p:spPr bwMode="gray">
          <a:xfrm>
            <a:off x="4637088" y="2967038"/>
            <a:ext cx="115887" cy="142875"/>
          </a:xfrm>
          <a:custGeom>
            <a:avLst/>
            <a:gdLst>
              <a:gd name="T0" fmla="*/ 40 w 200"/>
              <a:gd name="T1" fmla="*/ 217 h 233"/>
              <a:gd name="T2" fmla="*/ 46 w 200"/>
              <a:gd name="T3" fmla="*/ 211 h 233"/>
              <a:gd name="T4" fmla="*/ 54 w 200"/>
              <a:gd name="T5" fmla="*/ 192 h 233"/>
              <a:gd name="T6" fmla="*/ 78 w 200"/>
              <a:gd name="T7" fmla="*/ 196 h 233"/>
              <a:gd name="T8" fmla="*/ 95 w 200"/>
              <a:gd name="T9" fmla="*/ 211 h 233"/>
              <a:gd name="T10" fmla="*/ 99 w 200"/>
              <a:gd name="T11" fmla="*/ 233 h 233"/>
              <a:gd name="T12" fmla="*/ 115 w 200"/>
              <a:gd name="T13" fmla="*/ 221 h 233"/>
              <a:gd name="T14" fmla="*/ 130 w 200"/>
              <a:gd name="T15" fmla="*/ 213 h 233"/>
              <a:gd name="T16" fmla="*/ 147 w 200"/>
              <a:gd name="T17" fmla="*/ 209 h 233"/>
              <a:gd name="T18" fmla="*/ 182 w 200"/>
              <a:gd name="T19" fmla="*/ 203 h 233"/>
              <a:gd name="T20" fmla="*/ 179 w 200"/>
              <a:gd name="T21" fmla="*/ 181 h 233"/>
              <a:gd name="T22" fmla="*/ 198 w 200"/>
              <a:gd name="T23" fmla="*/ 169 h 233"/>
              <a:gd name="T24" fmla="*/ 182 w 200"/>
              <a:gd name="T25" fmla="*/ 152 h 233"/>
              <a:gd name="T26" fmla="*/ 175 w 200"/>
              <a:gd name="T27" fmla="*/ 140 h 233"/>
              <a:gd name="T28" fmla="*/ 181 w 200"/>
              <a:gd name="T29" fmla="*/ 120 h 233"/>
              <a:gd name="T30" fmla="*/ 176 w 200"/>
              <a:gd name="T31" fmla="*/ 102 h 233"/>
              <a:gd name="T32" fmla="*/ 186 w 200"/>
              <a:gd name="T33" fmla="*/ 88 h 233"/>
              <a:gd name="T34" fmla="*/ 154 w 200"/>
              <a:gd name="T35" fmla="*/ 91 h 233"/>
              <a:gd name="T36" fmla="*/ 132 w 200"/>
              <a:gd name="T37" fmla="*/ 82 h 233"/>
              <a:gd name="T38" fmla="*/ 130 w 200"/>
              <a:gd name="T39" fmla="*/ 56 h 233"/>
              <a:gd name="T40" fmla="*/ 106 w 200"/>
              <a:gd name="T41" fmla="*/ 48 h 233"/>
              <a:gd name="T42" fmla="*/ 92 w 200"/>
              <a:gd name="T43" fmla="*/ 27 h 233"/>
              <a:gd name="T44" fmla="*/ 63 w 200"/>
              <a:gd name="T45" fmla="*/ 6 h 233"/>
              <a:gd name="T46" fmla="*/ 33 w 200"/>
              <a:gd name="T47" fmla="*/ 17 h 233"/>
              <a:gd name="T48" fmla="*/ 15 w 200"/>
              <a:gd name="T49" fmla="*/ 21 h 233"/>
              <a:gd name="T50" fmla="*/ 21 w 200"/>
              <a:gd name="T51" fmla="*/ 40 h 233"/>
              <a:gd name="T52" fmla="*/ 23 w 200"/>
              <a:gd name="T53" fmla="*/ 53 h 233"/>
              <a:gd name="T54" fmla="*/ 27 w 200"/>
              <a:gd name="T55" fmla="*/ 65 h 233"/>
              <a:gd name="T56" fmla="*/ 20 w 200"/>
              <a:gd name="T57" fmla="*/ 72 h 233"/>
              <a:gd name="T58" fmla="*/ 42 w 200"/>
              <a:gd name="T59" fmla="*/ 76 h 233"/>
              <a:gd name="T60" fmla="*/ 30 w 200"/>
              <a:gd name="T61" fmla="*/ 106 h 233"/>
              <a:gd name="T62" fmla="*/ 52 w 200"/>
              <a:gd name="T63" fmla="*/ 118 h 233"/>
              <a:gd name="T64" fmla="*/ 50 w 200"/>
              <a:gd name="T65" fmla="*/ 140 h 233"/>
              <a:gd name="T66" fmla="*/ 29 w 200"/>
              <a:gd name="T67" fmla="*/ 158 h 233"/>
              <a:gd name="T68" fmla="*/ 9 w 200"/>
              <a:gd name="T69" fmla="*/ 172 h 233"/>
              <a:gd name="T70" fmla="*/ 3 w 200"/>
              <a:gd name="T71" fmla="*/ 182 h 233"/>
              <a:gd name="T72" fmla="*/ 4 w 200"/>
              <a:gd name="T73" fmla="*/ 207 h 233"/>
              <a:gd name="T74" fmla="*/ 24 w 200"/>
              <a:gd name="T75" fmla="*/ 205 h 233"/>
              <a:gd name="T76" fmla="*/ 41 w 200"/>
              <a:gd name="T77" fmla="*/ 233 h 233"/>
              <a:gd name="T78" fmla="*/ 46 w 200"/>
              <a:gd name="T79" fmla="*/ 21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0" h="233">
                <a:moveTo>
                  <a:pt x="46" y="214"/>
                </a:moveTo>
                <a:cubicBezTo>
                  <a:pt x="40" y="217"/>
                  <a:pt x="40" y="217"/>
                  <a:pt x="40" y="217"/>
                </a:cubicBezTo>
                <a:cubicBezTo>
                  <a:pt x="31" y="211"/>
                  <a:pt x="31" y="211"/>
                  <a:pt x="31" y="211"/>
                </a:cubicBezTo>
                <a:cubicBezTo>
                  <a:pt x="46" y="211"/>
                  <a:pt x="46" y="211"/>
                  <a:pt x="46" y="211"/>
                </a:cubicBezTo>
                <a:cubicBezTo>
                  <a:pt x="52" y="206"/>
                  <a:pt x="52" y="206"/>
                  <a:pt x="52" y="206"/>
                </a:cubicBezTo>
                <a:cubicBezTo>
                  <a:pt x="54" y="192"/>
                  <a:pt x="54" y="192"/>
                  <a:pt x="54" y="192"/>
                </a:cubicBezTo>
                <a:cubicBezTo>
                  <a:pt x="72" y="202"/>
                  <a:pt x="72" y="202"/>
                  <a:pt x="72" y="202"/>
                </a:cubicBezTo>
                <a:cubicBezTo>
                  <a:pt x="78" y="196"/>
                  <a:pt x="78" y="196"/>
                  <a:pt x="78" y="196"/>
                </a:cubicBezTo>
                <a:cubicBezTo>
                  <a:pt x="86" y="211"/>
                  <a:pt x="86" y="211"/>
                  <a:pt x="86" y="211"/>
                </a:cubicBezTo>
                <a:cubicBezTo>
                  <a:pt x="95" y="211"/>
                  <a:pt x="95" y="211"/>
                  <a:pt x="95" y="211"/>
                </a:cubicBezTo>
                <a:cubicBezTo>
                  <a:pt x="99" y="221"/>
                  <a:pt x="99" y="221"/>
                  <a:pt x="99" y="221"/>
                </a:cubicBezTo>
                <a:cubicBezTo>
                  <a:pt x="99" y="233"/>
                  <a:pt x="99" y="233"/>
                  <a:pt x="99" y="233"/>
                </a:cubicBezTo>
                <a:cubicBezTo>
                  <a:pt x="110" y="229"/>
                  <a:pt x="110" y="229"/>
                  <a:pt x="110" y="229"/>
                </a:cubicBezTo>
                <a:cubicBezTo>
                  <a:pt x="115" y="221"/>
                  <a:pt x="115" y="221"/>
                  <a:pt x="115" y="221"/>
                </a:cubicBezTo>
                <a:cubicBezTo>
                  <a:pt x="115" y="221"/>
                  <a:pt x="120" y="221"/>
                  <a:pt x="127" y="221"/>
                </a:cubicBezTo>
                <a:cubicBezTo>
                  <a:pt x="134" y="221"/>
                  <a:pt x="130" y="213"/>
                  <a:pt x="130" y="213"/>
                </a:cubicBezTo>
                <a:cubicBezTo>
                  <a:pt x="143" y="213"/>
                  <a:pt x="143" y="213"/>
                  <a:pt x="143" y="213"/>
                </a:cubicBezTo>
                <a:cubicBezTo>
                  <a:pt x="147" y="209"/>
                  <a:pt x="147" y="209"/>
                  <a:pt x="147" y="209"/>
                </a:cubicBezTo>
                <a:cubicBezTo>
                  <a:pt x="173" y="207"/>
                  <a:pt x="173" y="207"/>
                  <a:pt x="173" y="207"/>
                </a:cubicBezTo>
                <a:cubicBezTo>
                  <a:pt x="173" y="207"/>
                  <a:pt x="181" y="206"/>
                  <a:pt x="182" y="203"/>
                </a:cubicBezTo>
                <a:cubicBezTo>
                  <a:pt x="183" y="200"/>
                  <a:pt x="180" y="192"/>
                  <a:pt x="180" y="192"/>
                </a:cubicBezTo>
                <a:cubicBezTo>
                  <a:pt x="180" y="192"/>
                  <a:pt x="177" y="185"/>
                  <a:pt x="179" y="181"/>
                </a:cubicBezTo>
                <a:cubicBezTo>
                  <a:pt x="181" y="177"/>
                  <a:pt x="192" y="180"/>
                  <a:pt x="192" y="180"/>
                </a:cubicBezTo>
                <a:cubicBezTo>
                  <a:pt x="192" y="180"/>
                  <a:pt x="196" y="173"/>
                  <a:pt x="198" y="169"/>
                </a:cubicBezTo>
                <a:cubicBezTo>
                  <a:pt x="200" y="165"/>
                  <a:pt x="195" y="159"/>
                  <a:pt x="195" y="159"/>
                </a:cubicBezTo>
                <a:cubicBezTo>
                  <a:pt x="182" y="152"/>
                  <a:pt x="182" y="152"/>
                  <a:pt x="182" y="152"/>
                </a:cubicBezTo>
                <a:cubicBezTo>
                  <a:pt x="184" y="145"/>
                  <a:pt x="184" y="145"/>
                  <a:pt x="184" y="145"/>
                </a:cubicBezTo>
                <a:cubicBezTo>
                  <a:pt x="175" y="140"/>
                  <a:pt x="175" y="140"/>
                  <a:pt x="175" y="140"/>
                </a:cubicBezTo>
                <a:cubicBezTo>
                  <a:pt x="172" y="128"/>
                  <a:pt x="172" y="128"/>
                  <a:pt x="172" y="128"/>
                </a:cubicBezTo>
                <a:cubicBezTo>
                  <a:pt x="181" y="120"/>
                  <a:pt x="181" y="120"/>
                  <a:pt x="181" y="120"/>
                </a:cubicBezTo>
                <a:cubicBezTo>
                  <a:pt x="183" y="106"/>
                  <a:pt x="183" y="106"/>
                  <a:pt x="183" y="106"/>
                </a:cubicBezTo>
                <a:cubicBezTo>
                  <a:pt x="176" y="102"/>
                  <a:pt x="176" y="102"/>
                  <a:pt x="176" y="102"/>
                </a:cubicBezTo>
                <a:cubicBezTo>
                  <a:pt x="183" y="94"/>
                  <a:pt x="183" y="94"/>
                  <a:pt x="183" y="94"/>
                </a:cubicBezTo>
                <a:cubicBezTo>
                  <a:pt x="186" y="88"/>
                  <a:pt x="186" y="88"/>
                  <a:pt x="186" y="88"/>
                </a:cubicBezTo>
                <a:cubicBezTo>
                  <a:pt x="170" y="84"/>
                  <a:pt x="170" y="84"/>
                  <a:pt x="170" y="84"/>
                </a:cubicBezTo>
                <a:cubicBezTo>
                  <a:pt x="154" y="91"/>
                  <a:pt x="154" y="91"/>
                  <a:pt x="154" y="91"/>
                </a:cubicBezTo>
                <a:cubicBezTo>
                  <a:pt x="148" y="84"/>
                  <a:pt x="148" y="84"/>
                  <a:pt x="148" y="84"/>
                </a:cubicBezTo>
                <a:cubicBezTo>
                  <a:pt x="132" y="82"/>
                  <a:pt x="132" y="82"/>
                  <a:pt x="132" y="82"/>
                </a:cubicBezTo>
                <a:cubicBezTo>
                  <a:pt x="127" y="71"/>
                  <a:pt x="127" y="71"/>
                  <a:pt x="127" y="71"/>
                </a:cubicBezTo>
                <a:cubicBezTo>
                  <a:pt x="127" y="71"/>
                  <a:pt x="132" y="62"/>
                  <a:pt x="130" y="56"/>
                </a:cubicBezTo>
                <a:cubicBezTo>
                  <a:pt x="128" y="50"/>
                  <a:pt x="116" y="49"/>
                  <a:pt x="114" y="54"/>
                </a:cubicBezTo>
                <a:cubicBezTo>
                  <a:pt x="112" y="59"/>
                  <a:pt x="106" y="48"/>
                  <a:pt x="106" y="48"/>
                </a:cubicBezTo>
                <a:cubicBezTo>
                  <a:pt x="98" y="25"/>
                  <a:pt x="98" y="25"/>
                  <a:pt x="98" y="25"/>
                </a:cubicBezTo>
                <a:cubicBezTo>
                  <a:pt x="92" y="27"/>
                  <a:pt x="92" y="27"/>
                  <a:pt x="92" y="27"/>
                </a:cubicBezTo>
                <a:cubicBezTo>
                  <a:pt x="77" y="13"/>
                  <a:pt x="77" y="13"/>
                  <a:pt x="77" y="13"/>
                </a:cubicBezTo>
                <a:cubicBezTo>
                  <a:pt x="63" y="6"/>
                  <a:pt x="63" y="6"/>
                  <a:pt x="63" y="6"/>
                </a:cubicBezTo>
                <a:cubicBezTo>
                  <a:pt x="63" y="6"/>
                  <a:pt x="48" y="0"/>
                  <a:pt x="45" y="6"/>
                </a:cubicBezTo>
                <a:cubicBezTo>
                  <a:pt x="42" y="12"/>
                  <a:pt x="33" y="17"/>
                  <a:pt x="33" y="17"/>
                </a:cubicBezTo>
                <a:cubicBezTo>
                  <a:pt x="18" y="17"/>
                  <a:pt x="18" y="17"/>
                  <a:pt x="18" y="17"/>
                </a:cubicBezTo>
                <a:cubicBezTo>
                  <a:pt x="15" y="21"/>
                  <a:pt x="15" y="21"/>
                  <a:pt x="15" y="21"/>
                </a:cubicBezTo>
                <a:cubicBezTo>
                  <a:pt x="17" y="22"/>
                  <a:pt x="17" y="22"/>
                  <a:pt x="17" y="22"/>
                </a:cubicBezTo>
                <a:cubicBezTo>
                  <a:pt x="21" y="40"/>
                  <a:pt x="21" y="40"/>
                  <a:pt x="21" y="40"/>
                </a:cubicBezTo>
                <a:cubicBezTo>
                  <a:pt x="26" y="41"/>
                  <a:pt x="26" y="41"/>
                  <a:pt x="26" y="41"/>
                </a:cubicBezTo>
                <a:cubicBezTo>
                  <a:pt x="23" y="53"/>
                  <a:pt x="23" y="53"/>
                  <a:pt x="23" y="53"/>
                </a:cubicBezTo>
                <a:cubicBezTo>
                  <a:pt x="23" y="53"/>
                  <a:pt x="39" y="56"/>
                  <a:pt x="40" y="59"/>
                </a:cubicBezTo>
                <a:cubicBezTo>
                  <a:pt x="41" y="62"/>
                  <a:pt x="27" y="65"/>
                  <a:pt x="27" y="65"/>
                </a:cubicBezTo>
                <a:cubicBezTo>
                  <a:pt x="25" y="72"/>
                  <a:pt x="25" y="72"/>
                  <a:pt x="25" y="72"/>
                </a:cubicBezTo>
                <a:cubicBezTo>
                  <a:pt x="20" y="72"/>
                  <a:pt x="20" y="72"/>
                  <a:pt x="20" y="72"/>
                </a:cubicBezTo>
                <a:cubicBezTo>
                  <a:pt x="23" y="77"/>
                  <a:pt x="23" y="77"/>
                  <a:pt x="23" y="77"/>
                </a:cubicBezTo>
                <a:cubicBezTo>
                  <a:pt x="23" y="77"/>
                  <a:pt x="42" y="71"/>
                  <a:pt x="42" y="76"/>
                </a:cubicBezTo>
                <a:cubicBezTo>
                  <a:pt x="42" y="81"/>
                  <a:pt x="30" y="95"/>
                  <a:pt x="30" y="95"/>
                </a:cubicBezTo>
                <a:cubicBezTo>
                  <a:pt x="30" y="106"/>
                  <a:pt x="30" y="106"/>
                  <a:pt x="30" y="106"/>
                </a:cubicBezTo>
                <a:cubicBezTo>
                  <a:pt x="30" y="106"/>
                  <a:pt x="34" y="103"/>
                  <a:pt x="41" y="105"/>
                </a:cubicBezTo>
                <a:cubicBezTo>
                  <a:pt x="48" y="107"/>
                  <a:pt x="52" y="118"/>
                  <a:pt x="52" y="118"/>
                </a:cubicBezTo>
                <a:cubicBezTo>
                  <a:pt x="38" y="120"/>
                  <a:pt x="38" y="120"/>
                  <a:pt x="38" y="120"/>
                </a:cubicBezTo>
                <a:cubicBezTo>
                  <a:pt x="38" y="120"/>
                  <a:pt x="52" y="133"/>
                  <a:pt x="50" y="140"/>
                </a:cubicBezTo>
                <a:cubicBezTo>
                  <a:pt x="48" y="147"/>
                  <a:pt x="29" y="143"/>
                  <a:pt x="29" y="143"/>
                </a:cubicBezTo>
                <a:cubicBezTo>
                  <a:pt x="29" y="158"/>
                  <a:pt x="29" y="158"/>
                  <a:pt x="29" y="158"/>
                </a:cubicBezTo>
                <a:cubicBezTo>
                  <a:pt x="29" y="158"/>
                  <a:pt x="21" y="153"/>
                  <a:pt x="18" y="157"/>
                </a:cubicBezTo>
                <a:cubicBezTo>
                  <a:pt x="15" y="161"/>
                  <a:pt x="9" y="172"/>
                  <a:pt x="9" y="172"/>
                </a:cubicBezTo>
                <a:cubicBezTo>
                  <a:pt x="4" y="172"/>
                  <a:pt x="4" y="172"/>
                  <a:pt x="4" y="172"/>
                </a:cubicBezTo>
                <a:cubicBezTo>
                  <a:pt x="4" y="172"/>
                  <a:pt x="0" y="179"/>
                  <a:pt x="3" y="182"/>
                </a:cubicBezTo>
                <a:cubicBezTo>
                  <a:pt x="6" y="185"/>
                  <a:pt x="17" y="191"/>
                  <a:pt x="17" y="191"/>
                </a:cubicBezTo>
                <a:cubicBezTo>
                  <a:pt x="4" y="207"/>
                  <a:pt x="4" y="207"/>
                  <a:pt x="4" y="207"/>
                </a:cubicBezTo>
                <a:cubicBezTo>
                  <a:pt x="5" y="208"/>
                  <a:pt x="6" y="208"/>
                  <a:pt x="6" y="208"/>
                </a:cubicBezTo>
                <a:cubicBezTo>
                  <a:pt x="13" y="210"/>
                  <a:pt x="24" y="205"/>
                  <a:pt x="24" y="205"/>
                </a:cubicBezTo>
                <a:cubicBezTo>
                  <a:pt x="24" y="217"/>
                  <a:pt x="24" y="217"/>
                  <a:pt x="24" y="217"/>
                </a:cubicBezTo>
                <a:cubicBezTo>
                  <a:pt x="41" y="233"/>
                  <a:pt x="41" y="233"/>
                  <a:pt x="41" y="233"/>
                </a:cubicBezTo>
                <a:cubicBezTo>
                  <a:pt x="48" y="224"/>
                  <a:pt x="48" y="224"/>
                  <a:pt x="48" y="224"/>
                </a:cubicBezTo>
                <a:lnTo>
                  <a:pt x="46" y="21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79" name="Freeform 76"/>
          <p:cNvSpPr>
            <a:spLocks noChangeAspect="1"/>
          </p:cNvSpPr>
          <p:nvPr/>
        </p:nvSpPr>
        <p:spPr bwMode="gray">
          <a:xfrm>
            <a:off x="4521200" y="2957513"/>
            <a:ext cx="138113" cy="115887"/>
          </a:xfrm>
          <a:custGeom>
            <a:avLst/>
            <a:gdLst>
              <a:gd name="T0" fmla="*/ 232 w 246"/>
              <a:gd name="T1" fmla="*/ 77 h 186"/>
              <a:gd name="T2" fmla="*/ 228 w 246"/>
              <a:gd name="T3" fmla="*/ 65 h 186"/>
              <a:gd name="T4" fmla="*/ 226 w 246"/>
              <a:gd name="T5" fmla="*/ 52 h 186"/>
              <a:gd name="T6" fmla="*/ 217 w 246"/>
              <a:gd name="T7" fmla="*/ 32 h 186"/>
              <a:gd name="T8" fmla="*/ 183 w 246"/>
              <a:gd name="T9" fmla="*/ 41 h 186"/>
              <a:gd name="T10" fmla="*/ 168 w 246"/>
              <a:gd name="T11" fmla="*/ 34 h 186"/>
              <a:gd name="T12" fmla="*/ 139 w 246"/>
              <a:gd name="T13" fmla="*/ 13 h 186"/>
              <a:gd name="T14" fmla="*/ 112 w 246"/>
              <a:gd name="T15" fmla="*/ 2 h 186"/>
              <a:gd name="T16" fmla="*/ 93 w 246"/>
              <a:gd name="T17" fmla="*/ 14 h 186"/>
              <a:gd name="T18" fmla="*/ 87 w 246"/>
              <a:gd name="T19" fmla="*/ 31 h 186"/>
              <a:gd name="T20" fmla="*/ 70 w 246"/>
              <a:gd name="T21" fmla="*/ 40 h 186"/>
              <a:gd name="T22" fmla="*/ 59 w 246"/>
              <a:gd name="T23" fmla="*/ 53 h 186"/>
              <a:gd name="T24" fmla="*/ 40 w 246"/>
              <a:gd name="T25" fmla="*/ 45 h 186"/>
              <a:gd name="T26" fmla="*/ 22 w 246"/>
              <a:gd name="T27" fmla="*/ 54 h 186"/>
              <a:gd name="T28" fmla="*/ 14 w 246"/>
              <a:gd name="T29" fmla="*/ 57 h 186"/>
              <a:gd name="T30" fmla="*/ 1 w 246"/>
              <a:gd name="T31" fmla="*/ 67 h 186"/>
              <a:gd name="T32" fmla="*/ 31 w 246"/>
              <a:gd name="T33" fmla="*/ 70 h 186"/>
              <a:gd name="T34" fmla="*/ 54 w 246"/>
              <a:gd name="T35" fmla="*/ 87 h 186"/>
              <a:gd name="T36" fmla="*/ 68 w 246"/>
              <a:gd name="T37" fmla="*/ 123 h 186"/>
              <a:gd name="T38" fmla="*/ 98 w 246"/>
              <a:gd name="T39" fmla="*/ 161 h 186"/>
              <a:gd name="T40" fmla="*/ 146 w 246"/>
              <a:gd name="T41" fmla="*/ 171 h 186"/>
              <a:gd name="T42" fmla="*/ 165 w 246"/>
              <a:gd name="T43" fmla="*/ 186 h 186"/>
              <a:gd name="T44" fmla="*/ 131 w 246"/>
              <a:gd name="T45" fmla="*/ 146 h 186"/>
              <a:gd name="T46" fmla="*/ 110 w 246"/>
              <a:gd name="T47" fmla="*/ 123 h 186"/>
              <a:gd name="T48" fmla="*/ 102 w 246"/>
              <a:gd name="T49" fmla="*/ 105 h 186"/>
              <a:gd name="T50" fmla="*/ 91 w 246"/>
              <a:gd name="T51" fmla="*/ 93 h 186"/>
              <a:gd name="T52" fmla="*/ 93 w 246"/>
              <a:gd name="T53" fmla="*/ 81 h 186"/>
              <a:gd name="T54" fmla="*/ 112 w 246"/>
              <a:gd name="T55" fmla="*/ 74 h 186"/>
              <a:gd name="T56" fmla="*/ 142 w 246"/>
              <a:gd name="T57" fmla="*/ 68 h 186"/>
              <a:gd name="T58" fmla="*/ 164 w 246"/>
              <a:gd name="T59" fmla="*/ 71 h 186"/>
              <a:gd name="T60" fmla="*/ 193 w 246"/>
              <a:gd name="T61" fmla="*/ 73 h 186"/>
              <a:gd name="T62" fmla="*/ 220 w 246"/>
              <a:gd name="T63" fmla="*/ 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86">
                <a:moveTo>
                  <a:pt x="230" y="84"/>
                </a:moveTo>
                <a:cubicBezTo>
                  <a:pt x="232" y="77"/>
                  <a:pt x="232" y="77"/>
                  <a:pt x="232" y="77"/>
                </a:cubicBezTo>
                <a:cubicBezTo>
                  <a:pt x="232" y="77"/>
                  <a:pt x="246" y="74"/>
                  <a:pt x="245" y="71"/>
                </a:cubicBezTo>
                <a:cubicBezTo>
                  <a:pt x="244" y="68"/>
                  <a:pt x="228" y="65"/>
                  <a:pt x="228" y="65"/>
                </a:cubicBezTo>
                <a:cubicBezTo>
                  <a:pt x="231" y="53"/>
                  <a:pt x="231" y="53"/>
                  <a:pt x="231" y="53"/>
                </a:cubicBezTo>
                <a:cubicBezTo>
                  <a:pt x="226" y="52"/>
                  <a:pt x="226" y="52"/>
                  <a:pt x="226" y="52"/>
                </a:cubicBezTo>
                <a:cubicBezTo>
                  <a:pt x="222" y="34"/>
                  <a:pt x="222" y="34"/>
                  <a:pt x="222" y="34"/>
                </a:cubicBezTo>
                <a:cubicBezTo>
                  <a:pt x="217" y="32"/>
                  <a:pt x="217" y="32"/>
                  <a:pt x="217" y="32"/>
                </a:cubicBezTo>
                <a:cubicBezTo>
                  <a:pt x="211" y="38"/>
                  <a:pt x="211" y="38"/>
                  <a:pt x="211" y="38"/>
                </a:cubicBezTo>
                <a:cubicBezTo>
                  <a:pt x="183" y="41"/>
                  <a:pt x="183" y="41"/>
                  <a:pt x="183" y="41"/>
                </a:cubicBezTo>
                <a:cubicBezTo>
                  <a:pt x="180" y="34"/>
                  <a:pt x="180" y="34"/>
                  <a:pt x="180" y="34"/>
                </a:cubicBezTo>
                <a:cubicBezTo>
                  <a:pt x="168" y="34"/>
                  <a:pt x="168" y="34"/>
                  <a:pt x="168" y="34"/>
                </a:cubicBezTo>
                <a:cubicBezTo>
                  <a:pt x="159" y="30"/>
                  <a:pt x="159" y="30"/>
                  <a:pt x="159" y="30"/>
                </a:cubicBezTo>
                <a:cubicBezTo>
                  <a:pt x="159" y="30"/>
                  <a:pt x="141" y="16"/>
                  <a:pt x="139" y="13"/>
                </a:cubicBezTo>
                <a:cubicBezTo>
                  <a:pt x="137" y="10"/>
                  <a:pt x="125" y="0"/>
                  <a:pt x="125" y="0"/>
                </a:cubicBezTo>
                <a:cubicBezTo>
                  <a:pt x="112" y="2"/>
                  <a:pt x="112" y="2"/>
                  <a:pt x="112" y="2"/>
                </a:cubicBezTo>
                <a:cubicBezTo>
                  <a:pt x="112" y="2"/>
                  <a:pt x="115" y="6"/>
                  <a:pt x="109" y="10"/>
                </a:cubicBezTo>
                <a:cubicBezTo>
                  <a:pt x="103" y="14"/>
                  <a:pt x="93" y="14"/>
                  <a:pt x="93" y="14"/>
                </a:cubicBezTo>
                <a:cubicBezTo>
                  <a:pt x="93" y="14"/>
                  <a:pt x="84" y="14"/>
                  <a:pt x="84" y="18"/>
                </a:cubicBezTo>
                <a:cubicBezTo>
                  <a:pt x="84" y="22"/>
                  <a:pt x="87" y="31"/>
                  <a:pt x="87" y="31"/>
                </a:cubicBezTo>
                <a:cubicBezTo>
                  <a:pt x="80" y="39"/>
                  <a:pt x="80" y="39"/>
                  <a:pt x="80" y="39"/>
                </a:cubicBezTo>
                <a:cubicBezTo>
                  <a:pt x="70" y="40"/>
                  <a:pt x="70" y="40"/>
                  <a:pt x="70" y="40"/>
                </a:cubicBezTo>
                <a:cubicBezTo>
                  <a:pt x="70" y="40"/>
                  <a:pt x="74" y="51"/>
                  <a:pt x="69" y="53"/>
                </a:cubicBezTo>
                <a:cubicBezTo>
                  <a:pt x="64" y="55"/>
                  <a:pt x="59" y="53"/>
                  <a:pt x="59" y="53"/>
                </a:cubicBezTo>
                <a:cubicBezTo>
                  <a:pt x="59" y="53"/>
                  <a:pt x="52" y="54"/>
                  <a:pt x="46" y="53"/>
                </a:cubicBezTo>
                <a:cubicBezTo>
                  <a:pt x="40" y="52"/>
                  <a:pt x="40" y="45"/>
                  <a:pt x="40" y="45"/>
                </a:cubicBezTo>
                <a:cubicBezTo>
                  <a:pt x="34" y="53"/>
                  <a:pt x="34" y="53"/>
                  <a:pt x="34" y="53"/>
                </a:cubicBezTo>
                <a:cubicBezTo>
                  <a:pt x="22" y="54"/>
                  <a:pt x="22" y="54"/>
                  <a:pt x="22" y="54"/>
                </a:cubicBezTo>
                <a:cubicBezTo>
                  <a:pt x="16" y="48"/>
                  <a:pt x="16" y="48"/>
                  <a:pt x="16" y="48"/>
                </a:cubicBezTo>
                <a:cubicBezTo>
                  <a:pt x="14" y="57"/>
                  <a:pt x="14" y="57"/>
                  <a:pt x="14" y="57"/>
                </a:cubicBezTo>
                <a:cubicBezTo>
                  <a:pt x="5" y="58"/>
                  <a:pt x="5" y="58"/>
                  <a:pt x="5" y="58"/>
                </a:cubicBezTo>
                <a:cubicBezTo>
                  <a:pt x="3" y="62"/>
                  <a:pt x="1" y="67"/>
                  <a:pt x="1" y="67"/>
                </a:cubicBezTo>
                <a:cubicBezTo>
                  <a:pt x="1" y="67"/>
                  <a:pt x="0" y="97"/>
                  <a:pt x="8" y="88"/>
                </a:cubicBezTo>
                <a:cubicBezTo>
                  <a:pt x="16" y="79"/>
                  <a:pt x="27" y="64"/>
                  <a:pt x="31" y="70"/>
                </a:cubicBezTo>
                <a:cubicBezTo>
                  <a:pt x="35" y="76"/>
                  <a:pt x="35" y="91"/>
                  <a:pt x="35" y="91"/>
                </a:cubicBezTo>
                <a:cubicBezTo>
                  <a:pt x="54" y="87"/>
                  <a:pt x="54" y="87"/>
                  <a:pt x="54" y="87"/>
                </a:cubicBezTo>
                <a:cubicBezTo>
                  <a:pt x="54" y="87"/>
                  <a:pt x="48" y="107"/>
                  <a:pt x="60" y="111"/>
                </a:cubicBezTo>
                <a:cubicBezTo>
                  <a:pt x="72" y="115"/>
                  <a:pt x="68" y="123"/>
                  <a:pt x="68" y="123"/>
                </a:cubicBezTo>
                <a:cubicBezTo>
                  <a:pt x="97" y="144"/>
                  <a:pt x="97" y="144"/>
                  <a:pt x="97" y="144"/>
                </a:cubicBezTo>
                <a:cubicBezTo>
                  <a:pt x="98" y="161"/>
                  <a:pt x="98" y="161"/>
                  <a:pt x="98" y="161"/>
                </a:cubicBezTo>
                <a:cubicBezTo>
                  <a:pt x="125" y="162"/>
                  <a:pt x="125" y="162"/>
                  <a:pt x="125" y="162"/>
                </a:cubicBezTo>
                <a:cubicBezTo>
                  <a:pt x="125" y="162"/>
                  <a:pt x="142" y="163"/>
                  <a:pt x="146" y="171"/>
                </a:cubicBezTo>
                <a:cubicBezTo>
                  <a:pt x="146" y="171"/>
                  <a:pt x="142" y="180"/>
                  <a:pt x="148" y="184"/>
                </a:cubicBezTo>
                <a:cubicBezTo>
                  <a:pt x="165" y="186"/>
                  <a:pt x="165" y="186"/>
                  <a:pt x="165" y="186"/>
                </a:cubicBezTo>
                <a:cubicBezTo>
                  <a:pt x="170" y="182"/>
                  <a:pt x="174" y="174"/>
                  <a:pt x="159" y="165"/>
                </a:cubicBezTo>
                <a:cubicBezTo>
                  <a:pt x="135" y="150"/>
                  <a:pt x="131" y="146"/>
                  <a:pt x="131" y="146"/>
                </a:cubicBezTo>
                <a:cubicBezTo>
                  <a:pt x="121" y="126"/>
                  <a:pt x="121" y="126"/>
                  <a:pt x="121" y="126"/>
                </a:cubicBezTo>
                <a:cubicBezTo>
                  <a:pt x="110" y="123"/>
                  <a:pt x="110" y="123"/>
                  <a:pt x="110" y="123"/>
                </a:cubicBezTo>
                <a:cubicBezTo>
                  <a:pt x="110" y="123"/>
                  <a:pt x="113" y="113"/>
                  <a:pt x="110" y="109"/>
                </a:cubicBezTo>
                <a:cubicBezTo>
                  <a:pt x="107" y="105"/>
                  <a:pt x="102" y="105"/>
                  <a:pt x="102" y="105"/>
                </a:cubicBezTo>
                <a:cubicBezTo>
                  <a:pt x="103" y="96"/>
                  <a:pt x="103" y="96"/>
                  <a:pt x="103" y="96"/>
                </a:cubicBezTo>
                <a:cubicBezTo>
                  <a:pt x="91" y="93"/>
                  <a:pt x="91" y="93"/>
                  <a:pt x="91" y="93"/>
                </a:cubicBezTo>
                <a:cubicBezTo>
                  <a:pt x="84" y="86"/>
                  <a:pt x="84" y="86"/>
                  <a:pt x="84" y="86"/>
                </a:cubicBezTo>
                <a:cubicBezTo>
                  <a:pt x="93" y="81"/>
                  <a:pt x="93" y="81"/>
                  <a:pt x="93" y="81"/>
                </a:cubicBezTo>
                <a:cubicBezTo>
                  <a:pt x="93" y="81"/>
                  <a:pt x="92" y="68"/>
                  <a:pt x="96" y="67"/>
                </a:cubicBezTo>
                <a:cubicBezTo>
                  <a:pt x="100" y="66"/>
                  <a:pt x="112" y="74"/>
                  <a:pt x="112" y="74"/>
                </a:cubicBezTo>
                <a:cubicBezTo>
                  <a:pt x="127" y="70"/>
                  <a:pt x="127" y="70"/>
                  <a:pt x="127" y="70"/>
                </a:cubicBezTo>
                <a:cubicBezTo>
                  <a:pt x="142" y="68"/>
                  <a:pt x="142" y="68"/>
                  <a:pt x="142" y="68"/>
                </a:cubicBezTo>
                <a:cubicBezTo>
                  <a:pt x="155" y="75"/>
                  <a:pt x="155" y="75"/>
                  <a:pt x="155" y="75"/>
                </a:cubicBezTo>
                <a:cubicBezTo>
                  <a:pt x="164" y="71"/>
                  <a:pt x="164" y="71"/>
                  <a:pt x="164" y="71"/>
                </a:cubicBezTo>
                <a:cubicBezTo>
                  <a:pt x="164" y="71"/>
                  <a:pt x="174" y="74"/>
                  <a:pt x="177" y="74"/>
                </a:cubicBezTo>
                <a:cubicBezTo>
                  <a:pt x="180" y="74"/>
                  <a:pt x="187" y="72"/>
                  <a:pt x="193" y="73"/>
                </a:cubicBezTo>
                <a:cubicBezTo>
                  <a:pt x="199" y="74"/>
                  <a:pt x="210" y="74"/>
                  <a:pt x="210" y="74"/>
                </a:cubicBezTo>
                <a:cubicBezTo>
                  <a:pt x="220" y="85"/>
                  <a:pt x="220" y="85"/>
                  <a:pt x="220" y="85"/>
                </a:cubicBezTo>
                <a:lnTo>
                  <a:pt x="230" y="8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0" name="Freeform 77"/>
          <p:cNvSpPr>
            <a:spLocks noChangeAspect="1"/>
          </p:cNvSpPr>
          <p:nvPr/>
        </p:nvSpPr>
        <p:spPr bwMode="gray">
          <a:xfrm>
            <a:off x="4513263" y="2946400"/>
            <a:ext cx="77787" cy="47625"/>
          </a:xfrm>
          <a:custGeom>
            <a:avLst/>
            <a:gdLst>
              <a:gd name="T0" fmla="*/ 18 w 138"/>
              <a:gd name="T1" fmla="*/ 80 h 80"/>
              <a:gd name="T2" fmla="*/ 27 w 138"/>
              <a:gd name="T3" fmla="*/ 79 h 80"/>
              <a:gd name="T4" fmla="*/ 29 w 138"/>
              <a:gd name="T5" fmla="*/ 70 h 80"/>
              <a:gd name="T6" fmla="*/ 35 w 138"/>
              <a:gd name="T7" fmla="*/ 76 h 80"/>
              <a:gd name="T8" fmla="*/ 47 w 138"/>
              <a:gd name="T9" fmla="*/ 75 h 80"/>
              <a:gd name="T10" fmla="*/ 53 w 138"/>
              <a:gd name="T11" fmla="*/ 67 h 80"/>
              <a:gd name="T12" fmla="*/ 59 w 138"/>
              <a:gd name="T13" fmla="*/ 75 h 80"/>
              <a:gd name="T14" fmla="*/ 72 w 138"/>
              <a:gd name="T15" fmla="*/ 75 h 80"/>
              <a:gd name="T16" fmla="*/ 82 w 138"/>
              <a:gd name="T17" fmla="*/ 75 h 80"/>
              <a:gd name="T18" fmla="*/ 83 w 138"/>
              <a:gd name="T19" fmla="*/ 62 h 80"/>
              <a:gd name="T20" fmla="*/ 93 w 138"/>
              <a:gd name="T21" fmla="*/ 61 h 80"/>
              <a:gd name="T22" fmla="*/ 100 w 138"/>
              <a:gd name="T23" fmla="*/ 53 h 80"/>
              <a:gd name="T24" fmla="*/ 97 w 138"/>
              <a:gd name="T25" fmla="*/ 40 h 80"/>
              <a:gd name="T26" fmla="*/ 106 w 138"/>
              <a:gd name="T27" fmla="*/ 36 h 80"/>
              <a:gd name="T28" fmla="*/ 122 w 138"/>
              <a:gd name="T29" fmla="*/ 32 h 80"/>
              <a:gd name="T30" fmla="*/ 125 w 138"/>
              <a:gd name="T31" fmla="*/ 24 h 80"/>
              <a:gd name="T32" fmla="*/ 138 w 138"/>
              <a:gd name="T33" fmla="*/ 22 h 80"/>
              <a:gd name="T34" fmla="*/ 128 w 138"/>
              <a:gd name="T35" fmla="*/ 15 h 80"/>
              <a:gd name="T36" fmla="*/ 125 w 138"/>
              <a:gd name="T37" fmla="*/ 5 h 80"/>
              <a:gd name="T38" fmla="*/ 118 w 138"/>
              <a:gd name="T39" fmla="*/ 0 h 80"/>
              <a:gd name="T40" fmla="*/ 115 w 138"/>
              <a:gd name="T41" fmla="*/ 8 h 80"/>
              <a:gd name="T42" fmla="*/ 113 w 138"/>
              <a:gd name="T43" fmla="*/ 20 h 80"/>
              <a:gd name="T44" fmla="*/ 97 w 138"/>
              <a:gd name="T45" fmla="*/ 15 h 80"/>
              <a:gd name="T46" fmla="*/ 90 w 138"/>
              <a:gd name="T47" fmla="*/ 19 h 80"/>
              <a:gd name="T48" fmla="*/ 57 w 138"/>
              <a:gd name="T49" fmla="*/ 18 h 80"/>
              <a:gd name="T50" fmla="*/ 50 w 138"/>
              <a:gd name="T51" fmla="*/ 27 h 80"/>
              <a:gd name="T52" fmla="*/ 35 w 138"/>
              <a:gd name="T53" fmla="*/ 25 h 80"/>
              <a:gd name="T54" fmla="*/ 26 w 138"/>
              <a:gd name="T55" fmla="*/ 21 h 80"/>
              <a:gd name="T56" fmla="*/ 14 w 138"/>
              <a:gd name="T57" fmla="*/ 25 h 80"/>
              <a:gd name="T58" fmla="*/ 5 w 138"/>
              <a:gd name="T59" fmla="*/ 25 h 80"/>
              <a:gd name="T60" fmla="*/ 0 w 138"/>
              <a:gd name="T61" fmla="*/ 34 h 80"/>
              <a:gd name="T62" fmla="*/ 8 w 138"/>
              <a:gd name="T63" fmla="*/ 37 h 80"/>
              <a:gd name="T64" fmla="*/ 3 w 138"/>
              <a:gd name="T65" fmla="*/ 62 h 80"/>
              <a:gd name="T66" fmla="*/ 23 w 138"/>
              <a:gd name="T67" fmla="*/ 70 h 80"/>
              <a:gd name="T68" fmla="*/ 18 w 138"/>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80">
                <a:moveTo>
                  <a:pt x="18" y="80"/>
                </a:moveTo>
                <a:cubicBezTo>
                  <a:pt x="27" y="79"/>
                  <a:pt x="27" y="79"/>
                  <a:pt x="27" y="79"/>
                </a:cubicBezTo>
                <a:cubicBezTo>
                  <a:pt x="29" y="70"/>
                  <a:pt x="29" y="70"/>
                  <a:pt x="29" y="70"/>
                </a:cubicBezTo>
                <a:cubicBezTo>
                  <a:pt x="35" y="76"/>
                  <a:pt x="35" y="76"/>
                  <a:pt x="35" y="76"/>
                </a:cubicBezTo>
                <a:cubicBezTo>
                  <a:pt x="47" y="75"/>
                  <a:pt x="47" y="75"/>
                  <a:pt x="47" y="75"/>
                </a:cubicBezTo>
                <a:cubicBezTo>
                  <a:pt x="53" y="67"/>
                  <a:pt x="53" y="67"/>
                  <a:pt x="53" y="67"/>
                </a:cubicBezTo>
                <a:cubicBezTo>
                  <a:pt x="53" y="67"/>
                  <a:pt x="53" y="74"/>
                  <a:pt x="59" y="75"/>
                </a:cubicBezTo>
                <a:cubicBezTo>
                  <a:pt x="65" y="76"/>
                  <a:pt x="72" y="75"/>
                  <a:pt x="72" y="75"/>
                </a:cubicBezTo>
                <a:cubicBezTo>
                  <a:pt x="72" y="75"/>
                  <a:pt x="77" y="77"/>
                  <a:pt x="82" y="75"/>
                </a:cubicBezTo>
                <a:cubicBezTo>
                  <a:pt x="87" y="73"/>
                  <a:pt x="83" y="62"/>
                  <a:pt x="83" y="62"/>
                </a:cubicBezTo>
                <a:cubicBezTo>
                  <a:pt x="93" y="61"/>
                  <a:pt x="93" y="61"/>
                  <a:pt x="93" y="61"/>
                </a:cubicBezTo>
                <a:cubicBezTo>
                  <a:pt x="100" y="53"/>
                  <a:pt x="100" y="53"/>
                  <a:pt x="100" y="53"/>
                </a:cubicBezTo>
                <a:cubicBezTo>
                  <a:pt x="100" y="53"/>
                  <a:pt x="97" y="44"/>
                  <a:pt x="97" y="40"/>
                </a:cubicBezTo>
                <a:cubicBezTo>
                  <a:pt x="97" y="36"/>
                  <a:pt x="106" y="36"/>
                  <a:pt x="106" y="36"/>
                </a:cubicBezTo>
                <a:cubicBezTo>
                  <a:pt x="106" y="36"/>
                  <a:pt x="116" y="36"/>
                  <a:pt x="122" y="32"/>
                </a:cubicBezTo>
                <a:cubicBezTo>
                  <a:pt x="128" y="28"/>
                  <a:pt x="125" y="24"/>
                  <a:pt x="125" y="24"/>
                </a:cubicBezTo>
                <a:cubicBezTo>
                  <a:pt x="138" y="22"/>
                  <a:pt x="138" y="22"/>
                  <a:pt x="138" y="22"/>
                </a:cubicBezTo>
                <a:cubicBezTo>
                  <a:pt x="128" y="15"/>
                  <a:pt x="128" y="15"/>
                  <a:pt x="128" y="15"/>
                </a:cubicBezTo>
                <a:cubicBezTo>
                  <a:pt x="125" y="5"/>
                  <a:pt x="125" y="5"/>
                  <a:pt x="125" y="5"/>
                </a:cubicBezTo>
                <a:cubicBezTo>
                  <a:pt x="118" y="0"/>
                  <a:pt x="118" y="0"/>
                  <a:pt x="118" y="0"/>
                </a:cubicBezTo>
                <a:cubicBezTo>
                  <a:pt x="115" y="8"/>
                  <a:pt x="115" y="8"/>
                  <a:pt x="115" y="8"/>
                </a:cubicBezTo>
                <a:cubicBezTo>
                  <a:pt x="113" y="20"/>
                  <a:pt x="113" y="20"/>
                  <a:pt x="113" y="20"/>
                </a:cubicBezTo>
                <a:cubicBezTo>
                  <a:pt x="97" y="15"/>
                  <a:pt x="97" y="15"/>
                  <a:pt x="97" y="15"/>
                </a:cubicBezTo>
                <a:cubicBezTo>
                  <a:pt x="90" y="19"/>
                  <a:pt x="90" y="19"/>
                  <a:pt x="90" y="19"/>
                </a:cubicBezTo>
                <a:cubicBezTo>
                  <a:pt x="57" y="18"/>
                  <a:pt x="57" y="18"/>
                  <a:pt x="57" y="18"/>
                </a:cubicBezTo>
                <a:cubicBezTo>
                  <a:pt x="57" y="18"/>
                  <a:pt x="57" y="27"/>
                  <a:pt x="50" y="27"/>
                </a:cubicBezTo>
                <a:cubicBezTo>
                  <a:pt x="43" y="27"/>
                  <a:pt x="35" y="25"/>
                  <a:pt x="35" y="25"/>
                </a:cubicBezTo>
                <a:cubicBezTo>
                  <a:pt x="35" y="25"/>
                  <a:pt x="29" y="21"/>
                  <a:pt x="26" y="21"/>
                </a:cubicBezTo>
                <a:cubicBezTo>
                  <a:pt x="23" y="21"/>
                  <a:pt x="14" y="25"/>
                  <a:pt x="14" y="25"/>
                </a:cubicBezTo>
                <a:cubicBezTo>
                  <a:pt x="5" y="25"/>
                  <a:pt x="5" y="25"/>
                  <a:pt x="5" y="25"/>
                </a:cubicBezTo>
                <a:cubicBezTo>
                  <a:pt x="4" y="30"/>
                  <a:pt x="0" y="34"/>
                  <a:pt x="0" y="34"/>
                </a:cubicBezTo>
                <a:cubicBezTo>
                  <a:pt x="8" y="37"/>
                  <a:pt x="8" y="37"/>
                  <a:pt x="8" y="37"/>
                </a:cubicBezTo>
                <a:cubicBezTo>
                  <a:pt x="3" y="62"/>
                  <a:pt x="3" y="62"/>
                  <a:pt x="3" y="62"/>
                </a:cubicBezTo>
                <a:cubicBezTo>
                  <a:pt x="3" y="62"/>
                  <a:pt x="26" y="66"/>
                  <a:pt x="23" y="70"/>
                </a:cubicBezTo>
                <a:cubicBezTo>
                  <a:pt x="22" y="72"/>
                  <a:pt x="20" y="76"/>
                  <a:pt x="18" y="80"/>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1" name="Freeform 78"/>
          <p:cNvSpPr>
            <a:spLocks noChangeAspect="1"/>
          </p:cNvSpPr>
          <p:nvPr/>
        </p:nvSpPr>
        <p:spPr bwMode="gray">
          <a:xfrm>
            <a:off x="4594225" y="2859088"/>
            <a:ext cx="136525" cy="60325"/>
          </a:xfrm>
          <a:custGeom>
            <a:avLst/>
            <a:gdLst>
              <a:gd name="T0" fmla="*/ 233 w 239"/>
              <a:gd name="T1" fmla="*/ 23 h 98"/>
              <a:gd name="T2" fmla="*/ 214 w 239"/>
              <a:gd name="T3" fmla="*/ 19 h 98"/>
              <a:gd name="T4" fmla="*/ 194 w 239"/>
              <a:gd name="T5" fmla="*/ 6 h 98"/>
              <a:gd name="T6" fmla="*/ 170 w 239"/>
              <a:gd name="T7" fmla="*/ 14 h 98"/>
              <a:gd name="T8" fmla="*/ 159 w 239"/>
              <a:gd name="T9" fmla="*/ 10 h 98"/>
              <a:gd name="T10" fmla="*/ 140 w 239"/>
              <a:gd name="T11" fmla="*/ 9 h 98"/>
              <a:gd name="T12" fmla="*/ 132 w 239"/>
              <a:gd name="T13" fmla="*/ 18 h 98"/>
              <a:gd name="T14" fmla="*/ 126 w 239"/>
              <a:gd name="T15" fmla="*/ 11 h 98"/>
              <a:gd name="T16" fmla="*/ 119 w 239"/>
              <a:gd name="T17" fmla="*/ 11 h 98"/>
              <a:gd name="T18" fmla="*/ 111 w 239"/>
              <a:gd name="T19" fmla="*/ 2 h 98"/>
              <a:gd name="T20" fmla="*/ 91 w 239"/>
              <a:gd name="T21" fmla="*/ 8 h 98"/>
              <a:gd name="T22" fmla="*/ 83 w 239"/>
              <a:gd name="T23" fmla="*/ 2 h 98"/>
              <a:gd name="T24" fmla="*/ 72 w 239"/>
              <a:gd name="T25" fmla="*/ 9 h 98"/>
              <a:gd name="T26" fmla="*/ 58 w 239"/>
              <a:gd name="T27" fmla="*/ 15 h 98"/>
              <a:gd name="T28" fmla="*/ 58 w 239"/>
              <a:gd name="T29" fmla="*/ 28 h 98"/>
              <a:gd name="T30" fmla="*/ 36 w 239"/>
              <a:gd name="T31" fmla="*/ 40 h 98"/>
              <a:gd name="T32" fmla="*/ 24 w 239"/>
              <a:gd name="T33" fmla="*/ 39 h 98"/>
              <a:gd name="T34" fmla="*/ 12 w 239"/>
              <a:gd name="T35" fmla="*/ 41 h 98"/>
              <a:gd name="T36" fmla="*/ 3 w 239"/>
              <a:gd name="T37" fmla="*/ 46 h 98"/>
              <a:gd name="T38" fmla="*/ 1 w 239"/>
              <a:gd name="T39" fmla="*/ 60 h 98"/>
              <a:gd name="T40" fmla="*/ 0 w 239"/>
              <a:gd name="T41" fmla="*/ 70 h 98"/>
              <a:gd name="T42" fmla="*/ 7 w 239"/>
              <a:gd name="T43" fmla="*/ 75 h 98"/>
              <a:gd name="T44" fmla="*/ 7 w 239"/>
              <a:gd name="T45" fmla="*/ 87 h 98"/>
              <a:gd name="T46" fmla="*/ 7 w 239"/>
              <a:gd name="T47" fmla="*/ 87 h 98"/>
              <a:gd name="T48" fmla="*/ 13 w 239"/>
              <a:gd name="T49" fmla="*/ 92 h 98"/>
              <a:gd name="T50" fmla="*/ 20 w 239"/>
              <a:gd name="T51" fmla="*/ 81 h 98"/>
              <a:gd name="T52" fmla="*/ 40 w 239"/>
              <a:gd name="T53" fmla="*/ 97 h 98"/>
              <a:gd name="T54" fmla="*/ 81 w 239"/>
              <a:gd name="T55" fmla="*/ 94 h 98"/>
              <a:gd name="T56" fmla="*/ 87 w 239"/>
              <a:gd name="T57" fmla="*/ 78 h 98"/>
              <a:gd name="T58" fmla="*/ 111 w 239"/>
              <a:gd name="T59" fmla="*/ 81 h 98"/>
              <a:gd name="T60" fmla="*/ 118 w 239"/>
              <a:gd name="T61" fmla="*/ 73 h 98"/>
              <a:gd name="T62" fmla="*/ 144 w 239"/>
              <a:gd name="T63" fmla="*/ 69 h 98"/>
              <a:gd name="T64" fmla="*/ 155 w 239"/>
              <a:gd name="T65" fmla="*/ 53 h 98"/>
              <a:gd name="T66" fmla="*/ 171 w 239"/>
              <a:gd name="T67" fmla="*/ 53 h 98"/>
              <a:gd name="T68" fmla="*/ 174 w 239"/>
              <a:gd name="T69" fmla="*/ 63 h 98"/>
              <a:gd name="T70" fmla="*/ 183 w 239"/>
              <a:gd name="T71" fmla="*/ 64 h 98"/>
              <a:gd name="T72" fmla="*/ 188 w 239"/>
              <a:gd name="T73" fmla="*/ 53 h 98"/>
              <a:gd name="T74" fmla="*/ 194 w 239"/>
              <a:gd name="T75" fmla="*/ 63 h 98"/>
              <a:gd name="T76" fmla="*/ 223 w 239"/>
              <a:gd name="T77" fmla="*/ 59 h 98"/>
              <a:gd name="T78" fmla="*/ 223 w 239"/>
              <a:gd name="T79" fmla="*/ 59 h 98"/>
              <a:gd name="T80" fmla="*/ 224 w 239"/>
              <a:gd name="T81" fmla="*/ 51 h 98"/>
              <a:gd name="T82" fmla="*/ 234 w 239"/>
              <a:gd name="T83" fmla="*/ 43 h 98"/>
              <a:gd name="T84" fmla="*/ 237 w 239"/>
              <a:gd name="T85" fmla="*/ 30 h 98"/>
              <a:gd name="T86" fmla="*/ 233 w 239"/>
              <a:gd name="T8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8">
                <a:moveTo>
                  <a:pt x="233" y="23"/>
                </a:moveTo>
                <a:cubicBezTo>
                  <a:pt x="227" y="23"/>
                  <a:pt x="221" y="25"/>
                  <a:pt x="214" y="19"/>
                </a:cubicBezTo>
                <a:cubicBezTo>
                  <a:pt x="207" y="13"/>
                  <a:pt x="208" y="6"/>
                  <a:pt x="194" y="6"/>
                </a:cubicBezTo>
                <a:cubicBezTo>
                  <a:pt x="180" y="6"/>
                  <a:pt x="175" y="14"/>
                  <a:pt x="170" y="14"/>
                </a:cubicBezTo>
                <a:cubicBezTo>
                  <a:pt x="165" y="14"/>
                  <a:pt x="159" y="10"/>
                  <a:pt x="159" y="10"/>
                </a:cubicBezTo>
                <a:cubicBezTo>
                  <a:pt x="140" y="9"/>
                  <a:pt x="140" y="9"/>
                  <a:pt x="140" y="9"/>
                </a:cubicBezTo>
                <a:cubicBezTo>
                  <a:pt x="140" y="9"/>
                  <a:pt x="141" y="18"/>
                  <a:pt x="132" y="18"/>
                </a:cubicBezTo>
                <a:cubicBezTo>
                  <a:pt x="123" y="18"/>
                  <a:pt x="126" y="11"/>
                  <a:pt x="126" y="11"/>
                </a:cubicBezTo>
                <a:cubicBezTo>
                  <a:pt x="119" y="11"/>
                  <a:pt x="119" y="11"/>
                  <a:pt x="119" y="11"/>
                </a:cubicBezTo>
                <a:cubicBezTo>
                  <a:pt x="119" y="11"/>
                  <a:pt x="118" y="4"/>
                  <a:pt x="111" y="2"/>
                </a:cubicBezTo>
                <a:cubicBezTo>
                  <a:pt x="104" y="0"/>
                  <a:pt x="94" y="8"/>
                  <a:pt x="91" y="8"/>
                </a:cubicBezTo>
                <a:cubicBezTo>
                  <a:pt x="89" y="8"/>
                  <a:pt x="86" y="5"/>
                  <a:pt x="83" y="2"/>
                </a:cubicBezTo>
                <a:cubicBezTo>
                  <a:pt x="72" y="9"/>
                  <a:pt x="72" y="9"/>
                  <a:pt x="72" y="9"/>
                </a:cubicBezTo>
                <a:cubicBezTo>
                  <a:pt x="58" y="15"/>
                  <a:pt x="58" y="15"/>
                  <a:pt x="58" y="15"/>
                </a:cubicBezTo>
                <a:cubicBezTo>
                  <a:pt x="58" y="28"/>
                  <a:pt x="58" y="28"/>
                  <a:pt x="58" y="28"/>
                </a:cubicBezTo>
                <a:cubicBezTo>
                  <a:pt x="58" y="28"/>
                  <a:pt x="43" y="35"/>
                  <a:pt x="36" y="40"/>
                </a:cubicBezTo>
                <a:cubicBezTo>
                  <a:pt x="31" y="43"/>
                  <a:pt x="25" y="41"/>
                  <a:pt x="24" y="39"/>
                </a:cubicBezTo>
                <a:cubicBezTo>
                  <a:pt x="21" y="40"/>
                  <a:pt x="15" y="40"/>
                  <a:pt x="12" y="41"/>
                </a:cubicBezTo>
                <a:cubicBezTo>
                  <a:pt x="8" y="42"/>
                  <a:pt x="3" y="46"/>
                  <a:pt x="3" y="46"/>
                </a:cubicBezTo>
                <a:cubicBezTo>
                  <a:pt x="1" y="60"/>
                  <a:pt x="1" y="60"/>
                  <a:pt x="1" y="60"/>
                </a:cubicBezTo>
                <a:cubicBezTo>
                  <a:pt x="0" y="70"/>
                  <a:pt x="0" y="70"/>
                  <a:pt x="0" y="70"/>
                </a:cubicBezTo>
                <a:cubicBezTo>
                  <a:pt x="0" y="70"/>
                  <a:pt x="6" y="69"/>
                  <a:pt x="7" y="75"/>
                </a:cubicBezTo>
                <a:cubicBezTo>
                  <a:pt x="7" y="78"/>
                  <a:pt x="7" y="83"/>
                  <a:pt x="7" y="87"/>
                </a:cubicBezTo>
                <a:cubicBezTo>
                  <a:pt x="7" y="87"/>
                  <a:pt x="7" y="87"/>
                  <a:pt x="7" y="87"/>
                </a:cubicBezTo>
                <a:cubicBezTo>
                  <a:pt x="13" y="92"/>
                  <a:pt x="13" y="92"/>
                  <a:pt x="13" y="92"/>
                </a:cubicBezTo>
                <a:cubicBezTo>
                  <a:pt x="20" y="81"/>
                  <a:pt x="20" y="81"/>
                  <a:pt x="20" y="81"/>
                </a:cubicBezTo>
                <a:cubicBezTo>
                  <a:pt x="20" y="81"/>
                  <a:pt x="23" y="98"/>
                  <a:pt x="40" y="97"/>
                </a:cubicBezTo>
                <a:cubicBezTo>
                  <a:pt x="57" y="96"/>
                  <a:pt x="81" y="94"/>
                  <a:pt x="81" y="94"/>
                </a:cubicBezTo>
                <a:cubicBezTo>
                  <a:pt x="87" y="78"/>
                  <a:pt x="87" y="78"/>
                  <a:pt x="87" y="78"/>
                </a:cubicBezTo>
                <a:cubicBezTo>
                  <a:pt x="111" y="81"/>
                  <a:pt x="111" y="81"/>
                  <a:pt x="111" y="81"/>
                </a:cubicBezTo>
                <a:cubicBezTo>
                  <a:pt x="118" y="73"/>
                  <a:pt x="118" y="73"/>
                  <a:pt x="118" y="73"/>
                </a:cubicBezTo>
                <a:cubicBezTo>
                  <a:pt x="118" y="73"/>
                  <a:pt x="141" y="72"/>
                  <a:pt x="144" y="69"/>
                </a:cubicBezTo>
                <a:cubicBezTo>
                  <a:pt x="147" y="66"/>
                  <a:pt x="155" y="53"/>
                  <a:pt x="155" y="53"/>
                </a:cubicBezTo>
                <a:cubicBezTo>
                  <a:pt x="171" y="53"/>
                  <a:pt x="171" y="53"/>
                  <a:pt x="171" y="53"/>
                </a:cubicBezTo>
                <a:cubicBezTo>
                  <a:pt x="174" y="63"/>
                  <a:pt x="174" y="63"/>
                  <a:pt x="174" y="63"/>
                </a:cubicBezTo>
                <a:cubicBezTo>
                  <a:pt x="183" y="64"/>
                  <a:pt x="183" y="64"/>
                  <a:pt x="183" y="64"/>
                </a:cubicBezTo>
                <a:cubicBezTo>
                  <a:pt x="183" y="64"/>
                  <a:pt x="183" y="53"/>
                  <a:pt x="188" y="53"/>
                </a:cubicBezTo>
                <a:cubicBezTo>
                  <a:pt x="193" y="53"/>
                  <a:pt x="194" y="63"/>
                  <a:pt x="194" y="63"/>
                </a:cubicBezTo>
                <a:cubicBezTo>
                  <a:pt x="194" y="63"/>
                  <a:pt x="215" y="57"/>
                  <a:pt x="223" y="59"/>
                </a:cubicBezTo>
                <a:cubicBezTo>
                  <a:pt x="223" y="59"/>
                  <a:pt x="223" y="59"/>
                  <a:pt x="223" y="59"/>
                </a:cubicBezTo>
                <a:cubicBezTo>
                  <a:pt x="224" y="51"/>
                  <a:pt x="224" y="51"/>
                  <a:pt x="224" y="51"/>
                </a:cubicBezTo>
                <a:cubicBezTo>
                  <a:pt x="224" y="51"/>
                  <a:pt x="232" y="49"/>
                  <a:pt x="234" y="43"/>
                </a:cubicBezTo>
                <a:cubicBezTo>
                  <a:pt x="236" y="37"/>
                  <a:pt x="237" y="30"/>
                  <a:pt x="237" y="30"/>
                </a:cubicBezTo>
                <a:cubicBezTo>
                  <a:pt x="237" y="30"/>
                  <a:pt x="239" y="23"/>
                  <a:pt x="233" y="23"/>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2" name="Freeform 79"/>
          <p:cNvSpPr>
            <a:spLocks noChangeAspect="1"/>
          </p:cNvSpPr>
          <p:nvPr/>
        </p:nvSpPr>
        <p:spPr bwMode="gray">
          <a:xfrm>
            <a:off x="4581525" y="2892425"/>
            <a:ext cx="161925" cy="92075"/>
          </a:xfrm>
          <a:custGeom>
            <a:avLst/>
            <a:gdLst>
              <a:gd name="T0" fmla="*/ 31 w 286"/>
              <a:gd name="T1" fmla="*/ 43 h 148"/>
              <a:gd name="T2" fmla="*/ 16 w 286"/>
              <a:gd name="T3" fmla="*/ 43 h 148"/>
              <a:gd name="T4" fmla="*/ 15 w 286"/>
              <a:gd name="T5" fmla="*/ 52 h 148"/>
              <a:gd name="T6" fmla="*/ 23 w 286"/>
              <a:gd name="T7" fmla="*/ 53 h 148"/>
              <a:gd name="T8" fmla="*/ 15 w 286"/>
              <a:gd name="T9" fmla="*/ 65 h 148"/>
              <a:gd name="T10" fmla="*/ 15 w 286"/>
              <a:gd name="T11" fmla="*/ 79 h 148"/>
              <a:gd name="T12" fmla="*/ 2 w 286"/>
              <a:gd name="T13" fmla="*/ 81 h 148"/>
              <a:gd name="T14" fmla="*/ 0 w 286"/>
              <a:gd name="T15" fmla="*/ 85 h 148"/>
              <a:gd name="T16" fmla="*/ 7 w 286"/>
              <a:gd name="T17" fmla="*/ 90 h 148"/>
              <a:gd name="T18" fmla="*/ 10 w 286"/>
              <a:gd name="T19" fmla="*/ 100 h 148"/>
              <a:gd name="T20" fmla="*/ 20 w 286"/>
              <a:gd name="T21" fmla="*/ 107 h 148"/>
              <a:gd name="T22" fmla="*/ 34 w 286"/>
              <a:gd name="T23" fmla="*/ 120 h 148"/>
              <a:gd name="T24" fmla="*/ 54 w 286"/>
              <a:gd name="T25" fmla="*/ 137 h 148"/>
              <a:gd name="T26" fmla="*/ 63 w 286"/>
              <a:gd name="T27" fmla="*/ 141 h 148"/>
              <a:gd name="T28" fmla="*/ 75 w 286"/>
              <a:gd name="T29" fmla="*/ 141 h 148"/>
              <a:gd name="T30" fmla="*/ 78 w 286"/>
              <a:gd name="T31" fmla="*/ 148 h 148"/>
              <a:gd name="T32" fmla="*/ 106 w 286"/>
              <a:gd name="T33" fmla="*/ 145 h 148"/>
              <a:gd name="T34" fmla="*/ 112 w 286"/>
              <a:gd name="T35" fmla="*/ 139 h 148"/>
              <a:gd name="T36" fmla="*/ 115 w 286"/>
              <a:gd name="T37" fmla="*/ 140 h 148"/>
              <a:gd name="T38" fmla="*/ 118 w 286"/>
              <a:gd name="T39" fmla="*/ 136 h 148"/>
              <a:gd name="T40" fmla="*/ 133 w 286"/>
              <a:gd name="T41" fmla="*/ 136 h 148"/>
              <a:gd name="T42" fmla="*/ 145 w 286"/>
              <a:gd name="T43" fmla="*/ 125 h 148"/>
              <a:gd name="T44" fmla="*/ 163 w 286"/>
              <a:gd name="T45" fmla="*/ 125 h 148"/>
              <a:gd name="T46" fmla="*/ 176 w 286"/>
              <a:gd name="T47" fmla="*/ 131 h 148"/>
              <a:gd name="T48" fmla="*/ 192 w 286"/>
              <a:gd name="T49" fmla="*/ 127 h 148"/>
              <a:gd name="T50" fmla="*/ 194 w 286"/>
              <a:gd name="T51" fmla="*/ 118 h 148"/>
              <a:gd name="T52" fmla="*/ 205 w 286"/>
              <a:gd name="T53" fmla="*/ 120 h 148"/>
              <a:gd name="T54" fmla="*/ 221 w 286"/>
              <a:gd name="T55" fmla="*/ 110 h 148"/>
              <a:gd name="T56" fmla="*/ 222 w 286"/>
              <a:gd name="T57" fmla="*/ 96 h 148"/>
              <a:gd name="T58" fmla="*/ 238 w 286"/>
              <a:gd name="T59" fmla="*/ 83 h 148"/>
              <a:gd name="T60" fmla="*/ 245 w 286"/>
              <a:gd name="T61" fmla="*/ 66 h 148"/>
              <a:gd name="T62" fmla="*/ 246 w 286"/>
              <a:gd name="T63" fmla="*/ 48 h 148"/>
              <a:gd name="T64" fmla="*/ 266 w 286"/>
              <a:gd name="T65" fmla="*/ 41 h 148"/>
              <a:gd name="T66" fmla="*/ 286 w 286"/>
              <a:gd name="T67" fmla="*/ 27 h 148"/>
              <a:gd name="T68" fmla="*/ 264 w 286"/>
              <a:gd name="T69" fmla="*/ 19 h 148"/>
              <a:gd name="T70" fmla="*/ 248 w 286"/>
              <a:gd name="T71" fmla="*/ 6 h 148"/>
              <a:gd name="T72" fmla="*/ 219 w 286"/>
              <a:gd name="T73" fmla="*/ 10 h 148"/>
              <a:gd name="T74" fmla="*/ 213 w 286"/>
              <a:gd name="T75" fmla="*/ 0 h 148"/>
              <a:gd name="T76" fmla="*/ 208 w 286"/>
              <a:gd name="T77" fmla="*/ 11 h 148"/>
              <a:gd name="T78" fmla="*/ 199 w 286"/>
              <a:gd name="T79" fmla="*/ 10 h 148"/>
              <a:gd name="T80" fmla="*/ 196 w 286"/>
              <a:gd name="T81" fmla="*/ 0 h 148"/>
              <a:gd name="T82" fmla="*/ 180 w 286"/>
              <a:gd name="T83" fmla="*/ 0 h 148"/>
              <a:gd name="T84" fmla="*/ 169 w 286"/>
              <a:gd name="T85" fmla="*/ 16 h 148"/>
              <a:gd name="T86" fmla="*/ 143 w 286"/>
              <a:gd name="T87" fmla="*/ 20 h 148"/>
              <a:gd name="T88" fmla="*/ 136 w 286"/>
              <a:gd name="T89" fmla="*/ 28 h 148"/>
              <a:gd name="T90" fmla="*/ 112 w 286"/>
              <a:gd name="T91" fmla="*/ 25 h 148"/>
              <a:gd name="T92" fmla="*/ 106 w 286"/>
              <a:gd name="T93" fmla="*/ 41 h 148"/>
              <a:gd name="T94" fmla="*/ 65 w 286"/>
              <a:gd name="T95" fmla="*/ 44 h 148"/>
              <a:gd name="T96" fmla="*/ 45 w 286"/>
              <a:gd name="T97" fmla="*/ 28 h 148"/>
              <a:gd name="T98" fmla="*/ 38 w 286"/>
              <a:gd name="T99" fmla="*/ 39 h 148"/>
              <a:gd name="T100" fmla="*/ 32 w 286"/>
              <a:gd name="T101" fmla="*/ 34 h 148"/>
              <a:gd name="T102" fmla="*/ 31 w 286"/>
              <a:gd name="T103"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6" h="148">
                <a:moveTo>
                  <a:pt x="31" y="43"/>
                </a:moveTo>
                <a:cubicBezTo>
                  <a:pt x="16" y="43"/>
                  <a:pt x="16" y="43"/>
                  <a:pt x="16" y="43"/>
                </a:cubicBezTo>
                <a:cubicBezTo>
                  <a:pt x="15" y="52"/>
                  <a:pt x="15" y="52"/>
                  <a:pt x="15" y="52"/>
                </a:cubicBezTo>
                <a:cubicBezTo>
                  <a:pt x="23" y="53"/>
                  <a:pt x="23" y="53"/>
                  <a:pt x="23" y="53"/>
                </a:cubicBezTo>
                <a:cubicBezTo>
                  <a:pt x="15" y="65"/>
                  <a:pt x="15" y="65"/>
                  <a:pt x="15" y="65"/>
                </a:cubicBezTo>
                <a:cubicBezTo>
                  <a:pt x="15" y="79"/>
                  <a:pt x="15" y="79"/>
                  <a:pt x="15" y="79"/>
                </a:cubicBezTo>
                <a:cubicBezTo>
                  <a:pt x="2" y="81"/>
                  <a:pt x="2" y="81"/>
                  <a:pt x="2" y="81"/>
                </a:cubicBezTo>
                <a:cubicBezTo>
                  <a:pt x="0" y="85"/>
                  <a:pt x="0" y="85"/>
                  <a:pt x="0" y="85"/>
                </a:cubicBezTo>
                <a:cubicBezTo>
                  <a:pt x="7" y="90"/>
                  <a:pt x="7" y="90"/>
                  <a:pt x="7" y="90"/>
                </a:cubicBezTo>
                <a:cubicBezTo>
                  <a:pt x="10" y="100"/>
                  <a:pt x="10" y="100"/>
                  <a:pt x="10" y="100"/>
                </a:cubicBezTo>
                <a:cubicBezTo>
                  <a:pt x="20" y="107"/>
                  <a:pt x="20" y="107"/>
                  <a:pt x="20" y="107"/>
                </a:cubicBezTo>
                <a:cubicBezTo>
                  <a:pt x="20" y="107"/>
                  <a:pt x="32" y="117"/>
                  <a:pt x="34" y="120"/>
                </a:cubicBezTo>
                <a:cubicBezTo>
                  <a:pt x="36" y="123"/>
                  <a:pt x="54" y="137"/>
                  <a:pt x="54" y="137"/>
                </a:cubicBezTo>
                <a:cubicBezTo>
                  <a:pt x="63" y="141"/>
                  <a:pt x="63" y="141"/>
                  <a:pt x="63" y="141"/>
                </a:cubicBezTo>
                <a:cubicBezTo>
                  <a:pt x="75" y="141"/>
                  <a:pt x="75" y="141"/>
                  <a:pt x="75" y="141"/>
                </a:cubicBezTo>
                <a:cubicBezTo>
                  <a:pt x="78" y="148"/>
                  <a:pt x="78" y="148"/>
                  <a:pt x="78" y="148"/>
                </a:cubicBezTo>
                <a:cubicBezTo>
                  <a:pt x="106" y="145"/>
                  <a:pt x="106" y="145"/>
                  <a:pt x="106" y="145"/>
                </a:cubicBezTo>
                <a:cubicBezTo>
                  <a:pt x="112" y="139"/>
                  <a:pt x="112" y="139"/>
                  <a:pt x="112" y="139"/>
                </a:cubicBezTo>
                <a:cubicBezTo>
                  <a:pt x="115" y="140"/>
                  <a:pt x="115" y="140"/>
                  <a:pt x="115" y="140"/>
                </a:cubicBezTo>
                <a:cubicBezTo>
                  <a:pt x="118" y="136"/>
                  <a:pt x="118" y="136"/>
                  <a:pt x="118" y="136"/>
                </a:cubicBezTo>
                <a:cubicBezTo>
                  <a:pt x="133" y="136"/>
                  <a:pt x="133" y="136"/>
                  <a:pt x="133" y="136"/>
                </a:cubicBezTo>
                <a:cubicBezTo>
                  <a:pt x="133" y="136"/>
                  <a:pt x="142" y="131"/>
                  <a:pt x="145" y="125"/>
                </a:cubicBezTo>
                <a:cubicBezTo>
                  <a:pt x="148" y="119"/>
                  <a:pt x="163" y="125"/>
                  <a:pt x="163" y="125"/>
                </a:cubicBezTo>
                <a:cubicBezTo>
                  <a:pt x="176" y="131"/>
                  <a:pt x="176" y="131"/>
                  <a:pt x="176" y="131"/>
                </a:cubicBezTo>
                <a:cubicBezTo>
                  <a:pt x="192" y="127"/>
                  <a:pt x="192" y="127"/>
                  <a:pt x="192" y="127"/>
                </a:cubicBezTo>
                <a:cubicBezTo>
                  <a:pt x="194" y="118"/>
                  <a:pt x="194" y="118"/>
                  <a:pt x="194" y="118"/>
                </a:cubicBezTo>
                <a:cubicBezTo>
                  <a:pt x="205" y="120"/>
                  <a:pt x="205" y="120"/>
                  <a:pt x="205" y="120"/>
                </a:cubicBezTo>
                <a:cubicBezTo>
                  <a:pt x="205" y="120"/>
                  <a:pt x="215" y="116"/>
                  <a:pt x="221" y="110"/>
                </a:cubicBezTo>
                <a:cubicBezTo>
                  <a:pt x="227" y="104"/>
                  <a:pt x="222" y="96"/>
                  <a:pt x="222" y="96"/>
                </a:cubicBezTo>
                <a:cubicBezTo>
                  <a:pt x="222" y="96"/>
                  <a:pt x="228" y="88"/>
                  <a:pt x="238" y="83"/>
                </a:cubicBezTo>
                <a:cubicBezTo>
                  <a:pt x="248" y="78"/>
                  <a:pt x="245" y="66"/>
                  <a:pt x="245" y="66"/>
                </a:cubicBezTo>
                <a:cubicBezTo>
                  <a:pt x="245" y="66"/>
                  <a:pt x="245" y="54"/>
                  <a:pt x="246" y="48"/>
                </a:cubicBezTo>
                <a:cubicBezTo>
                  <a:pt x="247" y="42"/>
                  <a:pt x="256" y="42"/>
                  <a:pt x="266" y="41"/>
                </a:cubicBezTo>
                <a:cubicBezTo>
                  <a:pt x="276" y="40"/>
                  <a:pt x="286" y="27"/>
                  <a:pt x="286" y="27"/>
                </a:cubicBezTo>
                <a:cubicBezTo>
                  <a:pt x="286" y="27"/>
                  <a:pt x="270" y="20"/>
                  <a:pt x="264" y="19"/>
                </a:cubicBezTo>
                <a:cubicBezTo>
                  <a:pt x="258" y="18"/>
                  <a:pt x="256" y="8"/>
                  <a:pt x="248" y="6"/>
                </a:cubicBezTo>
                <a:cubicBezTo>
                  <a:pt x="240" y="4"/>
                  <a:pt x="219" y="10"/>
                  <a:pt x="219" y="10"/>
                </a:cubicBezTo>
                <a:cubicBezTo>
                  <a:pt x="219" y="10"/>
                  <a:pt x="218" y="0"/>
                  <a:pt x="213" y="0"/>
                </a:cubicBezTo>
                <a:cubicBezTo>
                  <a:pt x="208" y="0"/>
                  <a:pt x="208" y="11"/>
                  <a:pt x="208" y="11"/>
                </a:cubicBezTo>
                <a:cubicBezTo>
                  <a:pt x="199" y="10"/>
                  <a:pt x="199" y="10"/>
                  <a:pt x="199" y="10"/>
                </a:cubicBezTo>
                <a:cubicBezTo>
                  <a:pt x="196" y="0"/>
                  <a:pt x="196" y="0"/>
                  <a:pt x="196" y="0"/>
                </a:cubicBezTo>
                <a:cubicBezTo>
                  <a:pt x="180" y="0"/>
                  <a:pt x="180" y="0"/>
                  <a:pt x="180" y="0"/>
                </a:cubicBezTo>
                <a:cubicBezTo>
                  <a:pt x="180" y="0"/>
                  <a:pt x="172" y="13"/>
                  <a:pt x="169" y="16"/>
                </a:cubicBezTo>
                <a:cubicBezTo>
                  <a:pt x="166" y="19"/>
                  <a:pt x="143" y="20"/>
                  <a:pt x="143" y="20"/>
                </a:cubicBezTo>
                <a:cubicBezTo>
                  <a:pt x="136" y="28"/>
                  <a:pt x="136" y="28"/>
                  <a:pt x="136" y="28"/>
                </a:cubicBezTo>
                <a:cubicBezTo>
                  <a:pt x="112" y="25"/>
                  <a:pt x="112" y="25"/>
                  <a:pt x="112" y="25"/>
                </a:cubicBezTo>
                <a:cubicBezTo>
                  <a:pt x="106" y="41"/>
                  <a:pt x="106" y="41"/>
                  <a:pt x="106" y="41"/>
                </a:cubicBezTo>
                <a:cubicBezTo>
                  <a:pt x="106" y="41"/>
                  <a:pt x="82" y="43"/>
                  <a:pt x="65" y="44"/>
                </a:cubicBezTo>
                <a:cubicBezTo>
                  <a:pt x="48" y="45"/>
                  <a:pt x="45" y="28"/>
                  <a:pt x="45" y="28"/>
                </a:cubicBezTo>
                <a:cubicBezTo>
                  <a:pt x="38" y="39"/>
                  <a:pt x="38" y="39"/>
                  <a:pt x="38" y="39"/>
                </a:cubicBezTo>
                <a:cubicBezTo>
                  <a:pt x="32" y="34"/>
                  <a:pt x="32" y="34"/>
                  <a:pt x="32" y="34"/>
                </a:cubicBezTo>
                <a:cubicBezTo>
                  <a:pt x="31" y="39"/>
                  <a:pt x="31" y="43"/>
                  <a:pt x="31" y="43"/>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3" name="Freeform 80"/>
          <p:cNvSpPr>
            <a:spLocks noChangeAspect="1"/>
          </p:cNvSpPr>
          <p:nvPr/>
        </p:nvSpPr>
        <p:spPr bwMode="gray">
          <a:xfrm>
            <a:off x="4679950" y="2640013"/>
            <a:ext cx="131763" cy="80962"/>
          </a:xfrm>
          <a:custGeom>
            <a:avLst/>
            <a:gdLst>
              <a:gd name="T0" fmla="*/ 222 w 230"/>
              <a:gd name="T1" fmla="*/ 42 h 132"/>
              <a:gd name="T2" fmla="*/ 210 w 230"/>
              <a:gd name="T3" fmla="*/ 38 h 132"/>
              <a:gd name="T4" fmla="*/ 195 w 230"/>
              <a:gd name="T5" fmla="*/ 30 h 132"/>
              <a:gd name="T6" fmla="*/ 184 w 230"/>
              <a:gd name="T7" fmla="*/ 20 h 132"/>
              <a:gd name="T8" fmla="*/ 157 w 230"/>
              <a:gd name="T9" fmla="*/ 17 h 132"/>
              <a:gd name="T10" fmla="*/ 145 w 230"/>
              <a:gd name="T11" fmla="*/ 4 h 132"/>
              <a:gd name="T12" fmla="*/ 128 w 230"/>
              <a:gd name="T13" fmla="*/ 12 h 132"/>
              <a:gd name="T14" fmla="*/ 113 w 230"/>
              <a:gd name="T15" fmla="*/ 8 h 132"/>
              <a:gd name="T16" fmla="*/ 104 w 230"/>
              <a:gd name="T17" fmla="*/ 13 h 132"/>
              <a:gd name="T18" fmla="*/ 81 w 230"/>
              <a:gd name="T19" fmla="*/ 7 h 132"/>
              <a:gd name="T20" fmla="*/ 73 w 230"/>
              <a:gd name="T21" fmla="*/ 9 h 132"/>
              <a:gd name="T22" fmla="*/ 60 w 230"/>
              <a:gd name="T23" fmla="*/ 2 h 132"/>
              <a:gd name="T24" fmla="*/ 46 w 230"/>
              <a:gd name="T25" fmla="*/ 5 h 132"/>
              <a:gd name="T26" fmla="*/ 13 w 230"/>
              <a:gd name="T27" fmla="*/ 11 h 132"/>
              <a:gd name="T28" fmla="*/ 0 w 230"/>
              <a:gd name="T29" fmla="*/ 16 h 132"/>
              <a:gd name="T30" fmla="*/ 1 w 230"/>
              <a:gd name="T31" fmla="*/ 23 h 132"/>
              <a:gd name="T32" fmla="*/ 11 w 230"/>
              <a:gd name="T33" fmla="*/ 60 h 132"/>
              <a:gd name="T34" fmla="*/ 14 w 230"/>
              <a:gd name="T35" fmla="*/ 64 h 132"/>
              <a:gd name="T36" fmla="*/ 19 w 230"/>
              <a:gd name="T37" fmla="*/ 64 h 132"/>
              <a:gd name="T38" fmla="*/ 22 w 230"/>
              <a:gd name="T39" fmla="*/ 70 h 132"/>
              <a:gd name="T40" fmla="*/ 30 w 230"/>
              <a:gd name="T41" fmla="*/ 69 h 132"/>
              <a:gd name="T42" fmla="*/ 32 w 230"/>
              <a:gd name="T43" fmla="*/ 75 h 132"/>
              <a:gd name="T44" fmla="*/ 64 w 230"/>
              <a:gd name="T45" fmla="*/ 71 h 132"/>
              <a:gd name="T46" fmla="*/ 74 w 230"/>
              <a:gd name="T47" fmla="*/ 86 h 132"/>
              <a:gd name="T48" fmla="*/ 65 w 230"/>
              <a:gd name="T49" fmla="*/ 98 h 132"/>
              <a:gd name="T50" fmla="*/ 70 w 230"/>
              <a:gd name="T51" fmla="*/ 108 h 132"/>
              <a:gd name="T52" fmla="*/ 74 w 230"/>
              <a:gd name="T53" fmla="*/ 108 h 132"/>
              <a:gd name="T54" fmla="*/ 103 w 230"/>
              <a:gd name="T55" fmla="*/ 119 h 132"/>
              <a:gd name="T56" fmla="*/ 103 w 230"/>
              <a:gd name="T57" fmla="*/ 132 h 132"/>
              <a:gd name="T58" fmla="*/ 127 w 230"/>
              <a:gd name="T59" fmla="*/ 127 h 132"/>
              <a:gd name="T60" fmla="*/ 137 w 230"/>
              <a:gd name="T61" fmla="*/ 132 h 132"/>
              <a:gd name="T62" fmla="*/ 155 w 230"/>
              <a:gd name="T63" fmla="*/ 132 h 132"/>
              <a:gd name="T64" fmla="*/ 157 w 230"/>
              <a:gd name="T65" fmla="*/ 122 h 132"/>
              <a:gd name="T66" fmla="*/ 165 w 230"/>
              <a:gd name="T67" fmla="*/ 130 h 132"/>
              <a:gd name="T68" fmla="*/ 169 w 230"/>
              <a:gd name="T69" fmla="*/ 122 h 132"/>
              <a:gd name="T70" fmla="*/ 187 w 230"/>
              <a:gd name="T71" fmla="*/ 115 h 132"/>
              <a:gd name="T72" fmla="*/ 193 w 230"/>
              <a:gd name="T73" fmla="*/ 123 h 132"/>
              <a:gd name="T74" fmla="*/ 188 w 230"/>
              <a:gd name="T75" fmla="*/ 103 h 132"/>
              <a:gd name="T76" fmla="*/ 195 w 230"/>
              <a:gd name="T77" fmla="*/ 96 h 132"/>
              <a:gd name="T78" fmla="*/ 193 w 230"/>
              <a:gd name="T79" fmla="*/ 81 h 132"/>
              <a:gd name="T80" fmla="*/ 208 w 230"/>
              <a:gd name="T81" fmla="*/ 79 h 132"/>
              <a:gd name="T82" fmla="*/ 204 w 230"/>
              <a:gd name="T83" fmla="*/ 66 h 132"/>
              <a:gd name="T84" fmla="*/ 217 w 230"/>
              <a:gd name="T85" fmla="*/ 71 h 132"/>
              <a:gd name="T86" fmla="*/ 230 w 230"/>
              <a:gd name="T87" fmla="*/ 65 h 132"/>
              <a:gd name="T88" fmla="*/ 216 w 230"/>
              <a:gd name="T89" fmla="*/ 50 h 132"/>
              <a:gd name="T90" fmla="*/ 222 w 230"/>
              <a:gd name="T91" fmla="*/ 4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32">
                <a:moveTo>
                  <a:pt x="222" y="42"/>
                </a:moveTo>
                <a:cubicBezTo>
                  <a:pt x="210" y="38"/>
                  <a:pt x="210" y="38"/>
                  <a:pt x="210" y="38"/>
                </a:cubicBezTo>
                <a:cubicBezTo>
                  <a:pt x="195" y="30"/>
                  <a:pt x="195" y="30"/>
                  <a:pt x="195" y="30"/>
                </a:cubicBezTo>
                <a:cubicBezTo>
                  <a:pt x="195" y="30"/>
                  <a:pt x="190" y="22"/>
                  <a:pt x="184" y="20"/>
                </a:cubicBezTo>
                <a:cubicBezTo>
                  <a:pt x="178" y="18"/>
                  <a:pt x="157" y="17"/>
                  <a:pt x="157" y="17"/>
                </a:cubicBezTo>
                <a:cubicBezTo>
                  <a:pt x="157" y="17"/>
                  <a:pt x="151" y="4"/>
                  <a:pt x="145" y="4"/>
                </a:cubicBezTo>
                <a:cubicBezTo>
                  <a:pt x="139" y="4"/>
                  <a:pt x="136" y="12"/>
                  <a:pt x="128" y="12"/>
                </a:cubicBezTo>
                <a:cubicBezTo>
                  <a:pt x="120" y="12"/>
                  <a:pt x="118" y="8"/>
                  <a:pt x="113" y="8"/>
                </a:cubicBezTo>
                <a:cubicBezTo>
                  <a:pt x="108" y="8"/>
                  <a:pt x="104" y="13"/>
                  <a:pt x="104" y="13"/>
                </a:cubicBezTo>
                <a:cubicBezTo>
                  <a:pt x="104" y="13"/>
                  <a:pt x="84" y="6"/>
                  <a:pt x="81" y="7"/>
                </a:cubicBezTo>
                <a:cubicBezTo>
                  <a:pt x="78" y="8"/>
                  <a:pt x="73" y="9"/>
                  <a:pt x="73" y="9"/>
                </a:cubicBezTo>
                <a:cubicBezTo>
                  <a:pt x="73" y="9"/>
                  <a:pt x="66" y="4"/>
                  <a:pt x="60" y="2"/>
                </a:cubicBezTo>
                <a:cubicBezTo>
                  <a:pt x="54" y="0"/>
                  <a:pt x="52" y="2"/>
                  <a:pt x="46" y="5"/>
                </a:cubicBezTo>
                <a:cubicBezTo>
                  <a:pt x="40" y="8"/>
                  <a:pt x="33" y="8"/>
                  <a:pt x="13" y="11"/>
                </a:cubicBezTo>
                <a:cubicBezTo>
                  <a:pt x="7" y="12"/>
                  <a:pt x="3" y="14"/>
                  <a:pt x="0" y="16"/>
                </a:cubicBezTo>
                <a:cubicBezTo>
                  <a:pt x="0" y="20"/>
                  <a:pt x="1" y="23"/>
                  <a:pt x="1" y="23"/>
                </a:cubicBezTo>
                <a:cubicBezTo>
                  <a:pt x="1" y="23"/>
                  <a:pt x="2" y="58"/>
                  <a:pt x="11" y="60"/>
                </a:cubicBezTo>
                <a:cubicBezTo>
                  <a:pt x="13" y="60"/>
                  <a:pt x="14" y="62"/>
                  <a:pt x="14" y="64"/>
                </a:cubicBezTo>
                <a:cubicBezTo>
                  <a:pt x="19" y="64"/>
                  <a:pt x="19" y="64"/>
                  <a:pt x="19" y="64"/>
                </a:cubicBezTo>
                <a:cubicBezTo>
                  <a:pt x="22" y="70"/>
                  <a:pt x="22" y="70"/>
                  <a:pt x="22" y="70"/>
                </a:cubicBezTo>
                <a:cubicBezTo>
                  <a:pt x="30" y="69"/>
                  <a:pt x="30" y="69"/>
                  <a:pt x="30" y="69"/>
                </a:cubicBezTo>
                <a:cubicBezTo>
                  <a:pt x="32" y="75"/>
                  <a:pt x="32" y="75"/>
                  <a:pt x="32" y="75"/>
                </a:cubicBezTo>
                <a:cubicBezTo>
                  <a:pt x="32" y="75"/>
                  <a:pt x="56" y="72"/>
                  <a:pt x="64" y="71"/>
                </a:cubicBezTo>
                <a:cubicBezTo>
                  <a:pt x="72" y="70"/>
                  <a:pt x="75" y="81"/>
                  <a:pt x="74" y="86"/>
                </a:cubicBezTo>
                <a:cubicBezTo>
                  <a:pt x="73" y="91"/>
                  <a:pt x="65" y="98"/>
                  <a:pt x="65" y="98"/>
                </a:cubicBezTo>
                <a:cubicBezTo>
                  <a:pt x="70" y="108"/>
                  <a:pt x="70" y="108"/>
                  <a:pt x="70" y="108"/>
                </a:cubicBezTo>
                <a:cubicBezTo>
                  <a:pt x="71" y="108"/>
                  <a:pt x="73" y="108"/>
                  <a:pt x="74" y="108"/>
                </a:cubicBezTo>
                <a:cubicBezTo>
                  <a:pt x="87" y="110"/>
                  <a:pt x="103" y="119"/>
                  <a:pt x="103" y="119"/>
                </a:cubicBezTo>
                <a:cubicBezTo>
                  <a:pt x="103" y="132"/>
                  <a:pt x="103" y="132"/>
                  <a:pt x="103" y="132"/>
                </a:cubicBezTo>
                <a:cubicBezTo>
                  <a:pt x="103" y="132"/>
                  <a:pt x="119" y="128"/>
                  <a:pt x="127" y="127"/>
                </a:cubicBezTo>
                <a:cubicBezTo>
                  <a:pt x="135" y="126"/>
                  <a:pt x="137" y="132"/>
                  <a:pt x="137" y="132"/>
                </a:cubicBezTo>
                <a:cubicBezTo>
                  <a:pt x="155" y="132"/>
                  <a:pt x="155" y="132"/>
                  <a:pt x="155" y="132"/>
                </a:cubicBezTo>
                <a:cubicBezTo>
                  <a:pt x="157" y="122"/>
                  <a:pt x="157" y="122"/>
                  <a:pt x="157" y="122"/>
                </a:cubicBezTo>
                <a:cubicBezTo>
                  <a:pt x="165" y="130"/>
                  <a:pt x="165" y="130"/>
                  <a:pt x="165" y="130"/>
                </a:cubicBezTo>
                <a:cubicBezTo>
                  <a:pt x="169" y="122"/>
                  <a:pt x="169" y="122"/>
                  <a:pt x="169" y="122"/>
                </a:cubicBezTo>
                <a:cubicBezTo>
                  <a:pt x="169" y="122"/>
                  <a:pt x="177" y="115"/>
                  <a:pt x="187" y="115"/>
                </a:cubicBezTo>
                <a:cubicBezTo>
                  <a:pt x="197" y="115"/>
                  <a:pt x="186" y="124"/>
                  <a:pt x="193" y="123"/>
                </a:cubicBezTo>
                <a:cubicBezTo>
                  <a:pt x="200" y="122"/>
                  <a:pt x="193" y="111"/>
                  <a:pt x="188" y="103"/>
                </a:cubicBezTo>
                <a:cubicBezTo>
                  <a:pt x="183" y="95"/>
                  <a:pt x="195" y="96"/>
                  <a:pt x="195" y="96"/>
                </a:cubicBezTo>
                <a:cubicBezTo>
                  <a:pt x="195" y="96"/>
                  <a:pt x="191" y="88"/>
                  <a:pt x="193" y="81"/>
                </a:cubicBezTo>
                <a:cubicBezTo>
                  <a:pt x="195" y="74"/>
                  <a:pt x="208" y="79"/>
                  <a:pt x="208" y="79"/>
                </a:cubicBezTo>
                <a:cubicBezTo>
                  <a:pt x="204" y="66"/>
                  <a:pt x="204" y="66"/>
                  <a:pt x="204" y="66"/>
                </a:cubicBezTo>
                <a:cubicBezTo>
                  <a:pt x="204" y="66"/>
                  <a:pt x="211" y="71"/>
                  <a:pt x="217" y="71"/>
                </a:cubicBezTo>
                <a:cubicBezTo>
                  <a:pt x="223" y="71"/>
                  <a:pt x="230" y="65"/>
                  <a:pt x="230" y="65"/>
                </a:cubicBezTo>
                <a:cubicBezTo>
                  <a:pt x="230" y="65"/>
                  <a:pt x="214" y="55"/>
                  <a:pt x="216" y="50"/>
                </a:cubicBezTo>
                <a:cubicBezTo>
                  <a:pt x="217" y="48"/>
                  <a:pt x="219" y="45"/>
                  <a:pt x="222" y="4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4" name="Freeform 81"/>
          <p:cNvSpPr>
            <a:spLocks noChangeAspect="1"/>
          </p:cNvSpPr>
          <p:nvPr/>
        </p:nvSpPr>
        <p:spPr bwMode="gray">
          <a:xfrm>
            <a:off x="4335463" y="2914650"/>
            <a:ext cx="114300" cy="69850"/>
          </a:xfrm>
          <a:custGeom>
            <a:avLst/>
            <a:gdLst>
              <a:gd name="T0" fmla="*/ 93 w 196"/>
              <a:gd name="T1" fmla="*/ 17 h 109"/>
              <a:gd name="T2" fmla="*/ 81 w 196"/>
              <a:gd name="T3" fmla="*/ 17 h 109"/>
              <a:gd name="T4" fmla="*/ 70 w 196"/>
              <a:gd name="T5" fmla="*/ 15 h 109"/>
              <a:gd name="T6" fmla="*/ 70 w 196"/>
              <a:gd name="T7" fmla="*/ 16 h 109"/>
              <a:gd name="T8" fmla="*/ 65 w 196"/>
              <a:gd name="T9" fmla="*/ 26 h 109"/>
              <a:gd name="T10" fmla="*/ 52 w 196"/>
              <a:gd name="T11" fmla="*/ 19 h 109"/>
              <a:gd name="T12" fmla="*/ 47 w 196"/>
              <a:gd name="T13" fmla="*/ 28 h 109"/>
              <a:gd name="T14" fmla="*/ 36 w 196"/>
              <a:gd name="T15" fmla="*/ 43 h 109"/>
              <a:gd name="T16" fmla="*/ 25 w 196"/>
              <a:gd name="T17" fmla="*/ 43 h 109"/>
              <a:gd name="T18" fmla="*/ 22 w 196"/>
              <a:gd name="T19" fmla="*/ 56 h 109"/>
              <a:gd name="T20" fmla="*/ 4 w 196"/>
              <a:gd name="T21" fmla="*/ 72 h 109"/>
              <a:gd name="T22" fmla="*/ 10 w 196"/>
              <a:gd name="T23" fmla="*/ 80 h 109"/>
              <a:gd name="T24" fmla="*/ 6 w 196"/>
              <a:gd name="T25" fmla="*/ 89 h 109"/>
              <a:gd name="T26" fmla="*/ 24 w 196"/>
              <a:gd name="T27" fmla="*/ 73 h 109"/>
              <a:gd name="T28" fmla="*/ 39 w 196"/>
              <a:gd name="T29" fmla="*/ 75 h 109"/>
              <a:gd name="T30" fmla="*/ 38 w 196"/>
              <a:gd name="T31" fmla="*/ 93 h 109"/>
              <a:gd name="T32" fmla="*/ 45 w 196"/>
              <a:gd name="T33" fmla="*/ 103 h 109"/>
              <a:gd name="T34" fmla="*/ 52 w 196"/>
              <a:gd name="T35" fmla="*/ 103 h 109"/>
              <a:gd name="T36" fmla="*/ 66 w 196"/>
              <a:gd name="T37" fmla="*/ 96 h 109"/>
              <a:gd name="T38" fmla="*/ 86 w 196"/>
              <a:gd name="T39" fmla="*/ 101 h 109"/>
              <a:gd name="T40" fmla="*/ 92 w 196"/>
              <a:gd name="T41" fmla="*/ 81 h 109"/>
              <a:gd name="T42" fmla="*/ 103 w 196"/>
              <a:gd name="T43" fmla="*/ 75 h 109"/>
              <a:gd name="T44" fmla="*/ 111 w 196"/>
              <a:gd name="T45" fmla="*/ 90 h 109"/>
              <a:gd name="T46" fmla="*/ 116 w 196"/>
              <a:gd name="T47" fmla="*/ 91 h 109"/>
              <a:gd name="T48" fmla="*/ 132 w 196"/>
              <a:gd name="T49" fmla="*/ 108 h 109"/>
              <a:gd name="T50" fmla="*/ 133 w 196"/>
              <a:gd name="T51" fmla="*/ 93 h 109"/>
              <a:gd name="T52" fmla="*/ 139 w 196"/>
              <a:gd name="T53" fmla="*/ 87 h 109"/>
              <a:gd name="T54" fmla="*/ 144 w 196"/>
              <a:gd name="T55" fmla="*/ 71 h 109"/>
              <a:gd name="T56" fmla="*/ 150 w 196"/>
              <a:gd name="T57" fmla="*/ 83 h 109"/>
              <a:gd name="T58" fmla="*/ 164 w 196"/>
              <a:gd name="T59" fmla="*/ 80 h 109"/>
              <a:gd name="T60" fmla="*/ 175 w 196"/>
              <a:gd name="T61" fmla="*/ 85 h 109"/>
              <a:gd name="T62" fmla="*/ 180 w 196"/>
              <a:gd name="T63" fmla="*/ 79 h 109"/>
              <a:gd name="T64" fmla="*/ 176 w 196"/>
              <a:gd name="T65" fmla="*/ 66 h 109"/>
              <a:gd name="T66" fmla="*/ 189 w 196"/>
              <a:gd name="T67" fmla="*/ 68 h 109"/>
              <a:gd name="T68" fmla="*/ 191 w 196"/>
              <a:gd name="T69" fmla="*/ 55 h 109"/>
              <a:gd name="T70" fmla="*/ 196 w 196"/>
              <a:gd name="T71" fmla="*/ 54 h 109"/>
              <a:gd name="T72" fmla="*/ 187 w 196"/>
              <a:gd name="T73" fmla="*/ 43 h 109"/>
              <a:gd name="T74" fmla="*/ 171 w 196"/>
              <a:gd name="T75" fmla="*/ 55 h 109"/>
              <a:gd name="T76" fmla="*/ 166 w 196"/>
              <a:gd name="T77" fmla="*/ 43 h 109"/>
              <a:gd name="T78" fmla="*/ 154 w 196"/>
              <a:gd name="T79" fmla="*/ 44 h 109"/>
              <a:gd name="T80" fmla="*/ 146 w 196"/>
              <a:gd name="T81" fmla="*/ 42 h 109"/>
              <a:gd name="T82" fmla="*/ 153 w 196"/>
              <a:gd name="T83" fmla="*/ 29 h 109"/>
              <a:gd name="T84" fmla="*/ 154 w 196"/>
              <a:gd name="T85" fmla="*/ 19 h 109"/>
              <a:gd name="T86" fmla="*/ 150 w 196"/>
              <a:gd name="T87" fmla="*/ 19 h 109"/>
              <a:gd name="T88" fmla="*/ 144 w 196"/>
              <a:gd name="T89" fmla="*/ 11 h 109"/>
              <a:gd name="T90" fmla="*/ 134 w 196"/>
              <a:gd name="T91" fmla="*/ 8 h 109"/>
              <a:gd name="T92" fmla="*/ 125 w 196"/>
              <a:gd name="T93" fmla="*/ 8 h 109"/>
              <a:gd name="T94" fmla="*/ 109 w 196"/>
              <a:gd name="T95" fmla="*/ 1 h 109"/>
              <a:gd name="T96" fmla="*/ 107 w 196"/>
              <a:gd name="T97" fmla="*/ 14 h 109"/>
              <a:gd name="T98" fmla="*/ 103 w 196"/>
              <a:gd name="T99" fmla="*/ 10 h 109"/>
              <a:gd name="T100" fmla="*/ 93 w 196"/>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09">
                <a:moveTo>
                  <a:pt x="93" y="17"/>
                </a:moveTo>
                <a:cubicBezTo>
                  <a:pt x="81" y="17"/>
                  <a:pt x="81" y="17"/>
                  <a:pt x="81" y="17"/>
                </a:cubicBezTo>
                <a:cubicBezTo>
                  <a:pt x="70" y="15"/>
                  <a:pt x="70" y="15"/>
                  <a:pt x="70" y="15"/>
                </a:cubicBezTo>
                <a:cubicBezTo>
                  <a:pt x="70" y="16"/>
                  <a:pt x="70" y="16"/>
                  <a:pt x="70" y="16"/>
                </a:cubicBezTo>
                <a:cubicBezTo>
                  <a:pt x="65" y="26"/>
                  <a:pt x="65" y="26"/>
                  <a:pt x="65" y="26"/>
                </a:cubicBezTo>
                <a:cubicBezTo>
                  <a:pt x="52" y="19"/>
                  <a:pt x="52" y="19"/>
                  <a:pt x="52" y="19"/>
                </a:cubicBezTo>
                <a:cubicBezTo>
                  <a:pt x="47" y="28"/>
                  <a:pt x="47" y="28"/>
                  <a:pt x="47" y="28"/>
                </a:cubicBezTo>
                <a:cubicBezTo>
                  <a:pt x="47" y="28"/>
                  <a:pt x="41" y="37"/>
                  <a:pt x="36" y="43"/>
                </a:cubicBezTo>
                <a:cubicBezTo>
                  <a:pt x="31" y="49"/>
                  <a:pt x="25" y="43"/>
                  <a:pt x="25" y="43"/>
                </a:cubicBezTo>
                <a:cubicBezTo>
                  <a:pt x="25" y="43"/>
                  <a:pt x="28" y="49"/>
                  <a:pt x="22" y="56"/>
                </a:cubicBezTo>
                <a:cubicBezTo>
                  <a:pt x="16" y="63"/>
                  <a:pt x="4" y="72"/>
                  <a:pt x="4" y="72"/>
                </a:cubicBezTo>
                <a:cubicBezTo>
                  <a:pt x="10" y="80"/>
                  <a:pt x="10" y="80"/>
                  <a:pt x="10" y="80"/>
                </a:cubicBezTo>
                <a:cubicBezTo>
                  <a:pt x="10" y="80"/>
                  <a:pt x="0" y="88"/>
                  <a:pt x="6" y="89"/>
                </a:cubicBezTo>
                <a:cubicBezTo>
                  <a:pt x="12" y="90"/>
                  <a:pt x="17" y="77"/>
                  <a:pt x="24" y="73"/>
                </a:cubicBezTo>
                <a:cubicBezTo>
                  <a:pt x="31" y="69"/>
                  <a:pt x="39" y="75"/>
                  <a:pt x="39" y="75"/>
                </a:cubicBezTo>
                <a:cubicBezTo>
                  <a:pt x="38" y="93"/>
                  <a:pt x="38" y="93"/>
                  <a:pt x="38" y="93"/>
                </a:cubicBezTo>
                <a:cubicBezTo>
                  <a:pt x="38" y="93"/>
                  <a:pt x="45" y="99"/>
                  <a:pt x="45" y="103"/>
                </a:cubicBezTo>
                <a:cubicBezTo>
                  <a:pt x="52" y="103"/>
                  <a:pt x="52" y="103"/>
                  <a:pt x="52" y="103"/>
                </a:cubicBezTo>
                <a:cubicBezTo>
                  <a:pt x="52" y="103"/>
                  <a:pt x="61" y="96"/>
                  <a:pt x="66" y="96"/>
                </a:cubicBezTo>
                <a:cubicBezTo>
                  <a:pt x="71" y="96"/>
                  <a:pt x="76" y="109"/>
                  <a:pt x="86" y="101"/>
                </a:cubicBezTo>
                <a:cubicBezTo>
                  <a:pt x="96" y="92"/>
                  <a:pt x="92" y="81"/>
                  <a:pt x="92" y="81"/>
                </a:cubicBezTo>
                <a:cubicBezTo>
                  <a:pt x="92" y="81"/>
                  <a:pt x="99" y="75"/>
                  <a:pt x="103" y="75"/>
                </a:cubicBezTo>
                <a:cubicBezTo>
                  <a:pt x="107" y="75"/>
                  <a:pt x="111" y="90"/>
                  <a:pt x="111" y="90"/>
                </a:cubicBezTo>
                <a:cubicBezTo>
                  <a:pt x="116" y="91"/>
                  <a:pt x="116" y="91"/>
                  <a:pt x="116" y="91"/>
                </a:cubicBezTo>
                <a:cubicBezTo>
                  <a:pt x="132" y="108"/>
                  <a:pt x="132" y="108"/>
                  <a:pt x="132" y="108"/>
                </a:cubicBezTo>
                <a:cubicBezTo>
                  <a:pt x="133" y="93"/>
                  <a:pt x="133" y="93"/>
                  <a:pt x="133" y="93"/>
                </a:cubicBezTo>
                <a:cubicBezTo>
                  <a:pt x="139" y="87"/>
                  <a:pt x="139" y="87"/>
                  <a:pt x="139" y="87"/>
                </a:cubicBezTo>
                <a:cubicBezTo>
                  <a:pt x="144" y="71"/>
                  <a:pt x="144" y="71"/>
                  <a:pt x="144" y="71"/>
                </a:cubicBezTo>
                <a:cubicBezTo>
                  <a:pt x="150" y="83"/>
                  <a:pt x="150" y="83"/>
                  <a:pt x="150" y="83"/>
                </a:cubicBezTo>
                <a:cubicBezTo>
                  <a:pt x="164" y="80"/>
                  <a:pt x="164" y="80"/>
                  <a:pt x="164" y="80"/>
                </a:cubicBezTo>
                <a:cubicBezTo>
                  <a:pt x="175" y="85"/>
                  <a:pt x="175" y="85"/>
                  <a:pt x="175" y="85"/>
                </a:cubicBezTo>
                <a:cubicBezTo>
                  <a:pt x="180" y="79"/>
                  <a:pt x="180" y="79"/>
                  <a:pt x="180" y="79"/>
                </a:cubicBezTo>
                <a:cubicBezTo>
                  <a:pt x="180" y="79"/>
                  <a:pt x="165" y="68"/>
                  <a:pt x="176" y="66"/>
                </a:cubicBezTo>
                <a:cubicBezTo>
                  <a:pt x="187" y="64"/>
                  <a:pt x="189" y="68"/>
                  <a:pt x="189" y="68"/>
                </a:cubicBezTo>
                <a:cubicBezTo>
                  <a:pt x="191" y="55"/>
                  <a:pt x="191" y="55"/>
                  <a:pt x="191" y="55"/>
                </a:cubicBezTo>
                <a:cubicBezTo>
                  <a:pt x="196" y="54"/>
                  <a:pt x="196" y="54"/>
                  <a:pt x="196" y="54"/>
                </a:cubicBezTo>
                <a:cubicBezTo>
                  <a:pt x="195" y="50"/>
                  <a:pt x="192" y="44"/>
                  <a:pt x="187" y="43"/>
                </a:cubicBezTo>
                <a:cubicBezTo>
                  <a:pt x="176" y="43"/>
                  <a:pt x="178" y="52"/>
                  <a:pt x="171" y="55"/>
                </a:cubicBezTo>
                <a:cubicBezTo>
                  <a:pt x="163" y="57"/>
                  <a:pt x="166" y="43"/>
                  <a:pt x="166" y="43"/>
                </a:cubicBezTo>
                <a:cubicBezTo>
                  <a:pt x="154" y="44"/>
                  <a:pt x="154" y="44"/>
                  <a:pt x="154" y="44"/>
                </a:cubicBezTo>
                <a:cubicBezTo>
                  <a:pt x="154" y="44"/>
                  <a:pt x="150" y="44"/>
                  <a:pt x="146" y="42"/>
                </a:cubicBezTo>
                <a:cubicBezTo>
                  <a:pt x="142" y="39"/>
                  <a:pt x="148" y="31"/>
                  <a:pt x="153" y="29"/>
                </a:cubicBezTo>
                <a:cubicBezTo>
                  <a:pt x="159" y="27"/>
                  <a:pt x="154" y="19"/>
                  <a:pt x="154" y="19"/>
                </a:cubicBezTo>
                <a:cubicBezTo>
                  <a:pt x="150" y="19"/>
                  <a:pt x="150" y="19"/>
                  <a:pt x="150" y="19"/>
                </a:cubicBezTo>
                <a:cubicBezTo>
                  <a:pt x="144" y="11"/>
                  <a:pt x="144" y="11"/>
                  <a:pt x="144" y="11"/>
                </a:cubicBezTo>
                <a:cubicBezTo>
                  <a:pt x="134" y="8"/>
                  <a:pt x="134" y="8"/>
                  <a:pt x="134" y="8"/>
                </a:cubicBezTo>
                <a:cubicBezTo>
                  <a:pt x="125" y="8"/>
                  <a:pt x="125" y="8"/>
                  <a:pt x="125" y="8"/>
                </a:cubicBezTo>
                <a:cubicBezTo>
                  <a:pt x="125" y="8"/>
                  <a:pt x="116" y="0"/>
                  <a:pt x="109" y="1"/>
                </a:cubicBezTo>
                <a:cubicBezTo>
                  <a:pt x="102" y="2"/>
                  <a:pt x="107" y="14"/>
                  <a:pt x="107" y="14"/>
                </a:cubicBezTo>
                <a:cubicBezTo>
                  <a:pt x="103" y="10"/>
                  <a:pt x="103" y="10"/>
                  <a:pt x="103" y="10"/>
                </a:cubicBezTo>
                <a:lnTo>
                  <a:pt x="93" y="17"/>
                </a:ln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5" name="Freeform 82"/>
          <p:cNvSpPr>
            <a:spLocks noChangeAspect="1" noEditPoints="1"/>
          </p:cNvSpPr>
          <p:nvPr/>
        </p:nvSpPr>
        <p:spPr bwMode="gray">
          <a:xfrm>
            <a:off x="4351338" y="2938463"/>
            <a:ext cx="295275" cy="342900"/>
          </a:xfrm>
          <a:custGeom>
            <a:avLst/>
            <a:gdLst>
              <a:gd name="T0" fmla="*/ 341 w 523"/>
              <a:gd name="T1" fmla="*/ 483 h 554"/>
              <a:gd name="T2" fmla="*/ 278 w 523"/>
              <a:gd name="T3" fmla="*/ 485 h 554"/>
              <a:gd name="T4" fmla="*/ 281 w 523"/>
              <a:gd name="T5" fmla="*/ 507 h 554"/>
              <a:gd name="T6" fmla="*/ 330 w 523"/>
              <a:gd name="T7" fmla="*/ 531 h 554"/>
              <a:gd name="T8" fmla="*/ 372 w 523"/>
              <a:gd name="T9" fmla="*/ 513 h 554"/>
              <a:gd name="T10" fmla="*/ 378 w 523"/>
              <a:gd name="T11" fmla="*/ 479 h 554"/>
              <a:gd name="T12" fmla="*/ 68 w 523"/>
              <a:gd name="T13" fmla="*/ 320 h 554"/>
              <a:gd name="T14" fmla="*/ 75 w 523"/>
              <a:gd name="T15" fmla="*/ 381 h 554"/>
              <a:gd name="T16" fmla="*/ 78 w 523"/>
              <a:gd name="T17" fmla="*/ 424 h 554"/>
              <a:gd name="T18" fmla="*/ 103 w 523"/>
              <a:gd name="T19" fmla="*/ 414 h 554"/>
              <a:gd name="T20" fmla="*/ 133 w 523"/>
              <a:gd name="T21" fmla="*/ 388 h 554"/>
              <a:gd name="T22" fmla="*/ 140 w 523"/>
              <a:gd name="T23" fmla="*/ 352 h 554"/>
              <a:gd name="T24" fmla="*/ 481 w 523"/>
              <a:gd name="T25" fmla="*/ 337 h 554"/>
              <a:gd name="T26" fmla="*/ 414 w 523"/>
              <a:gd name="T27" fmla="*/ 281 h 554"/>
              <a:gd name="T28" fmla="*/ 311 w 523"/>
              <a:gd name="T29" fmla="*/ 216 h 554"/>
              <a:gd name="T30" fmla="*/ 249 w 523"/>
              <a:gd name="T31" fmla="*/ 148 h 554"/>
              <a:gd name="T32" fmla="*/ 244 w 523"/>
              <a:gd name="T33" fmla="*/ 92 h 554"/>
              <a:gd name="T34" fmla="*/ 294 w 523"/>
              <a:gd name="T35" fmla="*/ 46 h 554"/>
              <a:gd name="T36" fmla="*/ 265 w 523"/>
              <a:gd name="T37" fmla="*/ 29 h 554"/>
              <a:gd name="T38" fmla="*/ 243 w 523"/>
              <a:gd name="T39" fmla="*/ 16 h 554"/>
              <a:gd name="T40" fmla="*/ 195 w 523"/>
              <a:gd name="T41" fmla="*/ 7 h 554"/>
              <a:gd name="T42" fmla="*/ 165 w 523"/>
              <a:gd name="T43" fmla="*/ 16 h 554"/>
              <a:gd name="T44" fmla="*/ 154 w 523"/>
              <a:gd name="T45" fmla="*/ 40 h 554"/>
              <a:gd name="T46" fmla="*/ 124 w 523"/>
              <a:gd name="T47" fmla="*/ 44 h 554"/>
              <a:gd name="T48" fmla="*/ 107 w 523"/>
              <a:gd name="T49" fmla="*/ 54 h 554"/>
              <a:gd name="T50" fmla="*/ 85 w 523"/>
              <a:gd name="T51" fmla="*/ 51 h 554"/>
              <a:gd name="T52" fmla="*/ 60 w 523"/>
              <a:gd name="T53" fmla="*/ 62 h 554"/>
              <a:gd name="T54" fmla="*/ 19 w 523"/>
              <a:gd name="T55" fmla="*/ 64 h 554"/>
              <a:gd name="T56" fmla="*/ 28 w 523"/>
              <a:gd name="T57" fmla="*/ 93 h 554"/>
              <a:gd name="T58" fmla="*/ 6 w 523"/>
              <a:gd name="T59" fmla="*/ 118 h 554"/>
              <a:gd name="T60" fmla="*/ 12 w 523"/>
              <a:gd name="T61" fmla="*/ 141 h 554"/>
              <a:gd name="T62" fmla="*/ 45 w 523"/>
              <a:gd name="T63" fmla="*/ 160 h 554"/>
              <a:gd name="T64" fmla="*/ 58 w 523"/>
              <a:gd name="T65" fmla="*/ 173 h 554"/>
              <a:gd name="T66" fmla="*/ 160 w 523"/>
              <a:gd name="T67" fmla="*/ 192 h 554"/>
              <a:gd name="T68" fmla="*/ 193 w 523"/>
              <a:gd name="T69" fmla="*/ 236 h 554"/>
              <a:gd name="T70" fmla="*/ 259 w 523"/>
              <a:gd name="T71" fmla="*/ 294 h 554"/>
              <a:gd name="T72" fmla="*/ 325 w 523"/>
              <a:gd name="T73" fmla="*/ 334 h 554"/>
              <a:gd name="T74" fmla="*/ 397 w 523"/>
              <a:gd name="T75" fmla="*/ 373 h 554"/>
              <a:gd name="T76" fmla="*/ 418 w 523"/>
              <a:gd name="T77" fmla="*/ 446 h 554"/>
              <a:gd name="T78" fmla="*/ 395 w 523"/>
              <a:gd name="T79" fmla="*/ 489 h 554"/>
              <a:gd name="T80" fmla="*/ 435 w 523"/>
              <a:gd name="T81" fmla="*/ 466 h 554"/>
              <a:gd name="T82" fmla="*/ 452 w 523"/>
              <a:gd name="T83" fmla="*/ 408 h 554"/>
              <a:gd name="T84" fmla="*/ 468 w 523"/>
              <a:gd name="T85" fmla="*/ 361 h 554"/>
              <a:gd name="T86" fmla="*/ 515 w 523"/>
              <a:gd name="T87" fmla="*/ 36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54">
                <a:moveTo>
                  <a:pt x="378" y="479"/>
                </a:moveTo>
                <a:cubicBezTo>
                  <a:pt x="378" y="479"/>
                  <a:pt x="365" y="472"/>
                  <a:pt x="358" y="474"/>
                </a:cubicBezTo>
                <a:cubicBezTo>
                  <a:pt x="351" y="476"/>
                  <a:pt x="341" y="483"/>
                  <a:pt x="341" y="483"/>
                </a:cubicBezTo>
                <a:cubicBezTo>
                  <a:pt x="341" y="483"/>
                  <a:pt x="322" y="486"/>
                  <a:pt x="314" y="486"/>
                </a:cubicBezTo>
                <a:cubicBezTo>
                  <a:pt x="306" y="486"/>
                  <a:pt x="292" y="470"/>
                  <a:pt x="289" y="473"/>
                </a:cubicBezTo>
                <a:cubicBezTo>
                  <a:pt x="286" y="476"/>
                  <a:pt x="278" y="485"/>
                  <a:pt x="278" y="485"/>
                </a:cubicBezTo>
                <a:cubicBezTo>
                  <a:pt x="265" y="477"/>
                  <a:pt x="265" y="477"/>
                  <a:pt x="265" y="477"/>
                </a:cubicBezTo>
                <a:cubicBezTo>
                  <a:pt x="265" y="477"/>
                  <a:pt x="245" y="482"/>
                  <a:pt x="253" y="494"/>
                </a:cubicBezTo>
                <a:cubicBezTo>
                  <a:pt x="264" y="510"/>
                  <a:pt x="276" y="505"/>
                  <a:pt x="281" y="507"/>
                </a:cubicBezTo>
                <a:cubicBezTo>
                  <a:pt x="286" y="509"/>
                  <a:pt x="291" y="517"/>
                  <a:pt x="293" y="521"/>
                </a:cubicBezTo>
                <a:cubicBezTo>
                  <a:pt x="295" y="525"/>
                  <a:pt x="317" y="535"/>
                  <a:pt x="317" y="535"/>
                </a:cubicBezTo>
                <a:cubicBezTo>
                  <a:pt x="330" y="531"/>
                  <a:pt x="330" y="531"/>
                  <a:pt x="330" y="531"/>
                </a:cubicBezTo>
                <a:cubicBezTo>
                  <a:pt x="330" y="531"/>
                  <a:pt x="344" y="552"/>
                  <a:pt x="363" y="553"/>
                </a:cubicBezTo>
                <a:cubicBezTo>
                  <a:pt x="382" y="554"/>
                  <a:pt x="377" y="537"/>
                  <a:pt x="377" y="537"/>
                </a:cubicBezTo>
                <a:cubicBezTo>
                  <a:pt x="377" y="537"/>
                  <a:pt x="372" y="520"/>
                  <a:pt x="372" y="513"/>
                </a:cubicBezTo>
                <a:cubicBezTo>
                  <a:pt x="372" y="506"/>
                  <a:pt x="377" y="496"/>
                  <a:pt x="383" y="491"/>
                </a:cubicBezTo>
                <a:cubicBezTo>
                  <a:pt x="389" y="486"/>
                  <a:pt x="383" y="469"/>
                  <a:pt x="383" y="469"/>
                </a:cubicBezTo>
                <a:lnTo>
                  <a:pt x="378" y="479"/>
                </a:lnTo>
                <a:close/>
                <a:moveTo>
                  <a:pt x="119" y="312"/>
                </a:moveTo>
                <a:cubicBezTo>
                  <a:pt x="107" y="311"/>
                  <a:pt x="95" y="332"/>
                  <a:pt x="87" y="332"/>
                </a:cubicBezTo>
                <a:cubicBezTo>
                  <a:pt x="79" y="332"/>
                  <a:pt x="68" y="320"/>
                  <a:pt x="68" y="320"/>
                </a:cubicBezTo>
                <a:cubicBezTo>
                  <a:pt x="64" y="331"/>
                  <a:pt x="64" y="331"/>
                  <a:pt x="64" y="331"/>
                </a:cubicBezTo>
                <a:cubicBezTo>
                  <a:pt x="64" y="331"/>
                  <a:pt x="79" y="344"/>
                  <a:pt x="79" y="354"/>
                </a:cubicBezTo>
                <a:cubicBezTo>
                  <a:pt x="79" y="364"/>
                  <a:pt x="75" y="381"/>
                  <a:pt x="75" y="381"/>
                </a:cubicBezTo>
                <a:cubicBezTo>
                  <a:pt x="81" y="388"/>
                  <a:pt x="81" y="388"/>
                  <a:pt x="81" y="388"/>
                </a:cubicBezTo>
                <a:cubicBezTo>
                  <a:pt x="73" y="393"/>
                  <a:pt x="73" y="393"/>
                  <a:pt x="73" y="393"/>
                </a:cubicBezTo>
                <a:cubicBezTo>
                  <a:pt x="78" y="424"/>
                  <a:pt x="78" y="424"/>
                  <a:pt x="78" y="424"/>
                </a:cubicBezTo>
                <a:cubicBezTo>
                  <a:pt x="69" y="424"/>
                  <a:pt x="69" y="424"/>
                  <a:pt x="69" y="424"/>
                </a:cubicBezTo>
                <a:cubicBezTo>
                  <a:pt x="82" y="435"/>
                  <a:pt x="82" y="435"/>
                  <a:pt x="82" y="435"/>
                </a:cubicBezTo>
                <a:cubicBezTo>
                  <a:pt x="98" y="435"/>
                  <a:pt x="103" y="414"/>
                  <a:pt x="103" y="414"/>
                </a:cubicBezTo>
                <a:cubicBezTo>
                  <a:pt x="103" y="414"/>
                  <a:pt x="115" y="430"/>
                  <a:pt x="124" y="423"/>
                </a:cubicBezTo>
                <a:cubicBezTo>
                  <a:pt x="133" y="416"/>
                  <a:pt x="129" y="398"/>
                  <a:pt x="129" y="398"/>
                </a:cubicBezTo>
                <a:cubicBezTo>
                  <a:pt x="133" y="388"/>
                  <a:pt x="133" y="388"/>
                  <a:pt x="133" y="388"/>
                </a:cubicBezTo>
                <a:cubicBezTo>
                  <a:pt x="133" y="371"/>
                  <a:pt x="133" y="371"/>
                  <a:pt x="133" y="371"/>
                </a:cubicBezTo>
                <a:cubicBezTo>
                  <a:pt x="133" y="371"/>
                  <a:pt x="127" y="369"/>
                  <a:pt x="128" y="364"/>
                </a:cubicBezTo>
                <a:cubicBezTo>
                  <a:pt x="129" y="359"/>
                  <a:pt x="140" y="359"/>
                  <a:pt x="140" y="352"/>
                </a:cubicBezTo>
                <a:cubicBezTo>
                  <a:pt x="140" y="345"/>
                  <a:pt x="131" y="313"/>
                  <a:pt x="119" y="312"/>
                </a:cubicBezTo>
                <a:close/>
                <a:moveTo>
                  <a:pt x="515" y="363"/>
                </a:moveTo>
                <a:cubicBezTo>
                  <a:pt x="507" y="354"/>
                  <a:pt x="481" y="337"/>
                  <a:pt x="481" y="337"/>
                </a:cubicBezTo>
                <a:cubicBezTo>
                  <a:pt x="451" y="321"/>
                  <a:pt x="451" y="321"/>
                  <a:pt x="451" y="321"/>
                </a:cubicBezTo>
                <a:cubicBezTo>
                  <a:pt x="451" y="321"/>
                  <a:pt x="398" y="308"/>
                  <a:pt x="402" y="299"/>
                </a:cubicBezTo>
                <a:cubicBezTo>
                  <a:pt x="406" y="290"/>
                  <a:pt x="415" y="289"/>
                  <a:pt x="414" y="281"/>
                </a:cubicBezTo>
                <a:cubicBezTo>
                  <a:pt x="413" y="273"/>
                  <a:pt x="365" y="271"/>
                  <a:pt x="365" y="271"/>
                </a:cubicBezTo>
                <a:cubicBezTo>
                  <a:pt x="365" y="271"/>
                  <a:pt x="351" y="266"/>
                  <a:pt x="334" y="249"/>
                </a:cubicBezTo>
                <a:cubicBezTo>
                  <a:pt x="317" y="232"/>
                  <a:pt x="311" y="216"/>
                  <a:pt x="311" y="216"/>
                </a:cubicBezTo>
                <a:cubicBezTo>
                  <a:pt x="311" y="216"/>
                  <a:pt x="306" y="192"/>
                  <a:pt x="296" y="186"/>
                </a:cubicBezTo>
                <a:cubicBezTo>
                  <a:pt x="286" y="180"/>
                  <a:pt x="275" y="170"/>
                  <a:pt x="275" y="170"/>
                </a:cubicBezTo>
                <a:cubicBezTo>
                  <a:pt x="249" y="148"/>
                  <a:pt x="249" y="148"/>
                  <a:pt x="249" y="148"/>
                </a:cubicBezTo>
                <a:cubicBezTo>
                  <a:pt x="249" y="148"/>
                  <a:pt x="235" y="126"/>
                  <a:pt x="240" y="124"/>
                </a:cubicBezTo>
                <a:cubicBezTo>
                  <a:pt x="245" y="122"/>
                  <a:pt x="253" y="120"/>
                  <a:pt x="253" y="115"/>
                </a:cubicBezTo>
                <a:cubicBezTo>
                  <a:pt x="253" y="110"/>
                  <a:pt x="236" y="101"/>
                  <a:pt x="244" y="92"/>
                </a:cubicBezTo>
                <a:cubicBezTo>
                  <a:pt x="252" y="83"/>
                  <a:pt x="275" y="77"/>
                  <a:pt x="275" y="77"/>
                </a:cubicBezTo>
                <a:cubicBezTo>
                  <a:pt x="289" y="71"/>
                  <a:pt x="289" y="71"/>
                  <a:pt x="289" y="71"/>
                </a:cubicBezTo>
                <a:cubicBezTo>
                  <a:pt x="294" y="46"/>
                  <a:pt x="294" y="46"/>
                  <a:pt x="294" y="46"/>
                </a:cubicBezTo>
                <a:cubicBezTo>
                  <a:pt x="286" y="43"/>
                  <a:pt x="286" y="43"/>
                  <a:pt x="286" y="43"/>
                </a:cubicBezTo>
                <a:cubicBezTo>
                  <a:pt x="286" y="43"/>
                  <a:pt x="294" y="36"/>
                  <a:pt x="291" y="30"/>
                </a:cubicBezTo>
                <a:cubicBezTo>
                  <a:pt x="288" y="25"/>
                  <a:pt x="265" y="29"/>
                  <a:pt x="265" y="29"/>
                </a:cubicBezTo>
                <a:cubicBezTo>
                  <a:pt x="253" y="29"/>
                  <a:pt x="253" y="29"/>
                  <a:pt x="253" y="29"/>
                </a:cubicBezTo>
                <a:cubicBezTo>
                  <a:pt x="248" y="16"/>
                  <a:pt x="248" y="16"/>
                  <a:pt x="248" y="16"/>
                </a:cubicBezTo>
                <a:cubicBezTo>
                  <a:pt x="243" y="16"/>
                  <a:pt x="243" y="16"/>
                  <a:pt x="243" y="16"/>
                </a:cubicBezTo>
                <a:cubicBezTo>
                  <a:pt x="243" y="16"/>
                  <a:pt x="242" y="2"/>
                  <a:pt x="233" y="1"/>
                </a:cubicBezTo>
                <a:cubicBezTo>
                  <a:pt x="223" y="0"/>
                  <a:pt x="221" y="9"/>
                  <a:pt x="221" y="9"/>
                </a:cubicBezTo>
                <a:cubicBezTo>
                  <a:pt x="195" y="7"/>
                  <a:pt x="195" y="7"/>
                  <a:pt x="195" y="7"/>
                </a:cubicBezTo>
                <a:cubicBezTo>
                  <a:pt x="185" y="19"/>
                  <a:pt x="185" y="19"/>
                  <a:pt x="185" y="19"/>
                </a:cubicBezTo>
                <a:cubicBezTo>
                  <a:pt x="179" y="15"/>
                  <a:pt x="179" y="15"/>
                  <a:pt x="179" y="15"/>
                </a:cubicBezTo>
                <a:cubicBezTo>
                  <a:pt x="165" y="16"/>
                  <a:pt x="165" y="16"/>
                  <a:pt x="165" y="16"/>
                </a:cubicBezTo>
                <a:cubicBezTo>
                  <a:pt x="163" y="29"/>
                  <a:pt x="163" y="29"/>
                  <a:pt x="163" y="29"/>
                </a:cubicBezTo>
                <a:cubicBezTo>
                  <a:pt x="163" y="29"/>
                  <a:pt x="161" y="25"/>
                  <a:pt x="150" y="27"/>
                </a:cubicBezTo>
                <a:cubicBezTo>
                  <a:pt x="139" y="29"/>
                  <a:pt x="154" y="40"/>
                  <a:pt x="154" y="40"/>
                </a:cubicBezTo>
                <a:cubicBezTo>
                  <a:pt x="149" y="46"/>
                  <a:pt x="149" y="46"/>
                  <a:pt x="149" y="46"/>
                </a:cubicBezTo>
                <a:cubicBezTo>
                  <a:pt x="138" y="41"/>
                  <a:pt x="138" y="41"/>
                  <a:pt x="138" y="41"/>
                </a:cubicBezTo>
                <a:cubicBezTo>
                  <a:pt x="124" y="44"/>
                  <a:pt x="124" y="44"/>
                  <a:pt x="124" y="44"/>
                </a:cubicBezTo>
                <a:cubicBezTo>
                  <a:pt x="118" y="32"/>
                  <a:pt x="118" y="32"/>
                  <a:pt x="118" y="32"/>
                </a:cubicBezTo>
                <a:cubicBezTo>
                  <a:pt x="113" y="48"/>
                  <a:pt x="113" y="48"/>
                  <a:pt x="113" y="48"/>
                </a:cubicBezTo>
                <a:cubicBezTo>
                  <a:pt x="107" y="54"/>
                  <a:pt x="107" y="54"/>
                  <a:pt x="107" y="54"/>
                </a:cubicBezTo>
                <a:cubicBezTo>
                  <a:pt x="106" y="69"/>
                  <a:pt x="106" y="69"/>
                  <a:pt x="106" y="69"/>
                </a:cubicBezTo>
                <a:cubicBezTo>
                  <a:pt x="90" y="52"/>
                  <a:pt x="90" y="52"/>
                  <a:pt x="90" y="52"/>
                </a:cubicBezTo>
                <a:cubicBezTo>
                  <a:pt x="85" y="51"/>
                  <a:pt x="85" y="51"/>
                  <a:pt x="85" y="51"/>
                </a:cubicBezTo>
                <a:cubicBezTo>
                  <a:pt x="85" y="51"/>
                  <a:pt x="81" y="36"/>
                  <a:pt x="77" y="36"/>
                </a:cubicBezTo>
                <a:cubicBezTo>
                  <a:pt x="73" y="36"/>
                  <a:pt x="66" y="42"/>
                  <a:pt x="66" y="42"/>
                </a:cubicBezTo>
                <a:cubicBezTo>
                  <a:pt x="66" y="42"/>
                  <a:pt x="70" y="53"/>
                  <a:pt x="60" y="62"/>
                </a:cubicBezTo>
                <a:cubicBezTo>
                  <a:pt x="50" y="70"/>
                  <a:pt x="45" y="57"/>
                  <a:pt x="40" y="57"/>
                </a:cubicBezTo>
                <a:cubicBezTo>
                  <a:pt x="35" y="57"/>
                  <a:pt x="26" y="64"/>
                  <a:pt x="26" y="64"/>
                </a:cubicBezTo>
                <a:cubicBezTo>
                  <a:pt x="19" y="64"/>
                  <a:pt x="19" y="64"/>
                  <a:pt x="19" y="64"/>
                </a:cubicBezTo>
                <a:cubicBezTo>
                  <a:pt x="19" y="68"/>
                  <a:pt x="9" y="72"/>
                  <a:pt x="9" y="72"/>
                </a:cubicBezTo>
                <a:cubicBezTo>
                  <a:pt x="17" y="80"/>
                  <a:pt x="17" y="80"/>
                  <a:pt x="17" y="80"/>
                </a:cubicBezTo>
                <a:cubicBezTo>
                  <a:pt x="17" y="80"/>
                  <a:pt x="28" y="84"/>
                  <a:pt x="28" y="93"/>
                </a:cubicBezTo>
                <a:cubicBezTo>
                  <a:pt x="28" y="102"/>
                  <a:pt x="9" y="103"/>
                  <a:pt x="9" y="103"/>
                </a:cubicBezTo>
                <a:cubicBezTo>
                  <a:pt x="0" y="105"/>
                  <a:pt x="0" y="105"/>
                  <a:pt x="0" y="105"/>
                </a:cubicBezTo>
                <a:cubicBezTo>
                  <a:pt x="6" y="118"/>
                  <a:pt x="6" y="118"/>
                  <a:pt x="6" y="118"/>
                </a:cubicBezTo>
                <a:cubicBezTo>
                  <a:pt x="13" y="118"/>
                  <a:pt x="13" y="118"/>
                  <a:pt x="13" y="118"/>
                </a:cubicBezTo>
                <a:cubicBezTo>
                  <a:pt x="13" y="118"/>
                  <a:pt x="17" y="121"/>
                  <a:pt x="18" y="126"/>
                </a:cubicBezTo>
                <a:cubicBezTo>
                  <a:pt x="19" y="131"/>
                  <a:pt x="13" y="131"/>
                  <a:pt x="12" y="141"/>
                </a:cubicBezTo>
                <a:cubicBezTo>
                  <a:pt x="11" y="151"/>
                  <a:pt x="25" y="152"/>
                  <a:pt x="25" y="152"/>
                </a:cubicBezTo>
                <a:cubicBezTo>
                  <a:pt x="28" y="158"/>
                  <a:pt x="28" y="158"/>
                  <a:pt x="28" y="158"/>
                </a:cubicBezTo>
                <a:cubicBezTo>
                  <a:pt x="28" y="158"/>
                  <a:pt x="42" y="156"/>
                  <a:pt x="45" y="160"/>
                </a:cubicBezTo>
                <a:cubicBezTo>
                  <a:pt x="48" y="164"/>
                  <a:pt x="42" y="174"/>
                  <a:pt x="38" y="174"/>
                </a:cubicBezTo>
                <a:cubicBezTo>
                  <a:pt x="36" y="174"/>
                  <a:pt x="35" y="176"/>
                  <a:pt x="35" y="179"/>
                </a:cubicBezTo>
                <a:cubicBezTo>
                  <a:pt x="44" y="178"/>
                  <a:pt x="54" y="177"/>
                  <a:pt x="58" y="173"/>
                </a:cubicBezTo>
                <a:cubicBezTo>
                  <a:pt x="65" y="166"/>
                  <a:pt x="83" y="145"/>
                  <a:pt x="93" y="145"/>
                </a:cubicBezTo>
                <a:cubicBezTo>
                  <a:pt x="103" y="145"/>
                  <a:pt x="132" y="152"/>
                  <a:pt x="144" y="162"/>
                </a:cubicBezTo>
                <a:cubicBezTo>
                  <a:pt x="156" y="172"/>
                  <a:pt x="160" y="192"/>
                  <a:pt x="160" y="192"/>
                </a:cubicBezTo>
                <a:cubicBezTo>
                  <a:pt x="168" y="200"/>
                  <a:pt x="168" y="200"/>
                  <a:pt x="168" y="200"/>
                </a:cubicBezTo>
                <a:cubicBezTo>
                  <a:pt x="168" y="200"/>
                  <a:pt x="160" y="221"/>
                  <a:pt x="169" y="226"/>
                </a:cubicBezTo>
                <a:cubicBezTo>
                  <a:pt x="178" y="231"/>
                  <a:pt x="193" y="236"/>
                  <a:pt x="193" y="236"/>
                </a:cubicBezTo>
                <a:cubicBezTo>
                  <a:pt x="197" y="249"/>
                  <a:pt x="197" y="249"/>
                  <a:pt x="197" y="249"/>
                </a:cubicBezTo>
                <a:cubicBezTo>
                  <a:pt x="217" y="250"/>
                  <a:pt x="217" y="250"/>
                  <a:pt x="217" y="250"/>
                </a:cubicBezTo>
                <a:cubicBezTo>
                  <a:pt x="217" y="250"/>
                  <a:pt x="250" y="284"/>
                  <a:pt x="259" y="294"/>
                </a:cubicBezTo>
                <a:cubicBezTo>
                  <a:pt x="268" y="304"/>
                  <a:pt x="276" y="313"/>
                  <a:pt x="276" y="313"/>
                </a:cubicBezTo>
                <a:cubicBezTo>
                  <a:pt x="303" y="314"/>
                  <a:pt x="303" y="314"/>
                  <a:pt x="303" y="314"/>
                </a:cubicBezTo>
                <a:cubicBezTo>
                  <a:pt x="303" y="314"/>
                  <a:pt x="310" y="329"/>
                  <a:pt x="325" y="334"/>
                </a:cubicBezTo>
                <a:cubicBezTo>
                  <a:pt x="340" y="339"/>
                  <a:pt x="359" y="335"/>
                  <a:pt x="362" y="342"/>
                </a:cubicBezTo>
                <a:cubicBezTo>
                  <a:pt x="365" y="349"/>
                  <a:pt x="366" y="372"/>
                  <a:pt x="379" y="375"/>
                </a:cubicBezTo>
                <a:cubicBezTo>
                  <a:pt x="392" y="378"/>
                  <a:pt x="397" y="373"/>
                  <a:pt x="397" y="373"/>
                </a:cubicBezTo>
                <a:cubicBezTo>
                  <a:pt x="397" y="373"/>
                  <a:pt x="400" y="392"/>
                  <a:pt x="402" y="406"/>
                </a:cubicBezTo>
                <a:cubicBezTo>
                  <a:pt x="404" y="420"/>
                  <a:pt x="417" y="419"/>
                  <a:pt x="417" y="429"/>
                </a:cubicBezTo>
                <a:cubicBezTo>
                  <a:pt x="417" y="439"/>
                  <a:pt x="418" y="446"/>
                  <a:pt x="418" y="446"/>
                </a:cubicBezTo>
                <a:cubicBezTo>
                  <a:pt x="405" y="445"/>
                  <a:pt x="405" y="445"/>
                  <a:pt x="405" y="445"/>
                </a:cubicBezTo>
                <a:cubicBezTo>
                  <a:pt x="404" y="460"/>
                  <a:pt x="404" y="460"/>
                  <a:pt x="404" y="460"/>
                </a:cubicBezTo>
                <a:cubicBezTo>
                  <a:pt x="404" y="460"/>
                  <a:pt x="384" y="489"/>
                  <a:pt x="395" y="489"/>
                </a:cubicBezTo>
                <a:cubicBezTo>
                  <a:pt x="406" y="489"/>
                  <a:pt x="414" y="483"/>
                  <a:pt x="414" y="483"/>
                </a:cubicBezTo>
                <a:cubicBezTo>
                  <a:pt x="422" y="468"/>
                  <a:pt x="422" y="468"/>
                  <a:pt x="422" y="468"/>
                </a:cubicBezTo>
                <a:cubicBezTo>
                  <a:pt x="435" y="466"/>
                  <a:pt x="435" y="466"/>
                  <a:pt x="435" y="466"/>
                </a:cubicBezTo>
                <a:cubicBezTo>
                  <a:pt x="435" y="466"/>
                  <a:pt x="432" y="444"/>
                  <a:pt x="436" y="441"/>
                </a:cubicBezTo>
                <a:cubicBezTo>
                  <a:pt x="440" y="438"/>
                  <a:pt x="461" y="432"/>
                  <a:pt x="461" y="432"/>
                </a:cubicBezTo>
                <a:cubicBezTo>
                  <a:pt x="461" y="432"/>
                  <a:pt x="456" y="412"/>
                  <a:pt x="452" y="408"/>
                </a:cubicBezTo>
                <a:cubicBezTo>
                  <a:pt x="448" y="404"/>
                  <a:pt x="430" y="399"/>
                  <a:pt x="431" y="392"/>
                </a:cubicBezTo>
                <a:cubicBezTo>
                  <a:pt x="432" y="385"/>
                  <a:pt x="445" y="351"/>
                  <a:pt x="453" y="354"/>
                </a:cubicBezTo>
                <a:cubicBezTo>
                  <a:pt x="461" y="357"/>
                  <a:pt x="468" y="361"/>
                  <a:pt x="468" y="361"/>
                </a:cubicBezTo>
                <a:cubicBezTo>
                  <a:pt x="488" y="361"/>
                  <a:pt x="488" y="361"/>
                  <a:pt x="488" y="361"/>
                </a:cubicBezTo>
                <a:cubicBezTo>
                  <a:pt x="488" y="361"/>
                  <a:pt x="491" y="384"/>
                  <a:pt x="505" y="385"/>
                </a:cubicBezTo>
                <a:cubicBezTo>
                  <a:pt x="519" y="386"/>
                  <a:pt x="523" y="372"/>
                  <a:pt x="515" y="363"/>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6" name="Freeform 83"/>
          <p:cNvSpPr>
            <a:spLocks noChangeAspect="1"/>
          </p:cNvSpPr>
          <p:nvPr/>
        </p:nvSpPr>
        <p:spPr bwMode="gray">
          <a:xfrm>
            <a:off x="4484688" y="2811463"/>
            <a:ext cx="157162" cy="82550"/>
          </a:xfrm>
          <a:custGeom>
            <a:avLst/>
            <a:gdLst>
              <a:gd name="T0" fmla="*/ 268 w 280"/>
              <a:gd name="T1" fmla="*/ 67 h 132"/>
              <a:gd name="T2" fmla="*/ 255 w 280"/>
              <a:gd name="T3" fmla="*/ 60 h 132"/>
              <a:gd name="T4" fmla="*/ 240 w 280"/>
              <a:gd name="T5" fmla="*/ 57 h 132"/>
              <a:gd name="T6" fmla="*/ 219 w 280"/>
              <a:gd name="T7" fmla="*/ 42 h 132"/>
              <a:gd name="T8" fmla="*/ 196 w 280"/>
              <a:gd name="T9" fmla="*/ 47 h 132"/>
              <a:gd name="T10" fmla="*/ 177 w 280"/>
              <a:gd name="T11" fmla="*/ 35 h 132"/>
              <a:gd name="T12" fmla="*/ 178 w 280"/>
              <a:gd name="T13" fmla="*/ 28 h 132"/>
              <a:gd name="T14" fmla="*/ 159 w 280"/>
              <a:gd name="T15" fmla="*/ 24 h 132"/>
              <a:gd name="T16" fmla="*/ 132 w 280"/>
              <a:gd name="T17" fmla="*/ 13 h 132"/>
              <a:gd name="T18" fmla="*/ 116 w 280"/>
              <a:gd name="T19" fmla="*/ 2 h 132"/>
              <a:gd name="T20" fmla="*/ 108 w 280"/>
              <a:gd name="T21" fmla="*/ 11 h 132"/>
              <a:gd name="T22" fmla="*/ 87 w 280"/>
              <a:gd name="T23" fmla="*/ 11 h 132"/>
              <a:gd name="T24" fmla="*/ 72 w 280"/>
              <a:gd name="T25" fmla="*/ 19 h 132"/>
              <a:gd name="T26" fmla="*/ 56 w 280"/>
              <a:gd name="T27" fmla="*/ 24 h 132"/>
              <a:gd name="T28" fmla="*/ 38 w 280"/>
              <a:gd name="T29" fmla="*/ 36 h 132"/>
              <a:gd name="T30" fmla="*/ 21 w 280"/>
              <a:gd name="T31" fmla="*/ 36 h 132"/>
              <a:gd name="T32" fmla="*/ 11 w 280"/>
              <a:gd name="T33" fmla="*/ 42 h 132"/>
              <a:gd name="T34" fmla="*/ 5 w 280"/>
              <a:gd name="T35" fmla="*/ 50 h 132"/>
              <a:gd name="T36" fmla="*/ 17 w 280"/>
              <a:gd name="T37" fmla="*/ 60 h 132"/>
              <a:gd name="T38" fmla="*/ 19 w 280"/>
              <a:gd name="T39" fmla="*/ 74 h 132"/>
              <a:gd name="T40" fmla="*/ 27 w 280"/>
              <a:gd name="T41" fmla="*/ 82 h 132"/>
              <a:gd name="T42" fmla="*/ 42 w 280"/>
              <a:gd name="T43" fmla="*/ 90 h 132"/>
              <a:gd name="T44" fmla="*/ 49 w 280"/>
              <a:gd name="T45" fmla="*/ 98 h 132"/>
              <a:gd name="T46" fmla="*/ 65 w 280"/>
              <a:gd name="T47" fmla="*/ 108 h 132"/>
              <a:gd name="T48" fmla="*/ 87 w 280"/>
              <a:gd name="T49" fmla="*/ 131 h 132"/>
              <a:gd name="T50" fmla="*/ 110 w 280"/>
              <a:gd name="T51" fmla="*/ 132 h 132"/>
              <a:gd name="T52" fmla="*/ 115 w 280"/>
              <a:gd name="T53" fmla="*/ 119 h 132"/>
              <a:gd name="T54" fmla="*/ 142 w 280"/>
              <a:gd name="T55" fmla="*/ 112 h 132"/>
              <a:gd name="T56" fmla="*/ 158 w 280"/>
              <a:gd name="T57" fmla="*/ 113 h 132"/>
              <a:gd name="T58" fmla="*/ 173 w 280"/>
              <a:gd name="T59" fmla="*/ 120 h 132"/>
              <a:gd name="T60" fmla="*/ 200 w 280"/>
              <a:gd name="T61" fmla="*/ 123 h 132"/>
              <a:gd name="T62" fmla="*/ 221 w 280"/>
              <a:gd name="T63" fmla="*/ 116 h 132"/>
              <a:gd name="T64" fmla="*/ 255 w 280"/>
              <a:gd name="T65" fmla="*/ 105 h 132"/>
              <a:gd name="T66" fmla="*/ 269 w 280"/>
              <a:gd name="T67" fmla="*/ 86 h 132"/>
              <a:gd name="T68" fmla="*/ 275 w 280"/>
              <a:gd name="T69" fmla="*/ 7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132">
                <a:moveTo>
                  <a:pt x="275" y="73"/>
                </a:moveTo>
                <a:cubicBezTo>
                  <a:pt x="268" y="67"/>
                  <a:pt x="268" y="67"/>
                  <a:pt x="268" y="67"/>
                </a:cubicBezTo>
                <a:cubicBezTo>
                  <a:pt x="269" y="62"/>
                  <a:pt x="269" y="62"/>
                  <a:pt x="269" y="62"/>
                </a:cubicBezTo>
                <a:cubicBezTo>
                  <a:pt x="269" y="62"/>
                  <a:pt x="259" y="60"/>
                  <a:pt x="255" y="60"/>
                </a:cubicBezTo>
                <a:cubicBezTo>
                  <a:pt x="251" y="60"/>
                  <a:pt x="247" y="51"/>
                  <a:pt x="247" y="51"/>
                </a:cubicBezTo>
                <a:cubicBezTo>
                  <a:pt x="240" y="57"/>
                  <a:pt x="240" y="57"/>
                  <a:pt x="240" y="57"/>
                </a:cubicBezTo>
                <a:cubicBezTo>
                  <a:pt x="240" y="57"/>
                  <a:pt x="235" y="44"/>
                  <a:pt x="227" y="43"/>
                </a:cubicBezTo>
                <a:cubicBezTo>
                  <a:pt x="219" y="42"/>
                  <a:pt x="219" y="42"/>
                  <a:pt x="219" y="42"/>
                </a:cubicBezTo>
                <a:cubicBezTo>
                  <a:pt x="219" y="42"/>
                  <a:pt x="224" y="35"/>
                  <a:pt x="211" y="39"/>
                </a:cubicBezTo>
                <a:cubicBezTo>
                  <a:pt x="198" y="43"/>
                  <a:pt x="196" y="47"/>
                  <a:pt x="196" y="47"/>
                </a:cubicBezTo>
                <a:cubicBezTo>
                  <a:pt x="196" y="47"/>
                  <a:pt x="185" y="45"/>
                  <a:pt x="181" y="43"/>
                </a:cubicBezTo>
                <a:cubicBezTo>
                  <a:pt x="177" y="41"/>
                  <a:pt x="177" y="35"/>
                  <a:pt x="177" y="35"/>
                </a:cubicBezTo>
                <a:cubicBezTo>
                  <a:pt x="171" y="32"/>
                  <a:pt x="171" y="32"/>
                  <a:pt x="171" y="32"/>
                </a:cubicBezTo>
                <a:cubicBezTo>
                  <a:pt x="178" y="28"/>
                  <a:pt x="178" y="28"/>
                  <a:pt x="178" y="28"/>
                </a:cubicBezTo>
                <a:cubicBezTo>
                  <a:pt x="175" y="23"/>
                  <a:pt x="175" y="23"/>
                  <a:pt x="175" y="23"/>
                </a:cubicBezTo>
                <a:cubicBezTo>
                  <a:pt x="175" y="23"/>
                  <a:pt x="162" y="24"/>
                  <a:pt x="159" y="24"/>
                </a:cubicBezTo>
                <a:cubicBezTo>
                  <a:pt x="156" y="24"/>
                  <a:pt x="158" y="18"/>
                  <a:pt x="146" y="14"/>
                </a:cubicBezTo>
                <a:cubicBezTo>
                  <a:pt x="134" y="10"/>
                  <a:pt x="132" y="13"/>
                  <a:pt x="132" y="13"/>
                </a:cubicBezTo>
                <a:cubicBezTo>
                  <a:pt x="129" y="4"/>
                  <a:pt x="129" y="4"/>
                  <a:pt x="129" y="4"/>
                </a:cubicBezTo>
                <a:cubicBezTo>
                  <a:pt x="116" y="2"/>
                  <a:pt x="116" y="2"/>
                  <a:pt x="116" y="2"/>
                </a:cubicBezTo>
                <a:cubicBezTo>
                  <a:pt x="116" y="2"/>
                  <a:pt x="116" y="2"/>
                  <a:pt x="116" y="2"/>
                </a:cubicBezTo>
                <a:cubicBezTo>
                  <a:pt x="114" y="6"/>
                  <a:pt x="111" y="11"/>
                  <a:pt x="108" y="11"/>
                </a:cubicBezTo>
                <a:cubicBezTo>
                  <a:pt x="103" y="12"/>
                  <a:pt x="98" y="0"/>
                  <a:pt x="96" y="1"/>
                </a:cubicBezTo>
                <a:cubicBezTo>
                  <a:pt x="94" y="2"/>
                  <a:pt x="89" y="8"/>
                  <a:pt x="87" y="11"/>
                </a:cubicBezTo>
                <a:cubicBezTo>
                  <a:pt x="84" y="14"/>
                  <a:pt x="73" y="13"/>
                  <a:pt x="73" y="13"/>
                </a:cubicBezTo>
                <a:cubicBezTo>
                  <a:pt x="73" y="13"/>
                  <a:pt x="75" y="18"/>
                  <a:pt x="72" y="19"/>
                </a:cubicBezTo>
                <a:cubicBezTo>
                  <a:pt x="69" y="20"/>
                  <a:pt x="58" y="20"/>
                  <a:pt x="58" y="20"/>
                </a:cubicBezTo>
                <a:cubicBezTo>
                  <a:pt x="56" y="24"/>
                  <a:pt x="56" y="24"/>
                  <a:pt x="56" y="24"/>
                </a:cubicBezTo>
                <a:cubicBezTo>
                  <a:pt x="45" y="27"/>
                  <a:pt x="45" y="27"/>
                  <a:pt x="45" y="27"/>
                </a:cubicBezTo>
                <a:cubicBezTo>
                  <a:pt x="38" y="36"/>
                  <a:pt x="38" y="36"/>
                  <a:pt x="38" y="36"/>
                </a:cubicBezTo>
                <a:cubicBezTo>
                  <a:pt x="38" y="36"/>
                  <a:pt x="40" y="32"/>
                  <a:pt x="31" y="30"/>
                </a:cubicBezTo>
                <a:cubicBezTo>
                  <a:pt x="23" y="28"/>
                  <a:pt x="21" y="36"/>
                  <a:pt x="21" y="36"/>
                </a:cubicBezTo>
                <a:cubicBezTo>
                  <a:pt x="14" y="36"/>
                  <a:pt x="14" y="36"/>
                  <a:pt x="14" y="36"/>
                </a:cubicBezTo>
                <a:cubicBezTo>
                  <a:pt x="14" y="36"/>
                  <a:pt x="15" y="41"/>
                  <a:pt x="11" y="42"/>
                </a:cubicBezTo>
                <a:cubicBezTo>
                  <a:pt x="7" y="42"/>
                  <a:pt x="7" y="36"/>
                  <a:pt x="3" y="38"/>
                </a:cubicBezTo>
                <a:cubicBezTo>
                  <a:pt x="0" y="41"/>
                  <a:pt x="5" y="50"/>
                  <a:pt x="5" y="50"/>
                </a:cubicBezTo>
                <a:cubicBezTo>
                  <a:pt x="11" y="51"/>
                  <a:pt x="11" y="51"/>
                  <a:pt x="11" y="51"/>
                </a:cubicBezTo>
                <a:cubicBezTo>
                  <a:pt x="17" y="60"/>
                  <a:pt x="17" y="60"/>
                  <a:pt x="17" y="60"/>
                </a:cubicBezTo>
                <a:cubicBezTo>
                  <a:pt x="17" y="60"/>
                  <a:pt x="9" y="64"/>
                  <a:pt x="10" y="66"/>
                </a:cubicBezTo>
                <a:cubicBezTo>
                  <a:pt x="11" y="68"/>
                  <a:pt x="19" y="74"/>
                  <a:pt x="19" y="74"/>
                </a:cubicBezTo>
                <a:cubicBezTo>
                  <a:pt x="21" y="80"/>
                  <a:pt x="21" y="80"/>
                  <a:pt x="21" y="80"/>
                </a:cubicBezTo>
                <a:cubicBezTo>
                  <a:pt x="27" y="82"/>
                  <a:pt x="27" y="82"/>
                  <a:pt x="27" y="82"/>
                </a:cubicBezTo>
                <a:cubicBezTo>
                  <a:pt x="27" y="82"/>
                  <a:pt x="21" y="87"/>
                  <a:pt x="29" y="88"/>
                </a:cubicBezTo>
                <a:cubicBezTo>
                  <a:pt x="36" y="88"/>
                  <a:pt x="42" y="90"/>
                  <a:pt x="42" y="90"/>
                </a:cubicBezTo>
                <a:cubicBezTo>
                  <a:pt x="45" y="98"/>
                  <a:pt x="45" y="98"/>
                  <a:pt x="45" y="98"/>
                </a:cubicBezTo>
                <a:cubicBezTo>
                  <a:pt x="49" y="98"/>
                  <a:pt x="49" y="98"/>
                  <a:pt x="49" y="98"/>
                </a:cubicBezTo>
                <a:cubicBezTo>
                  <a:pt x="55" y="107"/>
                  <a:pt x="55" y="107"/>
                  <a:pt x="55" y="107"/>
                </a:cubicBezTo>
                <a:cubicBezTo>
                  <a:pt x="55" y="107"/>
                  <a:pt x="60" y="105"/>
                  <a:pt x="65" y="108"/>
                </a:cubicBezTo>
                <a:cubicBezTo>
                  <a:pt x="71" y="112"/>
                  <a:pt x="72" y="119"/>
                  <a:pt x="72" y="119"/>
                </a:cubicBezTo>
                <a:cubicBezTo>
                  <a:pt x="72" y="119"/>
                  <a:pt x="80" y="131"/>
                  <a:pt x="87" y="131"/>
                </a:cubicBezTo>
                <a:cubicBezTo>
                  <a:pt x="95" y="131"/>
                  <a:pt x="101" y="127"/>
                  <a:pt x="101" y="127"/>
                </a:cubicBezTo>
                <a:cubicBezTo>
                  <a:pt x="110" y="132"/>
                  <a:pt x="110" y="132"/>
                  <a:pt x="110" y="132"/>
                </a:cubicBezTo>
                <a:cubicBezTo>
                  <a:pt x="111" y="120"/>
                  <a:pt x="111" y="120"/>
                  <a:pt x="111" y="120"/>
                </a:cubicBezTo>
                <a:cubicBezTo>
                  <a:pt x="115" y="119"/>
                  <a:pt x="115" y="119"/>
                  <a:pt x="115" y="119"/>
                </a:cubicBezTo>
                <a:cubicBezTo>
                  <a:pt x="115" y="119"/>
                  <a:pt x="122" y="106"/>
                  <a:pt x="125" y="105"/>
                </a:cubicBezTo>
                <a:cubicBezTo>
                  <a:pt x="129" y="104"/>
                  <a:pt x="142" y="112"/>
                  <a:pt x="142" y="112"/>
                </a:cubicBezTo>
                <a:cubicBezTo>
                  <a:pt x="151" y="118"/>
                  <a:pt x="151" y="118"/>
                  <a:pt x="151" y="118"/>
                </a:cubicBezTo>
                <a:cubicBezTo>
                  <a:pt x="158" y="113"/>
                  <a:pt x="158" y="113"/>
                  <a:pt x="158" y="113"/>
                </a:cubicBezTo>
                <a:cubicBezTo>
                  <a:pt x="165" y="121"/>
                  <a:pt x="165" y="121"/>
                  <a:pt x="165" y="121"/>
                </a:cubicBezTo>
                <a:cubicBezTo>
                  <a:pt x="173" y="120"/>
                  <a:pt x="173" y="120"/>
                  <a:pt x="173" y="120"/>
                </a:cubicBezTo>
                <a:cubicBezTo>
                  <a:pt x="173" y="120"/>
                  <a:pt x="177" y="113"/>
                  <a:pt x="184" y="115"/>
                </a:cubicBezTo>
                <a:cubicBezTo>
                  <a:pt x="192" y="118"/>
                  <a:pt x="200" y="123"/>
                  <a:pt x="200" y="123"/>
                </a:cubicBezTo>
                <a:cubicBezTo>
                  <a:pt x="200" y="123"/>
                  <a:pt x="205" y="119"/>
                  <a:pt x="209" y="118"/>
                </a:cubicBezTo>
                <a:cubicBezTo>
                  <a:pt x="212" y="117"/>
                  <a:pt x="218" y="117"/>
                  <a:pt x="221" y="116"/>
                </a:cubicBezTo>
                <a:cubicBezTo>
                  <a:pt x="222" y="118"/>
                  <a:pt x="228" y="120"/>
                  <a:pt x="233" y="117"/>
                </a:cubicBezTo>
                <a:cubicBezTo>
                  <a:pt x="240" y="112"/>
                  <a:pt x="255" y="105"/>
                  <a:pt x="255" y="105"/>
                </a:cubicBezTo>
                <a:cubicBezTo>
                  <a:pt x="255" y="92"/>
                  <a:pt x="255" y="92"/>
                  <a:pt x="255" y="92"/>
                </a:cubicBezTo>
                <a:cubicBezTo>
                  <a:pt x="269" y="86"/>
                  <a:pt x="269" y="86"/>
                  <a:pt x="269" y="86"/>
                </a:cubicBezTo>
                <a:cubicBezTo>
                  <a:pt x="280" y="79"/>
                  <a:pt x="280" y="79"/>
                  <a:pt x="280" y="79"/>
                </a:cubicBezTo>
                <a:cubicBezTo>
                  <a:pt x="277" y="76"/>
                  <a:pt x="275" y="73"/>
                  <a:pt x="275" y="73"/>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7" name="Freeform 84"/>
          <p:cNvSpPr>
            <a:spLocks noChangeAspect="1"/>
          </p:cNvSpPr>
          <p:nvPr/>
        </p:nvSpPr>
        <p:spPr bwMode="gray">
          <a:xfrm>
            <a:off x="4527550" y="2693988"/>
            <a:ext cx="238125" cy="184150"/>
          </a:xfrm>
          <a:custGeom>
            <a:avLst/>
            <a:gdLst>
              <a:gd name="T0" fmla="*/ 312 w 419"/>
              <a:gd name="T1" fmla="*/ 276 h 301"/>
              <a:gd name="T2" fmla="*/ 351 w 419"/>
              <a:gd name="T3" fmla="*/ 293 h 301"/>
              <a:gd name="T4" fmla="*/ 371 w 419"/>
              <a:gd name="T5" fmla="*/ 301 h 301"/>
              <a:gd name="T6" fmla="*/ 364 w 419"/>
              <a:gd name="T7" fmla="*/ 265 h 301"/>
              <a:gd name="T8" fmla="*/ 417 w 419"/>
              <a:gd name="T9" fmla="*/ 224 h 301"/>
              <a:gd name="T10" fmla="*/ 416 w 419"/>
              <a:gd name="T11" fmla="*/ 203 h 301"/>
              <a:gd name="T12" fmla="*/ 390 w 419"/>
              <a:gd name="T13" fmla="*/ 180 h 301"/>
              <a:gd name="T14" fmla="*/ 389 w 419"/>
              <a:gd name="T15" fmla="*/ 167 h 301"/>
              <a:gd name="T16" fmla="*/ 387 w 419"/>
              <a:gd name="T17" fmla="*/ 140 h 301"/>
              <a:gd name="T18" fmla="*/ 379 w 419"/>
              <a:gd name="T19" fmla="*/ 123 h 301"/>
              <a:gd name="T20" fmla="*/ 394 w 419"/>
              <a:gd name="T21" fmla="*/ 106 h 301"/>
              <a:gd name="T22" fmla="*/ 392 w 419"/>
              <a:gd name="T23" fmla="*/ 78 h 301"/>
              <a:gd name="T24" fmla="*/ 373 w 419"/>
              <a:gd name="T25" fmla="*/ 46 h 301"/>
              <a:gd name="T26" fmla="*/ 344 w 419"/>
              <a:gd name="T27" fmla="*/ 22 h 301"/>
              <a:gd name="T28" fmla="*/ 313 w 419"/>
              <a:gd name="T29" fmla="*/ 26 h 301"/>
              <a:gd name="T30" fmla="*/ 257 w 419"/>
              <a:gd name="T31" fmla="*/ 20 h 301"/>
              <a:gd name="T32" fmla="*/ 231 w 419"/>
              <a:gd name="T33" fmla="*/ 18 h 301"/>
              <a:gd name="T34" fmla="*/ 189 w 419"/>
              <a:gd name="T35" fmla="*/ 22 h 301"/>
              <a:gd name="T36" fmla="*/ 149 w 419"/>
              <a:gd name="T37" fmla="*/ 0 h 301"/>
              <a:gd name="T38" fmla="*/ 81 w 419"/>
              <a:gd name="T39" fmla="*/ 28 h 301"/>
              <a:gd name="T40" fmla="*/ 12 w 419"/>
              <a:gd name="T41" fmla="*/ 48 h 301"/>
              <a:gd name="T42" fmla="*/ 7 w 419"/>
              <a:gd name="T43" fmla="*/ 58 h 301"/>
              <a:gd name="T44" fmla="*/ 14 w 419"/>
              <a:gd name="T45" fmla="*/ 75 h 301"/>
              <a:gd name="T46" fmla="*/ 3 w 419"/>
              <a:gd name="T47" fmla="*/ 102 h 301"/>
              <a:gd name="T48" fmla="*/ 14 w 419"/>
              <a:gd name="T49" fmla="*/ 111 h 301"/>
              <a:gd name="T50" fmla="*/ 24 w 419"/>
              <a:gd name="T51" fmla="*/ 122 h 301"/>
              <a:gd name="T52" fmla="*/ 25 w 419"/>
              <a:gd name="T53" fmla="*/ 132 h 301"/>
              <a:gd name="T54" fmla="*/ 29 w 419"/>
              <a:gd name="T55" fmla="*/ 142 h 301"/>
              <a:gd name="T56" fmla="*/ 30 w 419"/>
              <a:gd name="T57" fmla="*/ 161 h 301"/>
              <a:gd name="T58" fmla="*/ 38 w 419"/>
              <a:gd name="T59" fmla="*/ 173 h 301"/>
              <a:gd name="T60" fmla="*/ 41 w 419"/>
              <a:gd name="T61" fmla="*/ 187 h 301"/>
              <a:gd name="T62" fmla="*/ 50 w 419"/>
              <a:gd name="T63" fmla="*/ 197 h 301"/>
              <a:gd name="T64" fmla="*/ 67 w 419"/>
              <a:gd name="T65" fmla="*/ 207 h 301"/>
              <a:gd name="T66" fmla="*/ 96 w 419"/>
              <a:gd name="T67" fmla="*/ 216 h 301"/>
              <a:gd name="T68" fmla="*/ 92 w 419"/>
              <a:gd name="T69" fmla="*/ 225 h 301"/>
              <a:gd name="T70" fmla="*/ 102 w 419"/>
              <a:gd name="T71" fmla="*/ 236 h 301"/>
              <a:gd name="T72" fmla="*/ 132 w 419"/>
              <a:gd name="T73" fmla="*/ 232 h 301"/>
              <a:gd name="T74" fmla="*/ 148 w 419"/>
              <a:gd name="T75" fmla="*/ 236 h 301"/>
              <a:gd name="T76" fmla="*/ 168 w 419"/>
              <a:gd name="T77" fmla="*/ 244 h 301"/>
              <a:gd name="T78" fmla="*/ 190 w 419"/>
              <a:gd name="T79" fmla="*/ 255 h 301"/>
              <a:gd name="T80" fmla="*/ 196 w 419"/>
              <a:gd name="T81" fmla="*/ 266 h 301"/>
              <a:gd name="T82" fmla="*/ 229 w 419"/>
              <a:gd name="T83" fmla="*/ 272 h 301"/>
              <a:gd name="T84" fmla="*/ 244 w 419"/>
              <a:gd name="T85" fmla="*/ 281 h 301"/>
              <a:gd name="T86" fmla="*/ 258 w 419"/>
              <a:gd name="T87" fmla="*/ 279 h 301"/>
              <a:gd name="T88" fmla="*/ 288 w 419"/>
              <a:gd name="T89" fmla="*/ 28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9" h="301">
                <a:moveTo>
                  <a:pt x="288" y="284"/>
                </a:moveTo>
                <a:cubicBezTo>
                  <a:pt x="293" y="284"/>
                  <a:pt x="298" y="276"/>
                  <a:pt x="312" y="276"/>
                </a:cubicBezTo>
                <a:cubicBezTo>
                  <a:pt x="326" y="276"/>
                  <a:pt x="325" y="283"/>
                  <a:pt x="332" y="289"/>
                </a:cubicBezTo>
                <a:cubicBezTo>
                  <a:pt x="339" y="295"/>
                  <a:pt x="345" y="293"/>
                  <a:pt x="351" y="293"/>
                </a:cubicBezTo>
                <a:cubicBezTo>
                  <a:pt x="357" y="293"/>
                  <a:pt x="355" y="300"/>
                  <a:pt x="355" y="300"/>
                </a:cubicBezTo>
                <a:cubicBezTo>
                  <a:pt x="371" y="301"/>
                  <a:pt x="371" y="301"/>
                  <a:pt x="371" y="301"/>
                </a:cubicBezTo>
                <a:cubicBezTo>
                  <a:pt x="371" y="301"/>
                  <a:pt x="362" y="295"/>
                  <a:pt x="363" y="285"/>
                </a:cubicBezTo>
                <a:cubicBezTo>
                  <a:pt x="364" y="275"/>
                  <a:pt x="364" y="265"/>
                  <a:pt x="364" y="265"/>
                </a:cubicBezTo>
                <a:cubicBezTo>
                  <a:pt x="399" y="230"/>
                  <a:pt x="399" y="230"/>
                  <a:pt x="399" y="230"/>
                </a:cubicBezTo>
                <a:cubicBezTo>
                  <a:pt x="399" y="230"/>
                  <a:pt x="419" y="229"/>
                  <a:pt x="417" y="224"/>
                </a:cubicBezTo>
                <a:cubicBezTo>
                  <a:pt x="415" y="219"/>
                  <a:pt x="409" y="211"/>
                  <a:pt x="409" y="211"/>
                </a:cubicBezTo>
                <a:cubicBezTo>
                  <a:pt x="416" y="203"/>
                  <a:pt x="416" y="203"/>
                  <a:pt x="416" y="203"/>
                </a:cubicBezTo>
                <a:cubicBezTo>
                  <a:pt x="416" y="203"/>
                  <a:pt x="404" y="200"/>
                  <a:pt x="401" y="191"/>
                </a:cubicBezTo>
                <a:cubicBezTo>
                  <a:pt x="398" y="182"/>
                  <a:pt x="390" y="180"/>
                  <a:pt x="390" y="180"/>
                </a:cubicBezTo>
                <a:cubicBezTo>
                  <a:pt x="388" y="167"/>
                  <a:pt x="388" y="167"/>
                  <a:pt x="388" y="167"/>
                </a:cubicBezTo>
                <a:cubicBezTo>
                  <a:pt x="388" y="167"/>
                  <a:pt x="388" y="167"/>
                  <a:pt x="389" y="167"/>
                </a:cubicBezTo>
                <a:cubicBezTo>
                  <a:pt x="386" y="158"/>
                  <a:pt x="386" y="158"/>
                  <a:pt x="386" y="158"/>
                </a:cubicBezTo>
                <a:cubicBezTo>
                  <a:pt x="386" y="158"/>
                  <a:pt x="389" y="144"/>
                  <a:pt x="387" y="140"/>
                </a:cubicBezTo>
                <a:cubicBezTo>
                  <a:pt x="385" y="136"/>
                  <a:pt x="371" y="133"/>
                  <a:pt x="369" y="127"/>
                </a:cubicBezTo>
                <a:cubicBezTo>
                  <a:pt x="367" y="121"/>
                  <a:pt x="376" y="123"/>
                  <a:pt x="379" y="123"/>
                </a:cubicBezTo>
                <a:cubicBezTo>
                  <a:pt x="382" y="123"/>
                  <a:pt x="380" y="111"/>
                  <a:pt x="380" y="111"/>
                </a:cubicBezTo>
                <a:cubicBezTo>
                  <a:pt x="394" y="106"/>
                  <a:pt x="394" y="106"/>
                  <a:pt x="394" y="106"/>
                </a:cubicBezTo>
                <a:cubicBezTo>
                  <a:pt x="394" y="106"/>
                  <a:pt x="396" y="98"/>
                  <a:pt x="398" y="94"/>
                </a:cubicBezTo>
                <a:cubicBezTo>
                  <a:pt x="400" y="90"/>
                  <a:pt x="392" y="78"/>
                  <a:pt x="392" y="78"/>
                </a:cubicBezTo>
                <a:cubicBezTo>
                  <a:pt x="392" y="78"/>
                  <a:pt x="381" y="69"/>
                  <a:pt x="381" y="64"/>
                </a:cubicBezTo>
                <a:cubicBezTo>
                  <a:pt x="381" y="59"/>
                  <a:pt x="373" y="46"/>
                  <a:pt x="373" y="46"/>
                </a:cubicBezTo>
                <a:cubicBezTo>
                  <a:pt x="373" y="33"/>
                  <a:pt x="373" y="33"/>
                  <a:pt x="373" y="33"/>
                </a:cubicBezTo>
                <a:cubicBezTo>
                  <a:pt x="373" y="33"/>
                  <a:pt x="357" y="24"/>
                  <a:pt x="344" y="22"/>
                </a:cubicBezTo>
                <a:cubicBezTo>
                  <a:pt x="331" y="20"/>
                  <a:pt x="336" y="27"/>
                  <a:pt x="336" y="27"/>
                </a:cubicBezTo>
                <a:cubicBezTo>
                  <a:pt x="336" y="27"/>
                  <a:pt x="321" y="27"/>
                  <a:pt x="313" y="26"/>
                </a:cubicBezTo>
                <a:cubicBezTo>
                  <a:pt x="305" y="25"/>
                  <a:pt x="274" y="27"/>
                  <a:pt x="274" y="27"/>
                </a:cubicBezTo>
                <a:cubicBezTo>
                  <a:pt x="274" y="27"/>
                  <a:pt x="266" y="22"/>
                  <a:pt x="257" y="20"/>
                </a:cubicBezTo>
                <a:cubicBezTo>
                  <a:pt x="248" y="18"/>
                  <a:pt x="236" y="23"/>
                  <a:pt x="236" y="23"/>
                </a:cubicBezTo>
                <a:cubicBezTo>
                  <a:pt x="231" y="18"/>
                  <a:pt x="231" y="18"/>
                  <a:pt x="231" y="18"/>
                </a:cubicBezTo>
                <a:cubicBezTo>
                  <a:pt x="231" y="19"/>
                  <a:pt x="231" y="19"/>
                  <a:pt x="231" y="19"/>
                </a:cubicBezTo>
                <a:cubicBezTo>
                  <a:pt x="231" y="19"/>
                  <a:pt x="195" y="23"/>
                  <a:pt x="189" y="22"/>
                </a:cubicBezTo>
                <a:cubicBezTo>
                  <a:pt x="183" y="21"/>
                  <a:pt x="178" y="4"/>
                  <a:pt x="178" y="4"/>
                </a:cubicBezTo>
                <a:cubicBezTo>
                  <a:pt x="178" y="4"/>
                  <a:pt x="164" y="0"/>
                  <a:pt x="149" y="0"/>
                </a:cubicBezTo>
                <a:cubicBezTo>
                  <a:pt x="134" y="0"/>
                  <a:pt x="94" y="17"/>
                  <a:pt x="94" y="17"/>
                </a:cubicBezTo>
                <a:cubicBezTo>
                  <a:pt x="81" y="28"/>
                  <a:pt x="81" y="28"/>
                  <a:pt x="81" y="28"/>
                </a:cubicBezTo>
                <a:cubicBezTo>
                  <a:pt x="41" y="33"/>
                  <a:pt x="41" y="33"/>
                  <a:pt x="41" y="33"/>
                </a:cubicBezTo>
                <a:cubicBezTo>
                  <a:pt x="41" y="33"/>
                  <a:pt x="10" y="44"/>
                  <a:pt x="12" y="48"/>
                </a:cubicBezTo>
                <a:cubicBezTo>
                  <a:pt x="14" y="52"/>
                  <a:pt x="14" y="62"/>
                  <a:pt x="14" y="62"/>
                </a:cubicBezTo>
                <a:cubicBezTo>
                  <a:pt x="7" y="58"/>
                  <a:pt x="7" y="58"/>
                  <a:pt x="7" y="58"/>
                </a:cubicBezTo>
                <a:cubicBezTo>
                  <a:pt x="8" y="61"/>
                  <a:pt x="9" y="65"/>
                  <a:pt x="8" y="68"/>
                </a:cubicBezTo>
                <a:cubicBezTo>
                  <a:pt x="6" y="74"/>
                  <a:pt x="11" y="66"/>
                  <a:pt x="14" y="75"/>
                </a:cubicBezTo>
                <a:cubicBezTo>
                  <a:pt x="16" y="83"/>
                  <a:pt x="18" y="85"/>
                  <a:pt x="12" y="89"/>
                </a:cubicBezTo>
                <a:cubicBezTo>
                  <a:pt x="6" y="94"/>
                  <a:pt x="0" y="95"/>
                  <a:pt x="3" y="102"/>
                </a:cubicBezTo>
                <a:cubicBezTo>
                  <a:pt x="6" y="109"/>
                  <a:pt x="10" y="105"/>
                  <a:pt x="10" y="105"/>
                </a:cubicBezTo>
                <a:cubicBezTo>
                  <a:pt x="14" y="111"/>
                  <a:pt x="14" y="111"/>
                  <a:pt x="14" y="111"/>
                </a:cubicBezTo>
                <a:cubicBezTo>
                  <a:pt x="14" y="111"/>
                  <a:pt x="18" y="107"/>
                  <a:pt x="21" y="111"/>
                </a:cubicBezTo>
                <a:cubicBezTo>
                  <a:pt x="24" y="116"/>
                  <a:pt x="24" y="122"/>
                  <a:pt x="24" y="122"/>
                </a:cubicBezTo>
                <a:cubicBezTo>
                  <a:pt x="24" y="122"/>
                  <a:pt x="18" y="125"/>
                  <a:pt x="19" y="128"/>
                </a:cubicBezTo>
                <a:cubicBezTo>
                  <a:pt x="20" y="131"/>
                  <a:pt x="25" y="132"/>
                  <a:pt x="25" y="132"/>
                </a:cubicBezTo>
                <a:cubicBezTo>
                  <a:pt x="25" y="132"/>
                  <a:pt x="22" y="139"/>
                  <a:pt x="24" y="139"/>
                </a:cubicBezTo>
                <a:cubicBezTo>
                  <a:pt x="26" y="140"/>
                  <a:pt x="29" y="142"/>
                  <a:pt x="29" y="142"/>
                </a:cubicBezTo>
                <a:cubicBezTo>
                  <a:pt x="29" y="142"/>
                  <a:pt x="20" y="148"/>
                  <a:pt x="20" y="153"/>
                </a:cubicBezTo>
                <a:cubicBezTo>
                  <a:pt x="21" y="159"/>
                  <a:pt x="30" y="161"/>
                  <a:pt x="30" y="161"/>
                </a:cubicBezTo>
                <a:cubicBezTo>
                  <a:pt x="29" y="173"/>
                  <a:pt x="29" y="173"/>
                  <a:pt x="29" y="173"/>
                </a:cubicBezTo>
                <a:cubicBezTo>
                  <a:pt x="29" y="173"/>
                  <a:pt x="37" y="167"/>
                  <a:pt x="38" y="173"/>
                </a:cubicBezTo>
                <a:cubicBezTo>
                  <a:pt x="40" y="178"/>
                  <a:pt x="36" y="183"/>
                  <a:pt x="36" y="183"/>
                </a:cubicBezTo>
                <a:cubicBezTo>
                  <a:pt x="36" y="183"/>
                  <a:pt x="42" y="184"/>
                  <a:pt x="41" y="187"/>
                </a:cubicBezTo>
                <a:cubicBezTo>
                  <a:pt x="40" y="189"/>
                  <a:pt x="39" y="192"/>
                  <a:pt x="37" y="195"/>
                </a:cubicBezTo>
                <a:cubicBezTo>
                  <a:pt x="50" y="197"/>
                  <a:pt x="50" y="197"/>
                  <a:pt x="50" y="197"/>
                </a:cubicBezTo>
                <a:cubicBezTo>
                  <a:pt x="53" y="206"/>
                  <a:pt x="53" y="206"/>
                  <a:pt x="53" y="206"/>
                </a:cubicBezTo>
                <a:cubicBezTo>
                  <a:pt x="53" y="206"/>
                  <a:pt x="55" y="203"/>
                  <a:pt x="67" y="207"/>
                </a:cubicBezTo>
                <a:cubicBezTo>
                  <a:pt x="79" y="211"/>
                  <a:pt x="77" y="217"/>
                  <a:pt x="80" y="217"/>
                </a:cubicBezTo>
                <a:cubicBezTo>
                  <a:pt x="83" y="217"/>
                  <a:pt x="96" y="216"/>
                  <a:pt x="96" y="216"/>
                </a:cubicBezTo>
                <a:cubicBezTo>
                  <a:pt x="99" y="221"/>
                  <a:pt x="99" y="221"/>
                  <a:pt x="99" y="221"/>
                </a:cubicBezTo>
                <a:cubicBezTo>
                  <a:pt x="92" y="225"/>
                  <a:pt x="92" y="225"/>
                  <a:pt x="92" y="225"/>
                </a:cubicBezTo>
                <a:cubicBezTo>
                  <a:pt x="98" y="228"/>
                  <a:pt x="98" y="228"/>
                  <a:pt x="98" y="228"/>
                </a:cubicBezTo>
                <a:cubicBezTo>
                  <a:pt x="98" y="228"/>
                  <a:pt x="98" y="234"/>
                  <a:pt x="102" y="236"/>
                </a:cubicBezTo>
                <a:cubicBezTo>
                  <a:pt x="106" y="238"/>
                  <a:pt x="117" y="240"/>
                  <a:pt x="117" y="240"/>
                </a:cubicBezTo>
                <a:cubicBezTo>
                  <a:pt x="117" y="240"/>
                  <a:pt x="119" y="236"/>
                  <a:pt x="132" y="232"/>
                </a:cubicBezTo>
                <a:cubicBezTo>
                  <a:pt x="145" y="228"/>
                  <a:pt x="140" y="235"/>
                  <a:pt x="140" y="235"/>
                </a:cubicBezTo>
                <a:cubicBezTo>
                  <a:pt x="140" y="235"/>
                  <a:pt x="140" y="235"/>
                  <a:pt x="148" y="236"/>
                </a:cubicBezTo>
                <a:cubicBezTo>
                  <a:pt x="156" y="237"/>
                  <a:pt x="161" y="250"/>
                  <a:pt x="161" y="250"/>
                </a:cubicBezTo>
                <a:cubicBezTo>
                  <a:pt x="168" y="244"/>
                  <a:pt x="168" y="244"/>
                  <a:pt x="168" y="244"/>
                </a:cubicBezTo>
                <a:cubicBezTo>
                  <a:pt x="168" y="244"/>
                  <a:pt x="172" y="253"/>
                  <a:pt x="176" y="253"/>
                </a:cubicBezTo>
                <a:cubicBezTo>
                  <a:pt x="180" y="253"/>
                  <a:pt x="190" y="255"/>
                  <a:pt x="190" y="255"/>
                </a:cubicBezTo>
                <a:cubicBezTo>
                  <a:pt x="189" y="260"/>
                  <a:pt x="189" y="260"/>
                  <a:pt x="189" y="260"/>
                </a:cubicBezTo>
                <a:cubicBezTo>
                  <a:pt x="196" y="266"/>
                  <a:pt x="196" y="266"/>
                  <a:pt x="196" y="266"/>
                </a:cubicBezTo>
                <a:cubicBezTo>
                  <a:pt x="196" y="266"/>
                  <a:pt x="206" y="278"/>
                  <a:pt x="209" y="278"/>
                </a:cubicBezTo>
                <a:cubicBezTo>
                  <a:pt x="212" y="278"/>
                  <a:pt x="222" y="270"/>
                  <a:pt x="229" y="272"/>
                </a:cubicBezTo>
                <a:cubicBezTo>
                  <a:pt x="236" y="274"/>
                  <a:pt x="237" y="281"/>
                  <a:pt x="237" y="281"/>
                </a:cubicBezTo>
                <a:cubicBezTo>
                  <a:pt x="244" y="281"/>
                  <a:pt x="244" y="281"/>
                  <a:pt x="244" y="281"/>
                </a:cubicBezTo>
                <a:cubicBezTo>
                  <a:pt x="244" y="281"/>
                  <a:pt x="241" y="288"/>
                  <a:pt x="250" y="288"/>
                </a:cubicBezTo>
                <a:cubicBezTo>
                  <a:pt x="259" y="288"/>
                  <a:pt x="258" y="279"/>
                  <a:pt x="258" y="279"/>
                </a:cubicBezTo>
                <a:cubicBezTo>
                  <a:pt x="277" y="280"/>
                  <a:pt x="277" y="280"/>
                  <a:pt x="277" y="280"/>
                </a:cubicBezTo>
                <a:cubicBezTo>
                  <a:pt x="277" y="280"/>
                  <a:pt x="283" y="284"/>
                  <a:pt x="288" y="284"/>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8" name="Freeform 85"/>
          <p:cNvSpPr>
            <a:spLocks noChangeAspect="1"/>
          </p:cNvSpPr>
          <p:nvPr/>
        </p:nvSpPr>
        <p:spPr bwMode="gray">
          <a:xfrm>
            <a:off x="4332288" y="2841625"/>
            <a:ext cx="20637" cy="19050"/>
          </a:xfrm>
          <a:custGeom>
            <a:avLst/>
            <a:gdLst>
              <a:gd name="T0" fmla="*/ 13 w 36"/>
              <a:gd name="T1" fmla="*/ 32 h 32"/>
              <a:gd name="T2" fmla="*/ 19 w 36"/>
              <a:gd name="T3" fmla="*/ 27 h 32"/>
              <a:gd name="T4" fmla="*/ 30 w 36"/>
              <a:gd name="T5" fmla="*/ 29 h 32"/>
              <a:gd name="T6" fmla="*/ 35 w 36"/>
              <a:gd name="T7" fmla="*/ 20 h 32"/>
              <a:gd name="T8" fmla="*/ 20 w 36"/>
              <a:gd name="T9" fmla="*/ 8 h 32"/>
              <a:gd name="T10" fmla="*/ 20 w 36"/>
              <a:gd name="T11" fmla="*/ 0 h 32"/>
              <a:gd name="T12" fmla="*/ 12 w 36"/>
              <a:gd name="T13" fmla="*/ 4 h 32"/>
              <a:gd name="T14" fmla="*/ 2 w 36"/>
              <a:gd name="T15" fmla="*/ 18 h 32"/>
              <a:gd name="T16" fmla="*/ 13 w 3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32"/>
                </a:moveTo>
                <a:cubicBezTo>
                  <a:pt x="19" y="27"/>
                  <a:pt x="19" y="27"/>
                  <a:pt x="19" y="27"/>
                </a:cubicBezTo>
                <a:cubicBezTo>
                  <a:pt x="30" y="29"/>
                  <a:pt x="30" y="29"/>
                  <a:pt x="30" y="29"/>
                </a:cubicBezTo>
                <a:cubicBezTo>
                  <a:pt x="30" y="29"/>
                  <a:pt x="36" y="25"/>
                  <a:pt x="35" y="20"/>
                </a:cubicBezTo>
                <a:cubicBezTo>
                  <a:pt x="34" y="16"/>
                  <a:pt x="24" y="14"/>
                  <a:pt x="20" y="8"/>
                </a:cubicBezTo>
                <a:cubicBezTo>
                  <a:pt x="19" y="6"/>
                  <a:pt x="19" y="3"/>
                  <a:pt x="20" y="0"/>
                </a:cubicBezTo>
                <a:cubicBezTo>
                  <a:pt x="19" y="1"/>
                  <a:pt x="16" y="2"/>
                  <a:pt x="12" y="4"/>
                </a:cubicBezTo>
                <a:cubicBezTo>
                  <a:pt x="1" y="10"/>
                  <a:pt x="0" y="16"/>
                  <a:pt x="2" y="18"/>
                </a:cubicBezTo>
                <a:cubicBezTo>
                  <a:pt x="3" y="20"/>
                  <a:pt x="9" y="27"/>
                  <a:pt x="13" y="32"/>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89" name="Freeform 86"/>
          <p:cNvSpPr>
            <a:spLocks noChangeAspect="1"/>
          </p:cNvSpPr>
          <p:nvPr/>
        </p:nvSpPr>
        <p:spPr bwMode="gray">
          <a:xfrm>
            <a:off x="4422775" y="2876550"/>
            <a:ext cx="176213" cy="84138"/>
          </a:xfrm>
          <a:custGeom>
            <a:avLst/>
            <a:gdLst>
              <a:gd name="T0" fmla="*/ 307 w 308"/>
              <a:gd name="T1" fmla="*/ 48 h 138"/>
              <a:gd name="T2" fmla="*/ 301 w 308"/>
              <a:gd name="T3" fmla="*/ 33 h 138"/>
              <a:gd name="T4" fmla="*/ 287 w 308"/>
              <a:gd name="T5" fmla="*/ 11 h 138"/>
              <a:gd name="T6" fmla="*/ 268 w 308"/>
              <a:gd name="T7" fmla="*/ 17 h 138"/>
              <a:gd name="T8" fmla="*/ 254 w 308"/>
              <a:gd name="T9" fmla="*/ 14 h 138"/>
              <a:gd name="T10" fmla="*/ 228 w 308"/>
              <a:gd name="T11" fmla="*/ 1 h 138"/>
              <a:gd name="T12" fmla="*/ 214 w 308"/>
              <a:gd name="T13" fmla="*/ 16 h 138"/>
              <a:gd name="T14" fmla="*/ 204 w 308"/>
              <a:gd name="T15" fmla="*/ 23 h 138"/>
              <a:gd name="T16" fmla="*/ 175 w 308"/>
              <a:gd name="T17" fmla="*/ 15 h 138"/>
              <a:gd name="T18" fmla="*/ 156 w 308"/>
              <a:gd name="T19" fmla="*/ 27 h 138"/>
              <a:gd name="T20" fmla="*/ 160 w 308"/>
              <a:gd name="T21" fmla="*/ 45 h 138"/>
              <a:gd name="T22" fmla="*/ 133 w 308"/>
              <a:gd name="T23" fmla="*/ 57 h 138"/>
              <a:gd name="T24" fmla="*/ 141 w 308"/>
              <a:gd name="T25" fmla="*/ 68 h 138"/>
              <a:gd name="T26" fmla="*/ 131 w 308"/>
              <a:gd name="T27" fmla="*/ 77 h 138"/>
              <a:gd name="T28" fmla="*/ 109 w 308"/>
              <a:gd name="T29" fmla="*/ 71 h 138"/>
              <a:gd name="T30" fmla="*/ 84 w 308"/>
              <a:gd name="T31" fmla="*/ 78 h 138"/>
              <a:gd name="T32" fmla="*/ 63 w 308"/>
              <a:gd name="T33" fmla="*/ 88 h 138"/>
              <a:gd name="T34" fmla="*/ 33 w 308"/>
              <a:gd name="T35" fmla="*/ 76 h 138"/>
              <a:gd name="T36" fmla="*/ 26 w 308"/>
              <a:gd name="T37" fmla="*/ 91 h 138"/>
              <a:gd name="T38" fmla="*/ 0 w 308"/>
              <a:gd name="T39" fmla="*/ 84 h 138"/>
              <a:gd name="T40" fmla="*/ 2 w 308"/>
              <a:gd name="T41" fmla="*/ 97 h 138"/>
              <a:gd name="T42" fmla="*/ 11 w 308"/>
              <a:gd name="T43" fmla="*/ 106 h 138"/>
              <a:gd name="T44" fmla="*/ 32 w 308"/>
              <a:gd name="T45" fmla="*/ 106 h 138"/>
              <a:gd name="T46" fmla="*/ 50 w 308"/>
              <a:gd name="T47" fmla="*/ 117 h 138"/>
              <a:gd name="T48" fmla="*/ 66 w 308"/>
              <a:gd name="T49" fmla="*/ 109 h 138"/>
              <a:gd name="T50" fmla="*/ 104 w 308"/>
              <a:gd name="T51" fmla="*/ 103 h 138"/>
              <a:gd name="T52" fmla="*/ 119 w 308"/>
              <a:gd name="T53" fmla="*/ 118 h 138"/>
              <a:gd name="T54" fmla="*/ 136 w 308"/>
              <a:gd name="T55" fmla="*/ 131 h 138"/>
              <a:gd name="T56" fmla="*/ 162 w 308"/>
              <a:gd name="T57" fmla="*/ 136 h 138"/>
              <a:gd name="T58" fmla="*/ 183 w 308"/>
              <a:gd name="T59" fmla="*/ 132 h 138"/>
              <a:gd name="T60" fmla="*/ 207 w 308"/>
              <a:gd name="T61" fmla="*/ 138 h 138"/>
              <a:gd name="T62" fmla="*/ 247 w 308"/>
              <a:gd name="T63" fmla="*/ 130 h 138"/>
              <a:gd name="T64" fmla="*/ 270 w 308"/>
              <a:gd name="T65" fmla="*/ 131 h 138"/>
              <a:gd name="T66" fmla="*/ 277 w 308"/>
              <a:gd name="T67" fmla="*/ 107 h 138"/>
              <a:gd name="T68" fmla="*/ 290 w 308"/>
              <a:gd name="T69" fmla="*/ 91 h 138"/>
              <a:gd name="T70" fmla="*/ 290 w 308"/>
              <a:gd name="T71" fmla="*/ 78 h 138"/>
              <a:gd name="T72" fmla="*/ 306 w 308"/>
              <a:gd name="T7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38">
                <a:moveTo>
                  <a:pt x="306" y="69"/>
                </a:moveTo>
                <a:cubicBezTo>
                  <a:pt x="306" y="69"/>
                  <a:pt x="308" y="55"/>
                  <a:pt x="307" y="48"/>
                </a:cubicBezTo>
                <a:cubicBezTo>
                  <a:pt x="306" y="42"/>
                  <a:pt x="300" y="43"/>
                  <a:pt x="300" y="43"/>
                </a:cubicBezTo>
                <a:cubicBezTo>
                  <a:pt x="301" y="33"/>
                  <a:pt x="301" y="33"/>
                  <a:pt x="301" y="33"/>
                </a:cubicBezTo>
                <a:cubicBezTo>
                  <a:pt x="303" y="19"/>
                  <a:pt x="303" y="19"/>
                  <a:pt x="303" y="19"/>
                </a:cubicBezTo>
                <a:cubicBezTo>
                  <a:pt x="303" y="19"/>
                  <a:pt x="295" y="14"/>
                  <a:pt x="287" y="11"/>
                </a:cubicBezTo>
                <a:cubicBezTo>
                  <a:pt x="280" y="9"/>
                  <a:pt x="276" y="16"/>
                  <a:pt x="276" y="16"/>
                </a:cubicBezTo>
                <a:cubicBezTo>
                  <a:pt x="268" y="17"/>
                  <a:pt x="268" y="17"/>
                  <a:pt x="268" y="17"/>
                </a:cubicBezTo>
                <a:cubicBezTo>
                  <a:pt x="261" y="9"/>
                  <a:pt x="261" y="9"/>
                  <a:pt x="261" y="9"/>
                </a:cubicBezTo>
                <a:cubicBezTo>
                  <a:pt x="254" y="14"/>
                  <a:pt x="254" y="14"/>
                  <a:pt x="254" y="14"/>
                </a:cubicBezTo>
                <a:cubicBezTo>
                  <a:pt x="245" y="8"/>
                  <a:pt x="245" y="8"/>
                  <a:pt x="245" y="8"/>
                </a:cubicBezTo>
                <a:cubicBezTo>
                  <a:pt x="245" y="8"/>
                  <a:pt x="232" y="0"/>
                  <a:pt x="228" y="1"/>
                </a:cubicBezTo>
                <a:cubicBezTo>
                  <a:pt x="225" y="2"/>
                  <a:pt x="218" y="15"/>
                  <a:pt x="218" y="15"/>
                </a:cubicBezTo>
                <a:cubicBezTo>
                  <a:pt x="214" y="16"/>
                  <a:pt x="214" y="16"/>
                  <a:pt x="214" y="16"/>
                </a:cubicBezTo>
                <a:cubicBezTo>
                  <a:pt x="213" y="28"/>
                  <a:pt x="213" y="28"/>
                  <a:pt x="213" y="28"/>
                </a:cubicBezTo>
                <a:cubicBezTo>
                  <a:pt x="204" y="23"/>
                  <a:pt x="204" y="23"/>
                  <a:pt x="204" y="23"/>
                </a:cubicBezTo>
                <a:cubicBezTo>
                  <a:pt x="204" y="23"/>
                  <a:pt x="198" y="27"/>
                  <a:pt x="190" y="27"/>
                </a:cubicBezTo>
                <a:cubicBezTo>
                  <a:pt x="183" y="27"/>
                  <a:pt x="175" y="15"/>
                  <a:pt x="175" y="15"/>
                </a:cubicBezTo>
                <a:cubicBezTo>
                  <a:pt x="168" y="26"/>
                  <a:pt x="168" y="26"/>
                  <a:pt x="168" y="26"/>
                </a:cubicBezTo>
                <a:cubicBezTo>
                  <a:pt x="156" y="27"/>
                  <a:pt x="156" y="27"/>
                  <a:pt x="156" y="27"/>
                </a:cubicBezTo>
                <a:cubicBezTo>
                  <a:pt x="160" y="34"/>
                  <a:pt x="160" y="34"/>
                  <a:pt x="160" y="34"/>
                </a:cubicBezTo>
                <a:cubicBezTo>
                  <a:pt x="160" y="45"/>
                  <a:pt x="160" y="45"/>
                  <a:pt x="160" y="45"/>
                </a:cubicBezTo>
                <a:cubicBezTo>
                  <a:pt x="160" y="45"/>
                  <a:pt x="147" y="42"/>
                  <a:pt x="142" y="43"/>
                </a:cubicBezTo>
                <a:cubicBezTo>
                  <a:pt x="138" y="44"/>
                  <a:pt x="133" y="57"/>
                  <a:pt x="133" y="57"/>
                </a:cubicBezTo>
                <a:cubicBezTo>
                  <a:pt x="141" y="59"/>
                  <a:pt x="141" y="59"/>
                  <a:pt x="141" y="59"/>
                </a:cubicBezTo>
                <a:cubicBezTo>
                  <a:pt x="141" y="68"/>
                  <a:pt x="141" y="68"/>
                  <a:pt x="141" y="68"/>
                </a:cubicBezTo>
                <a:cubicBezTo>
                  <a:pt x="141" y="68"/>
                  <a:pt x="142" y="78"/>
                  <a:pt x="141" y="84"/>
                </a:cubicBezTo>
                <a:cubicBezTo>
                  <a:pt x="139" y="91"/>
                  <a:pt x="131" y="77"/>
                  <a:pt x="131" y="77"/>
                </a:cubicBezTo>
                <a:cubicBezTo>
                  <a:pt x="118" y="72"/>
                  <a:pt x="118" y="72"/>
                  <a:pt x="118" y="72"/>
                </a:cubicBezTo>
                <a:cubicBezTo>
                  <a:pt x="109" y="71"/>
                  <a:pt x="109" y="71"/>
                  <a:pt x="109" y="71"/>
                </a:cubicBezTo>
                <a:cubicBezTo>
                  <a:pt x="98" y="77"/>
                  <a:pt x="98" y="77"/>
                  <a:pt x="98" y="77"/>
                </a:cubicBezTo>
                <a:cubicBezTo>
                  <a:pt x="84" y="78"/>
                  <a:pt x="84" y="78"/>
                  <a:pt x="84" y="78"/>
                </a:cubicBezTo>
                <a:cubicBezTo>
                  <a:pt x="75" y="86"/>
                  <a:pt x="75" y="86"/>
                  <a:pt x="75" y="86"/>
                </a:cubicBezTo>
                <a:cubicBezTo>
                  <a:pt x="75" y="86"/>
                  <a:pt x="69" y="88"/>
                  <a:pt x="63" y="88"/>
                </a:cubicBezTo>
                <a:cubicBezTo>
                  <a:pt x="56" y="88"/>
                  <a:pt x="46" y="77"/>
                  <a:pt x="46" y="77"/>
                </a:cubicBezTo>
                <a:cubicBezTo>
                  <a:pt x="33" y="76"/>
                  <a:pt x="33" y="76"/>
                  <a:pt x="33" y="76"/>
                </a:cubicBezTo>
                <a:cubicBezTo>
                  <a:pt x="33" y="85"/>
                  <a:pt x="33" y="85"/>
                  <a:pt x="33" y="85"/>
                </a:cubicBezTo>
                <a:cubicBezTo>
                  <a:pt x="33" y="85"/>
                  <a:pt x="30" y="90"/>
                  <a:pt x="26" y="91"/>
                </a:cubicBezTo>
                <a:cubicBezTo>
                  <a:pt x="22" y="92"/>
                  <a:pt x="21" y="82"/>
                  <a:pt x="12" y="81"/>
                </a:cubicBezTo>
                <a:cubicBezTo>
                  <a:pt x="6" y="79"/>
                  <a:pt x="2" y="82"/>
                  <a:pt x="0" y="84"/>
                </a:cubicBezTo>
                <a:cubicBezTo>
                  <a:pt x="1" y="86"/>
                  <a:pt x="2" y="89"/>
                  <a:pt x="0" y="91"/>
                </a:cubicBezTo>
                <a:cubicBezTo>
                  <a:pt x="1" y="93"/>
                  <a:pt x="2" y="95"/>
                  <a:pt x="2" y="97"/>
                </a:cubicBezTo>
                <a:cubicBezTo>
                  <a:pt x="2" y="100"/>
                  <a:pt x="2" y="105"/>
                  <a:pt x="2" y="107"/>
                </a:cubicBezTo>
                <a:cubicBezTo>
                  <a:pt x="11" y="106"/>
                  <a:pt x="11" y="106"/>
                  <a:pt x="11" y="106"/>
                </a:cubicBezTo>
                <a:cubicBezTo>
                  <a:pt x="11" y="106"/>
                  <a:pt x="8" y="120"/>
                  <a:pt x="16" y="118"/>
                </a:cubicBezTo>
                <a:cubicBezTo>
                  <a:pt x="23" y="115"/>
                  <a:pt x="21" y="106"/>
                  <a:pt x="32" y="106"/>
                </a:cubicBezTo>
                <a:cubicBezTo>
                  <a:pt x="37" y="107"/>
                  <a:pt x="40" y="113"/>
                  <a:pt x="41" y="117"/>
                </a:cubicBezTo>
                <a:cubicBezTo>
                  <a:pt x="50" y="117"/>
                  <a:pt x="50" y="117"/>
                  <a:pt x="50" y="117"/>
                </a:cubicBezTo>
                <a:cubicBezTo>
                  <a:pt x="56" y="121"/>
                  <a:pt x="56" y="121"/>
                  <a:pt x="56" y="121"/>
                </a:cubicBezTo>
                <a:cubicBezTo>
                  <a:pt x="66" y="109"/>
                  <a:pt x="66" y="109"/>
                  <a:pt x="66" y="109"/>
                </a:cubicBezTo>
                <a:cubicBezTo>
                  <a:pt x="92" y="111"/>
                  <a:pt x="92" y="111"/>
                  <a:pt x="92" y="111"/>
                </a:cubicBezTo>
                <a:cubicBezTo>
                  <a:pt x="92" y="111"/>
                  <a:pt x="94" y="102"/>
                  <a:pt x="104" y="103"/>
                </a:cubicBezTo>
                <a:cubicBezTo>
                  <a:pt x="113" y="104"/>
                  <a:pt x="114" y="118"/>
                  <a:pt x="114" y="118"/>
                </a:cubicBezTo>
                <a:cubicBezTo>
                  <a:pt x="119" y="118"/>
                  <a:pt x="119" y="118"/>
                  <a:pt x="119" y="118"/>
                </a:cubicBezTo>
                <a:cubicBezTo>
                  <a:pt x="124" y="131"/>
                  <a:pt x="124" y="131"/>
                  <a:pt x="124" y="131"/>
                </a:cubicBezTo>
                <a:cubicBezTo>
                  <a:pt x="136" y="131"/>
                  <a:pt x="136" y="131"/>
                  <a:pt x="136" y="131"/>
                </a:cubicBezTo>
                <a:cubicBezTo>
                  <a:pt x="136" y="131"/>
                  <a:pt x="159" y="127"/>
                  <a:pt x="162" y="132"/>
                </a:cubicBezTo>
                <a:cubicBezTo>
                  <a:pt x="162" y="134"/>
                  <a:pt x="162" y="135"/>
                  <a:pt x="162" y="136"/>
                </a:cubicBezTo>
                <a:cubicBezTo>
                  <a:pt x="171" y="136"/>
                  <a:pt x="171" y="136"/>
                  <a:pt x="171" y="136"/>
                </a:cubicBezTo>
                <a:cubicBezTo>
                  <a:pt x="171" y="136"/>
                  <a:pt x="180" y="132"/>
                  <a:pt x="183" y="132"/>
                </a:cubicBezTo>
                <a:cubicBezTo>
                  <a:pt x="186" y="132"/>
                  <a:pt x="192" y="136"/>
                  <a:pt x="192" y="136"/>
                </a:cubicBezTo>
                <a:cubicBezTo>
                  <a:pt x="192" y="136"/>
                  <a:pt x="200" y="138"/>
                  <a:pt x="207" y="138"/>
                </a:cubicBezTo>
                <a:cubicBezTo>
                  <a:pt x="214" y="138"/>
                  <a:pt x="214" y="129"/>
                  <a:pt x="214" y="129"/>
                </a:cubicBezTo>
                <a:cubicBezTo>
                  <a:pt x="247" y="130"/>
                  <a:pt x="247" y="130"/>
                  <a:pt x="247" y="130"/>
                </a:cubicBezTo>
                <a:cubicBezTo>
                  <a:pt x="254" y="126"/>
                  <a:pt x="254" y="126"/>
                  <a:pt x="254" y="126"/>
                </a:cubicBezTo>
                <a:cubicBezTo>
                  <a:pt x="270" y="131"/>
                  <a:pt x="270" y="131"/>
                  <a:pt x="270" y="131"/>
                </a:cubicBezTo>
                <a:cubicBezTo>
                  <a:pt x="272" y="119"/>
                  <a:pt x="272" y="119"/>
                  <a:pt x="272" y="119"/>
                </a:cubicBezTo>
                <a:cubicBezTo>
                  <a:pt x="277" y="107"/>
                  <a:pt x="277" y="107"/>
                  <a:pt x="277" y="107"/>
                </a:cubicBezTo>
                <a:cubicBezTo>
                  <a:pt x="290" y="105"/>
                  <a:pt x="290" y="105"/>
                  <a:pt x="290" y="105"/>
                </a:cubicBezTo>
                <a:cubicBezTo>
                  <a:pt x="290" y="91"/>
                  <a:pt x="290" y="91"/>
                  <a:pt x="290" y="91"/>
                </a:cubicBezTo>
                <a:cubicBezTo>
                  <a:pt x="298" y="79"/>
                  <a:pt x="298" y="79"/>
                  <a:pt x="298" y="79"/>
                </a:cubicBezTo>
                <a:cubicBezTo>
                  <a:pt x="290" y="78"/>
                  <a:pt x="290" y="78"/>
                  <a:pt x="290" y="78"/>
                </a:cubicBezTo>
                <a:cubicBezTo>
                  <a:pt x="291" y="69"/>
                  <a:pt x="291" y="69"/>
                  <a:pt x="291" y="69"/>
                </a:cubicBezTo>
                <a:lnTo>
                  <a:pt x="306" y="69"/>
                </a:ln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0" name="Freeform 87"/>
          <p:cNvSpPr>
            <a:spLocks noChangeAspect="1"/>
          </p:cNvSpPr>
          <p:nvPr/>
        </p:nvSpPr>
        <p:spPr bwMode="gray">
          <a:xfrm>
            <a:off x="4520940" y="2996940"/>
            <a:ext cx="103187" cy="88900"/>
          </a:xfrm>
          <a:custGeom>
            <a:avLst/>
            <a:gdLst>
              <a:gd name="T0" fmla="*/ 14 w 182"/>
              <a:gd name="T1" fmla="*/ 104 h 145"/>
              <a:gd name="T2" fmla="*/ 0 w 182"/>
              <a:gd name="T3" fmla="*/ 116 h 145"/>
              <a:gd name="T4" fmla="*/ 0 w 182"/>
              <a:gd name="T5" fmla="*/ 116 h 145"/>
              <a:gd name="T6" fmla="*/ 9 w 182"/>
              <a:gd name="T7" fmla="*/ 108 h 145"/>
              <a:gd name="T8" fmla="*/ 10 w 182"/>
              <a:gd name="T9" fmla="*/ 110 h 145"/>
              <a:gd name="T10" fmla="*/ 18 w 182"/>
              <a:gd name="T11" fmla="*/ 108 h 145"/>
              <a:gd name="T12" fmla="*/ 22 w 182"/>
              <a:gd name="T13" fmla="*/ 114 h 145"/>
              <a:gd name="T14" fmla="*/ 34 w 182"/>
              <a:gd name="T15" fmla="*/ 112 h 145"/>
              <a:gd name="T16" fmla="*/ 43 w 182"/>
              <a:gd name="T17" fmla="*/ 117 h 145"/>
              <a:gd name="T18" fmla="*/ 46 w 182"/>
              <a:gd name="T19" fmla="*/ 110 h 145"/>
              <a:gd name="T20" fmla="*/ 56 w 182"/>
              <a:gd name="T21" fmla="*/ 112 h 145"/>
              <a:gd name="T22" fmla="*/ 56 w 182"/>
              <a:gd name="T23" fmla="*/ 106 h 145"/>
              <a:gd name="T24" fmla="*/ 65 w 182"/>
              <a:gd name="T25" fmla="*/ 108 h 145"/>
              <a:gd name="T26" fmla="*/ 71 w 182"/>
              <a:gd name="T27" fmla="*/ 104 h 145"/>
              <a:gd name="T28" fmla="*/ 90 w 182"/>
              <a:gd name="T29" fmla="*/ 104 h 145"/>
              <a:gd name="T30" fmla="*/ 94 w 182"/>
              <a:gd name="T31" fmla="*/ 114 h 145"/>
              <a:gd name="T32" fmla="*/ 108 w 182"/>
              <a:gd name="T33" fmla="*/ 114 h 145"/>
              <a:gd name="T34" fmla="*/ 119 w 182"/>
              <a:gd name="T35" fmla="*/ 121 h 145"/>
              <a:gd name="T36" fmla="*/ 114 w 182"/>
              <a:gd name="T37" fmla="*/ 130 h 145"/>
              <a:gd name="T38" fmla="*/ 112 w 182"/>
              <a:gd name="T39" fmla="*/ 140 h 145"/>
              <a:gd name="T40" fmla="*/ 123 w 182"/>
              <a:gd name="T41" fmla="*/ 140 h 145"/>
              <a:gd name="T42" fmla="*/ 127 w 182"/>
              <a:gd name="T43" fmla="*/ 124 h 145"/>
              <a:gd name="T44" fmla="*/ 123 w 182"/>
              <a:gd name="T45" fmla="*/ 116 h 145"/>
              <a:gd name="T46" fmla="*/ 134 w 182"/>
              <a:gd name="T47" fmla="*/ 106 h 145"/>
              <a:gd name="T48" fmla="*/ 130 w 182"/>
              <a:gd name="T49" fmla="*/ 95 h 145"/>
              <a:gd name="T50" fmla="*/ 124 w 182"/>
              <a:gd name="T51" fmla="*/ 80 h 145"/>
              <a:gd name="T52" fmla="*/ 148 w 182"/>
              <a:gd name="T53" fmla="*/ 85 h 145"/>
              <a:gd name="T54" fmla="*/ 152 w 182"/>
              <a:gd name="T55" fmla="*/ 77 h 145"/>
              <a:gd name="T56" fmla="*/ 158 w 182"/>
              <a:gd name="T57" fmla="*/ 78 h 145"/>
              <a:gd name="T58" fmla="*/ 160 w 182"/>
              <a:gd name="T59" fmla="*/ 67 h 145"/>
              <a:gd name="T60" fmla="*/ 168 w 182"/>
              <a:gd name="T61" fmla="*/ 59 h 145"/>
              <a:gd name="T62" fmla="*/ 153 w 182"/>
              <a:gd name="T63" fmla="*/ 47 h 145"/>
              <a:gd name="T64" fmla="*/ 164 w 182"/>
              <a:gd name="T65" fmla="*/ 40 h 145"/>
              <a:gd name="T66" fmla="*/ 172 w 182"/>
              <a:gd name="T67" fmla="*/ 40 h 145"/>
              <a:gd name="T68" fmla="*/ 170 w 182"/>
              <a:gd name="T69" fmla="*/ 28 h 145"/>
              <a:gd name="T70" fmla="*/ 182 w 182"/>
              <a:gd name="T71" fmla="*/ 20 h 145"/>
              <a:gd name="T72" fmla="*/ 177 w 182"/>
              <a:gd name="T73" fmla="*/ 12 h 145"/>
              <a:gd name="T74" fmla="*/ 180 w 182"/>
              <a:gd name="T75" fmla="*/ 10 h 145"/>
              <a:gd name="T76" fmla="*/ 176 w 182"/>
              <a:gd name="T77" fmla="*/ 7 h 145"/>
              <a:gd name="T78" fmla="*/ 154 w 182"/>
              <a:gd name="T79" fmla="*/ 1 h 145"/>
              <a:gd name="T80" fmla="*/ 125 w 182"/>
              <a:gd name="T81" fmla="*/ 0 h 145"/>
              <a:gd name="T82" fmla="*/ 103 w 182"/>
              <a:gd name="T83" fmla="*/ 10 h 145"/>
              <a:gd name="T84" fmla="*/ 107 w 182"/>
              <a:gd name="T85" fmla="*/ 21 h 145"/>
              <a:gd name="T86" fmla="*/ 111 w 182"/>
              <a:gd name="T87" fmla="*/ 34 h 145"/>
              <a:gd name="T88" fmla="*/ 116 w 182"/>
              <a:gd name="T89" fmla="*/ 40 h 145"/>
              <a:gd name="T90" fmla="*/ 122 w 182"/>
              <a:gd name="T91" fmla="*/ 48 h 145"/>
              <a:gd name="T92" fmla="*/ 104 w 182"/>
              <a:gd name="T93" fmla="*/ 60 h 145"/>
              <a:gd name="T94" fmla="*/ 92 w 182"/>
              <a:gd name="T95" fmla="*/ 52 h 145"/>
              <a:gd name="T96" fmla="*/ 100 w 182"/>
              <a:gd name="T97" fmla="*/ 37 h 145"/>
              <a:gd name="T98" fmla="*/ 102 w 182"/>
              <a:gd name="T99" fmla="*/ 24 h 145"/>
              <a:gd name="T100" fmla="*/ 97 w 182"/>
              <a:gd name="T101" fmla="*/ 16 h 145"/>
              <a:gd name="T102" fmla="*/ 81 w 182"/>
              <a:gd name="T103" fmla="*/ 30 h 145"/>
              <a:gd name="T104" fmla="*/ 64 w 182"/>
              <a:gd name="T105" fmla="*/ 49 h 145"/>
              <a:gd name="T106" fmla="*/ 60 w 182"/>
              <a:gd name="T107" fmla="*/ 69 h 145"/>
              <a:gd name="T108" fmla="*/ 42 w 182"/>
              <a:gd name="T109" fmla="*/ 89 h 145"/>
              <a:gd name="T110" fmla="*/ 48 w 182"/>
              <a:gd name="T111" fmla="*/ 97 h 145"/>
              <a:gd name="T112" fmla="*/ 31 w 182"/>
              <a:gd name="T113" fmla="*/ 98 h 145"/>
              <a:gd name="T114" fmla="*/ 14 w 182"/>
              <a:gd name="T115"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145">
                <a:moveTo>
                  <a:pt x="14" y="104"/>
                </a:moveTo>
                <a:cubicBezTo>
                  <a:pt x="0" y="116"/>
                  <a:pt x="0" y="116"/>
                  <a:pt x="0" y="116"/>
                </a:cubicBezTo>
                <a:cubicBezTo>
                  <a:pt x="0" y="116"/>
                  <a:pt x="0" y="116"/>
                  <a:pt x="0" y="116"/>
                </a:cubicBezTo>
                <a:cubicBezTo>
                  <a:pt x="9" y="108"/>
                  <a:pt x="9" y="108"/>
                  <a:pt x="9" y="108"/>
                </a:cubicBezTo>
                <a:cubicBezTo>
                  <a:pt x="10" y="110"/>
                  <a:pt x="10" y="110"/>
                  <a:pt x="10" y="110"/>
                </a:cubicBezTo>
                <a:cubicBezTo>
                  <a:pt x="18" y="108"/>
                  <a:pt x="18" y="108"/>
                  <a:pt x="18" y="108"/>
                </a:cubicBezTo>
                <a:cubicBezTo>
                  <a:pt x="22" y="114"/>
                  <a:pt x="22" y="114"/>
                  <a:pt x="22" y="114"/>
                </a:cubicBezTo>
                <a:cubicBezTo>
                  <a:pt x="22" y="114"/>
                  <a:pt x="30" y="113"/>
                  <a:pt x="34" y="112"/>
                </a:cubicBezTo>
                <a:cubicBezTo>
                  <a:pt x="39" y="112"/>
                  <a:pt x="43" y="117"/>
                  <a:pt x="43" y="117"/>
                </a:cubicBezTo>
                <a:cubicBezTo>
                  <a:pt x="46" y="110"/>
                  <a:pt x="46" y="110"/>
                  <a:pt x="46" y="110"/>
                </a:cubicBezTo>
                <a:cubicBezTo>
                  <a:pt x="56" y="112"/>
                  <a:pt x="56" y="112"/>
                  <a:pt x="56" y="112"/>
                </a:cubicBezTo>
                <a:cubicBezTo>
                  <a:pt x="56" y="106"/>
                  <a:pt x="56" y="106"/>
                  <a:pt x="56" y="106"/>
                </a:cubicBezTo>
                <a:cubicBezTo>
                  <a:pt x="65" y="108"/>
                  <a:pt x="65" y="108"/>
                  <a:pt x="65" y="108"/>
                </a:cubicBezTo>
                <a:cubicBezTo>
                  <a:pt x="65" y="108"/>
                  <a:pt x="66" y="105"/>
                  <a:pt x="71" y="104"/>
                </a:cubicBezTo>
                <a:cubicBezTo>
                  <a:pt x="76" y="102"/>
                  <a:pt x="90" y="104"/>
                  <a:pt x="90" y="104"/>
                </a:cubicBezTo>
                <a:cubicBezTo>
                  <a:pt x="90" y="104"/>
                  <a:pt x="91" y="110"/>
                  <a:pt x="94" y="114"/>
                </a:cubicBezTo>
                <a:cubicBezTo>
                  <a:pt x="96" y="118"/>
                  <a:pt x="108" y="114"/>
                  <a:pt x="108" y="114"/>
                </a:cubicBezTo>
                <a:cubicBezTo>
                  <a:pt x="108" y="114"/>
                  <a:pt x="118" y="112"/>
                  <a:pt x="119" y="121"/>
                </a:cubicBezTo>
                <a:cubicBezTo>
                  <a:pt x="120" y="130"/>
                  <a:pt x="114" y="130"/>
                  <a:pt x="114" y="130"/>
                </a:cubicBezTo>
                <a:cubicBezTo>
                  <a:pt x="114" y="130"/>
                  <a:pt x="110" y="134"/>
                  <a:pt x="112" y="140"/>
                </a:cubicBezTo>
                <a:cubicBezTo>
                  <a:pt x="114" y="145"/>
                  <a:pt x="123" y="140"/>
                  <a:pt x="123" y="140"/>
                </a:cubicBezTo>
                <a:cubicBezTo>
                  <a:pt x="123" y="140"/>
                  <a:pt x="126" y="126"/>
                  <a:pt x="127" y="124"/>
                </a:cubicBezTo>
                <a:cubicBezTo>
                  <a:pt x="128" y="122"/>
                  <a:pt x="123" y="116"/>
                  <a:pt x="123" y="116"/>
                </a:cubicBezTo>
                <a:cubicBezTo>
                  <a:pt x="123" y="116"/>
                  <a:pt x="134" y="110"/>
                  <a:pt x="134" y="106"/>
                </a:cubicBezTo>
                <a:cubicBezTo>
                  <a:pt x="135" y="103"/>
                  <a:pt x="130" y="95"/>
                  <a:pt x="130" y="95"/>
                </a:cubicBezTo>
                <a:cubicBezTo>
                  <a:pt x="124" y="80"/>
                  <a:pt x="124" y="80"/>
                  <a:pt x="124" y="80"/>
                </a:cubicBezTo>
                <a:cubicBezTo>
                  <a:pt x="124" y="80"/>
                  <a:pt x="146" y="88"/>
                  <a:pt x="148" y="85"/>
                </a:cubicBezTo>
                <a:cubicBezTo>
                  <a:pt x="150" y="82"/>
                  <a:pt x="152" y="77"/>
                  <a:pt x="152" y="77"/>
                </a:cubicBezTo>
                <a:cubicBezTo>
                  <a:pt x="158" y="78"/>
                  <a:pt x="158" y="78"/>
                  <a:pt x="158" y="78"/>
                </a:cubicBezTo>
                <a:cubicBezTo>
                  <a:pt x="160" y="67"/>
                  <a:pt x="160" y="67"/>
                  <a:pt x="160" y="67"/>
                </a:cubicBezTo>
                <a:cubicBezTo>
                  <a:pt x="160" y="67"/>
                  <a:pt x="168" y="63"/>
                  <a:pt x="168" y="59"/>
                </a:cubicBezTo>
                <a:cubicBezTo>
                  <a:pt x="168" y="55"/>
                  <a:pt x="154" y="50"/>
                  <a:pt x="153" y="47"/>
                </a:cubicBezTo>
                <a:cubicBezTo>
                  <a:pt x="152" y="44"/>
                  <a:pt x="164" y="40"/>
                  <a:pt x="164" y="40"/>
                </a:cubicBezTo>
                <a:cubicBezTo>
                  <a:pt x="172" y="40"/>
                  <a:pt x="172" y="40"/>
                  <a:pt x="172" y="40"/>
                </a:cubicBezTo>
                <a:cubicBezTo>
                  <a:pt x="172" y="40"/>
                  <a:pt x="168" y="32"/>
                  <a:pt x="170" y="28"/>
                </a:cubicBezTo>
                <a:cubicBezTo>
                  <a:pt x="171" y="24"/>
                  <a:pt x="182" y="20"/>
                  <a:pt x="182" y="20"/>
                </a:cubicBezTo>
                <a:cubicBezTo>
                  <a:pt x="177" y="12"/>
                  <a:pt x="177" y="12"/>
                  <a:pt x="177" y="12"/>
                </a:cubicBezTo>
                <a:cubicBezTo>
                  <a:pt x="180" y="10"/>
                  <a:pt x="180" y="10"/>
                  <a:pt x="180" y="10"/>
                </a:cubicBezTo>
                <a:cubicBezTo>
                  <a:pt x="176" y="7"/>
                  <a:pt x="176" y="7"/>
                  <a:pt x="176" y="7"/>
                </a:cubicBezTo>
                <a:cubicBezTo>
                  <a:pt x="176" y="7"/>
                  <a:pt x="160" y="1"/>
                  <a:pt x="154" y="1"/>
                </a:cubicBezTo>
                <a:cubicBezTo>
                  <a:pt x="148" y="1"/>
                  <a:pt x="125" y="0"/>
                  <a:pt x="125" y="0"/>
                </a:cubicBezTo>
                <a:cubicBezTo>
                  <a:pt x="125" y="0"/>
                  <a:pt x="111" y="5"/>
                  <a:pt x="103" y="10"/>
                </a:cubicBezTo>
                <a:cubicBezTo>
                  <a:pt x="104" y="14"/>
                  <a:pt x="107" y="19"/>
                  <a:pt x="107" y="21"/>
                </a:cubicBezTo>
                <a:cubicBezTo>
                  <a:pt x="108" y="24"/>
                  <a:pt x="111" y="34"/>
                  <a:pt x="111" y="34"/>
                </a:cubicBezTo>
                <a:cubicBezTo>
                  <a:pt x="111" y="34"/>
                  <a:pt x="114" y="40"/>
                  <a:pt x="116" y="40"/>
                </a:cubicBezTo>
                <a:cubicBezTo>
                  <a:pt x="119" y="40"/>
                  <a:pt x="122" y="43"/>
                  <a:pt x="122" y="48"/>
                </a:cubicBezTo>
                <a:cubicBezTo>
                  <a:pt x="123" y="52"/>
                  <a:pt x="111" y="59"/>
                  <a:pt x="104" y="60"/>
                </a:cubicBezTo>
                <a:cubicBezTo>
                  <a:pt x="98" y="60"/>
                  <a:pt x="95" y="55"/>
                  <a:pt x="92" y="52"/>
                </a:cubicBezTo>
                <a:cubicBezTo>
                  <a:pt x="88" y="48"/>
                  <a:pt x="94" y="45"/>
                  <a:pt x="100" y="37"/>
                </a:cubicBezTo>
                <a:cubicBezTo>
                  <a:pt x="106" y="29"/>
                  <a:pt x="102" y="24"/>
                  <a:pt x="102" y="24"/>
                </a:cubicBezTo>
                <a:cubicBezTo>
                  <a:pt x="102" y="24"/>
                  <a:pt x="99" y="21"/>
                  <a:pt x="97" y="16"/>
                </a:cubicBezTo>
                <a:cubicBezTo>
                  <a:pt x="92" y="23"/>
                  <a:pt x="81" y="30"/>
                  <a:pt x="81" y="30"/>
                </a:cubicBezTo>
                <a:cubicBezTo>
                  <a:pt x="81" y="30"/>
                  <a:pt x="64" y="42"/>
                  <a:pt x="64" y="49"/>
                </a:cubicBezTo>
                <a:cubicBezTo>
                  <a:pt x="64" y="56"/>
                  <a:pt x="60" y="69"/>
                  <a:pt x="60" y="69"/>
                </a:cubicBezTo>
                <a:cubicBezTo>
                  <a:pt x="42" y="89"/>
                  <a:pt x="42" y="89"/>
                  <a:pt x="42" y="89"/>
                </a:cubicBezTo>
                <a:cubicBezTo>
                  <a:pt x="48" y="97"/>
                  <a:pt x="48" y="97"/>
                  <a:pt x="48" y="97"/>
                </a:cubicBezTo>
                <a:cubicBezTo>
                  <a:pt x="31" y="98"/>
                  <a:pt x="31" y="98"/>
                  <a:pt x="31" y="98"/>
                </a:cubicBezTo>
                <a:lnTo>
                  <a:pt x="14" y="104"/>
                </a:ln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1" name="Freeform 88"/>
          <p:cNvSpPr>
            <a:spLocks noChangeAspect="1"/>
          </p:cNvSpPr>
          <p:nvPr/>
        </p:nvSpPr>
        <p:spPr bwMode="gray">
          <a:xfrm>
            <a:off x="4265613" y="2800350"/>
            <a:ext cx="84137" cy="61913"/>
          </a:xfrm>
          <a:custGeom>
            <a:avLst/>
            <a:gdLst>
              <a:gd name="T0" fmla="*/ 0 w 149"/>
              <a:gd name="T1" fmla="*/ 29 h 102"/>
              <a:gd name="T2" fmla="*/ 6 w 149"/>
              <a:gd name="T3" fmla="*/ 43 h 102"/>
              <a:gd name="T4" fmla="*/ 22 w 149"/>
              <a:gd name="T5" fmla="*/ 47 h 102"/>
              <a:gd name="T6" fmla="*/ 29 w 149"/>
              <a:gd name="T7" fmla="*/ 54 h 102"/>
              <a:gd name="T8" fmla="*/ 52 w 149"/>
              <a:gd name="T9" fmla="*/ 59 h 102"/>
              <a:gd name="T10" fmla="*/ 57 w 149"/>
              <a:gd name="T11" fmla="*/ 78 h 102"/>
              <a:gd name="T12" fmla="*/ 72 w 149"/>
              <a:gd name="T13" fmla="*/ 78 h 102"/>
              <a:gd name="T14" fmla="*/ 82 w 149"/>
              <a:gd name="T15" fmla="*/ 71 h 102"/>
              <a:gd name="T16" fmla="*/ 82 w 149"/>
              <a:gd name="T17" fmla="*/ 87 h 102"/>
              <a:gd name="T18" fmla="*/ 106 w 149"/>
              <a:gd name="T19" fmla="*/ 94 h 102"/>
              <a:gd name="T20" fmla="*/ 109 w 149"/>
              <a:gd name="T21" fmla="*/ 98 h 102"/>
              <a:gd name="T22" fmla="*/ 123 w 149"/>
              <a:gd name="T23" fmla="*/ 98 h 102"/>
              <a:gd name="T24" fmla="*/ 128 w 149"/>
              <a:gd name="T25" fmla="*/ 102 h 102"/>
              <a:gd name="T26" fmla="*/ 131 w 149"/>
              <a:gd name="T27" fmla="*/ 100 h 102"/>
              <a:gd name="T28" fmla="*/ 120 w 149"/>
              <a:gd name="T29" fmla="*/ 86 h 102"/>
              <a:gd name="T30" fmla="*/ 130 w 149"/>
              <a:gd name="T31" fmla="*/ 72 h 102"/>
              <a:gd name="T32" fmla="*/ 138 w 149"/>
              <a:gd name="T33" fmla="*/ 68 h 102"/>
              <a:gd name="T34" fmla="*/ 138 w 149"/>
              <a:gd name="T35" fmla="*/ 68 h 102"/>
              <a:gd name="T36" fmla="*/ 140 w 149"/>
              <a:gd name="T37" fmla="*/ 62 h 102"/>
              <a:gd name="T38" fmla="*/ 149 w 149"/>
              <a:gd name="T39" fmla="*/ 61 h 102"/>
              <a:gd name="T40" fmla="*/ 146 w 149"/>
              <a:gd name="T41" fmla="*/ 48 h 102"/>
              <a:gd name="T42" fmla="*/ 136 w 149"/>
              <a:gd name="T43" fmla="*/ 39 h 102"/>
              <a:gd name="T44" fmla="*/ 131 w 149"/>
              <a:gd name="T45" fmla="*/ 38 h 102"/>
              <a:gd name="T46" fmla="*/ 120 w 149"/>
              <a:gd name="T47" fmla="*/ 38 h 102"/>
              <a:gd name="T48" fmla="*/ 122 w 149"/>
              <a:gd name="T49" fmla="*/ 28 h 102"/>
              <a:gd name="T50" fmla="*/ 127 w 149"/>
              <a:gd name="T51" fmla="*/ 19 h 102"/>
              <a:gd name="T52" fmla="*/ 116 w 149"/>
              <a:gd name="T53" fmla="*/ 12 h 102"/>
              <a:gd name="T54" fmla="*/ 102 w 149"/>
              <a:gd name="T55" fmla="*/ 12 h 102"/>
              <a:gd name="T56" fmla="*/ 98 w 149"/>
              <a:gd name="T57" fmla="*/ 2 h 102"/>
              <a:gd name="T58" fmla="*/ 79 w 149"/>
              <a:gd name="T59" fmla="*/ 2 h 102"/>
              <a:gd name="T60" fmla="*/ 73 w 149"/>
              <a:gd name="T61" fmla="*/ 6 h 102"/>
              <a:gd name="T62" fmla="*/ 64 w 149"/>
              <a:gd name="T63" fmla="*/ 4 h 102"/>
              <a:gd name="T64" fmla="*/ 64 w 149"/>
              <a:gd name="T65" fmla="*/ 10 h 102"/>
              <a:gd name="T66" fmla="*/ 54 w 149"/>
              <a:gd name="T67" fmla="*/ 8 h 102"/>
              <a:gd name="T68" fmla="*/ 51 w 149"/>
              <a:gd name="T69" fmla="*/ 15 h 102"/>
              <a:gd name="T70" fmla="*/ 42 w 149"/>
              <a:gd name="T71" fmla="*/ 10 h 102"/>
              <a:gd name="T72" fmla="*/ 30 w 149"/>
              <a:gd name="T73" fmla="*/ 12 h 102"/>
              <a:gd name="T74" fmla="*/ 26 w 149"/>
              <a:gd name="T75" fmla="*/ 6 h 102"/>
              <a:gd name="T76" fmla="*/ 18 w 149"/>
              <a:gd name="T77" fmla="*/ 8 h 102"/>
              <a:gd name="T78" fmla="*/ 17 w 149"/>
              <a:gd name="T79" fmla="*/ 6 h 102"/>
              <a:gd name="T80" fmla="*/ 1 w 149"/>
              <a:gd name="T81" fmla="*/ 20 h 102"/>
              <a:gd name="T82" fmla="*/ 0 w 149"/>
              <a:gd name="T83"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02">
                <a:moveTo>
                  <a:pt x="0" y="29"/>
                </a:moveTo>
                <a:cubicBezTo>
                  <a:pt x="6" y="43"/>
                  <a:pt x="6" y="43"/>
                  <a:pt x="6" y="43"/>
                </a:cubicBezTo>
                <a:cubicBezTo>
                  <a:pt x="22" y="47"/>
                  <a:pt x="22" y="47"/>
                  <a:pt x="22" y="47"/>
                </a:cubicBezTo>
                <a:cubicBezTo>
                  <a:pt x="29" y="54"/>
                  <a:pt x="29" y="54"/>
                  <a:pt x="29" y="54"/>
                </a:cubicBezTo>
                <a:cubicBezTo>
                  <a:pt x="29" y="54"/>
                  <a:pt x="47" y="56"/>
                  <a:pt x="52" y="59"/>
                </a:cubicBezTo>
                <a:cubicBezTo>
                  <a:pt x="57" y="62"/>
                  <a:pt x="57" y="78"/>
                  <a:pt x="57" y="78"/>
                </a:cubicBezTo>
                <a:cubicBezTo>
                  <a:pt x="72" y="78"/>
                  <a:pt x="72" y="78"/>
                  <a:pt x="72" y="78"/>
                </a:cubicBezTo>
                <a:cubicBezTo>
                  <a:pt x="82" y="71"/>
                  <a:pt x="82" y="71"/>
                  <a:pt x="82" y="71"/>
                </a:cubicBezTo>
                <a:cubicBezTo>
                  <a:pt x="82" y="87"/>
                  <a:pt x="82" y="87"/>
                  <a:pt x="82" y="87"/>
                </a:cubicBezTo>
                <a:cubicBezTo>
                  <a:pt x="82" y="87"/>
                  <a:pt x="104" y="91"/>
                  <a:pt x="106" y="94"/>
                </a:cubicBezTo>
                <a:cubicBezTo>
                  <a:pt x="108" y="97"/>
                  <a:pt x="109" y="98"/>
                  <a:pt x="109" y="98"/>
                </a:cubicBezTo>
                <a:cubicBezTo>
                  <a:pt x="123" y="98"/>
                  <a:pt x="123" y="98"/>
                  <a:pt x="123" y="98"/>
                </a:cubicBezTo>
                <a:cubicBezTo>
                  <a:pt x="128" y="102"/>
                  <a:pt x="128" y="102"/>
                  <a:pt x="128" y="102"/>
                </a:cubicBezTo>
                <a:cubicBezTo>
                  <a:pt x="131" y="100"/>
                  <a:pt x="131" y="100"/>
                  <a:pt x="131" y="100"/>
                </a:cubicBezTo>
                <a:cubicBezTo>
                  <a:pt x="127" y="95"/>
                  <a:pt x="121" y="88"/>
                  <a:pt x="120" y="86"/>
                </a:cubicBezTo>
                <a:cubicBezTo>
                  <a:pt x="118" y="84"/>
                  <a:pt x="119" y="78"/>
                  <a:pt x="130" y="72"/>
                </a:cubicBezTo>
                <a:cubicBezTo>
                  <a:pt x="134" y="70"/>
                  <a:pt x="137" y="69"/>
                  <a:pt x="138" y="68"/>
                </a:cubicBezTo>
                <a:cubicBezTo>
                  <a:pt x="138" y="68"/>
                  <a:pt x="138" y="68"/>
                  <a:pt x="138" y="68"/>
                </a:cubicBezTo>
                <a:cubicBezTo>
                  <a:pt x="139" y="65"/>
                  <a:pt x="140" y="62"/>
                  <a:pt x="140" y="62"/>
                </a:cubicBezTo>
                <a:cubicBezTo>
                  <a:pt x="149" y="61"/>
                  <a:pt x="149" y="61"/>
                  <a:pt x="149" y="61"/>
                </a:cubicBezTo>
                <a:cubicBezTo>
                  <a:pt x="149" y="61"/>
                  <a:pt x="146" y="54"/>
                  <a:pt x="146" y="48"/>
                </a:cubicBezTo>
                <a:cubicBezTo>
                  <a:pt x="145" y="42"/>
                  <a:pt x="136" y="39"/>
                  <a:pt x="136" y="39"/>
                </a:cubicBezTo>
                <a:cubicBezTo>
                  <a:pt x="131" y="38"/>
                  <a:pt x="131" y="38"/>
                  <a:pt x="131" y="38"/>
                </a:cubicBezTo>
                <a:cubicBezTo>
                  <a:pt x="131" y="38"/>
                  <a:pt x="122" y="43"/>
                  <a:pt x="120" y="38"/>
                </a:cubicBezTo>
                <a:cubicBezTo>
                  <a:pt x="118" y="32"/>
                  <a:pt x="122" y="28"/>
                  <a:pt x="122" y="28"/>
                </a:cubicBezTo>
                <a:cubicBezTo>
                  <a:pt x="122" y="28"/>
                  <a:pt x="128" y="28"/>
                  <a:pt x="127" y="19"/>
                </a:cubicBezTo>
                <a:cubicBezTo>
                  <a:pt x="126" y="10"/>
                  <a:pt x="116" y="12"/>
                  <a:pt x="116" y="12"/>
                </a:cubicBezTo>
                <a:cubicBezTo>
                  <a:pt x="116" y="12"/>
                  <a:pt x="104" y="16"/>
                  <a:pt x="102" y="12"/>
                </a:cubicBezTo>
                <a:cubicBezTo>
                  <a:pt x="99" y="8"/>
                  <a:pt x="98" y="2"/>
                  <a:pt x="98" y="2"/>
                </a:cubicBezTo>
                <a:cubicBezTo>
                  <a:pt x="98" y="2"/>
                  <a:pt x="84" y="0"/>
                  <a:pt x="79" y="2"/>
                </a:cubicBezTo>
                <a:cubicBezTo>
                  <a:pt x="74" y="3"/>
                  <a:pt x="73" y="6"/>
                  <a:pt x="73" y="6"/>
                </a:cubicBezTo>
                <a:cubicBezTo>
                  <a:pt x="64" y="4"/>
                  <a:pt x="64" y="4"/>
                  <a:pt x="64" y="4"/>
                </a:cubicBezTo>
                <a:cubicBezTo>
                  <a:pt x="64" y="10"/>
                  <a:pt x="64" y="10"/>
                  <a:pt x="64" y="10"/>
                </a:cubicBezTo>
                <a:cubicBezTo>
                  <a:pt x="54" y="8"/>
                  <a:pt x="54" y="8"/>
                  <a:pt x="54" y="8"/>
                </a:cubicBezTo>
                <a:cubicBezTo>
                  <a:pt x="51" y="15"/>
                  <a:pt x="51" y="15"/>
                  <a:pt x="51" y="15"/>
                </a:cubicBezTo>
                <a:cubicBezTo>
                  <a:pt x="51" y="15"/>
                  <a:pt x="47" y="10"/>
                  <a:pt x="42" y="10"/>
                </a:cubicBezTo>
                <a:cubicBezTo>
                  <a:pt x="38" y="11"/>
                  <a:pt x="30" y="12"/>
                  <a:pt x="30" y="12"/>
                </a:cubicBezTo>
                <a:cubicBezTo>
                  <a:pt x="26" y="6"/>
                  <a:pt x="26" y="6"/>
                  <a:pt x="26" y="6"/>
                </a:cubicBezTo>
                <a:cubicBezTo>
                  <a:pt x="18" y="8"/>
                  <a:pt x="18" y="8"/>
                  <a:pt x="18" y="8"/>
                </a:cubicBezTo>
                <a:cubicBezTo>
                  <a:pt x="17" y="6"/>
                  <a:pt x="17" y="6"/>
                  <a:pt x="17" y="6"/>
                </a:cubicBezTo>
                <a:cubicBezTo>
                  <a:pt x="1" y="20"/>
                  <a:pt x="1" y="20"/>
                  <a:pt x="1" y="20"/>
                </a:cubicBezTo>
                <a:lnTo>
                  <a:pt x="0" y="29"/>
                </a:lnTo>
                <a:close/>
              </a:path>
            </a:pathLst>
          </a:custGeom>
          <a:solidFill>
            <a:srgbClr val="00B050"/>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2" name="Freeform 89"/>
          <p:cNvSpPr>
            <a:spLocks noChangeAspect="1"/>
          </p:cNvSpPr>
          <p:nvPr/>
        </p:nvSpPr>
        <p:spPr bwMode="gray">
          <a:xfrm>
            <a:off x="4338638" y="2689225"/>
            <a:ext cx="214312" cy="244475"/>
          </a:xfrm>
          <a:custGeom>
            <a:avLst/>
            <a:gdLst>
              <a:gd name="T0" fmla="*/ 21 w 373"/>
              <a:gd name="T1" fmla="*/ 294 h 393"/>
              <a:gd name="T2" fmla="*/ 62 w 373"/>
              <a:gd name="T3" fmla="*/ 297 h 393"/>
              <a:gd name="T4" fmla="*/ 90 w 373"/>
              <a:gd name="T5" fmla="*/ 305 h 393"/>
              <a:gd name="T6" fmla="*/ 74 w 373"/>
              <a:gd name="T7" fmla="*/ 330 h 393"/>
              <a:gd name="T8" fmla="*/ 75 w 373"/>
              <a:gd name="T9" fmla="*/ 381 h 393"/>
              <a:gd name="T10" fmla="*/ 101 w 373"/>
              <a:gd name="T11" fmla="*/ 378 h 393"/>
              <a:gd name="T12" fmla="*/ 128 w 373"/>
              <a:gd name="T13" fmla="*/ 372 h 393"/>
              <a:gd name="T14" fmla="*/ 148 w 373"/>
              <a:gd name="T15" fmla="*/ 383 h 393"/>
              <a:gd name="T16" fmla="*/ 161 w 373"/>
              <a:gd name="T17" fmla="*/ 382 h 393"/>
              <a:gd name="T18" fmla="*/ 182 w 373"/>
              <a:gd name="T19" fmla="*/ 377 h 393"/>
              <a:gd name="T20" fmla="*/ 224 w 373"/>
              <a:gd name="T21" fmla="*/ 387 h 393"/>
              <a:gd name="T22" fmla="*/ 258 w 373"/>
              <a:gd name="T23" fmla="*/ 372 h 393"/>
              <a:gd name="T24" fmla="*/ 290 w 373"/>
              <a:gd name="T25" fmla="*/ 385 h 393"/>
              <a:gd name="T26" fmla="*/ 282 w 373"/>
              <a:gd name="T27" fmla="*/ 358 h 393"/>
              <a:gd name="T28" fmla="*/ 309 w 373"/>
              <a:gd name="T29" fmla="*/ 335 h 393"/>
              <a:gd name="T30" fmla="*/ 324 w 373"/>
              <a:gd name="T31" fmla="*/ 316 h 393"/>
              <a:gd name="T32" fmla="*/ 301 w 373"/>
              <a:gd name="T33" fmla="*/ 295 h 393"/>
              <a:gd name="T34" fmla="*/ 281 w 373"/>
              <a:gd name="T35" fmla="*/ 285 h 393"/>
              <a:gd name="T36" fmla="*/ 271 w 373"/>
              <a:gd name="T37" fmla="*/ 271 h 393"/>
              <a:gd name="T38" fmla="*/ 263 w 373"/>
              <a:gd name="T39" fmla="*/ 248 h 393"/>
              <a:gd name="T40" fmla="*/ 263 w 373"/>
              <a:gd name="T41" fmla="*/ 239 h 393"/>
              <a:gd name="T42" fmla="*/ 283 w 373"/>
              <a:gd name="T43" fmla="*/ 227 h 393"/>
              <a:gd name="T44" fmla="*/ 308 w 373"/>
              <a:gd name="T45" fmla="*/ 221 h 393"/>
              <a:gd name="T46" fmla="*/ 325 w 373"/>
              <a:gd name="T47" fmla="*/ 210 h 393"/>
              <a:gd name="T48" fmla="*/ 360 w 373"/>
              <a:gd name="T49" fmla="*/ 208 h 393"/>
              <a:gd name="T50" fmla="*/ 369 w 373"/>
              <a:gd name="T51" fmla="*/ 177 h 393"/>
              <a:gd name="T52" fmla="*/ 351 w 373"/>
              <a:gd name="T53" fmla="*/ 157 h 393"/>
              <a:gd name="T54" fmla="*/ 356 w 373"/>
              <a:gd name="T55" fmla="*/ 136 h 393"/>
              <a:gd name="T56" fmla="*/ 352 w 373"/>
              <a:gd name="T57" fmla="*/ 115 h 393"/>
              <a:gd name="T58" fmla="*/ 334 w 373"/>
              <a:gd name="T59" fmla="*/ 106 h 393"/>
              <a:gd name="T60" fmla="*/ 339 w 373"/>
              <a:gd name="T61" fmla="*/ 72 h 393"/>
              <a:gd name="T62" fmla="*/ 321 w 373"/>
              <a:gd name="T63" fmla="*/ 55 h 393"/>
              <a:gd name="T64" fmla="*/ 296 w 373"/>
              <a:gd name="T65" fmla="*/ 35 h 393"/>
              <a:gd name="T66" fmla="*/ 226 w 373"/>
              <a:gd name="T67" fmla="*/ 35 h 393"/>
              <a:gd name="T68" fmla="*/ 202 w 373"/>
              <a:gd name="T69" fmla="*/ 35 h 393"/>
              <a:gd name="T70" fmla="*/ 168 w 373"/>
              <a:gd name="T71" fmla="*/ 22 h 393"/>
              <a:gd name="T72" fmla="*/ 145 w 373"/>
              <a:gd name="T73" fmla="*/ 3 h 393"/>
              <a:gd name="T74" fmla="*/ 112 w 373"/>
              <a:gd name="T75" fmla="*/ 0 h 393"/>
              <a:gd name="T76" fmla="*/ 130 w 373"/>
              <a:gd name="T77" fmla="*/ 49 h 393"/>
              <a:gd name="T78" fmla="*/ 105 w 373"/>
              <a:gd name="T79" fmla="*/ 55 h 393"/>
              <a:gd name="T80" fmla="*/ 82 w 373"/>
              <a:gd name="T81" fmla="*/ 62 h 393"/>
              <a:gd name="T82" fmla="*/ 57 w 373"/>
              <a:gd name="T83" fmla="*/ 85 h 393"/>
              <a:gd name="T84" fmla="*/ 47 w 373"/>
              <a:gd name="T85" fmla="*/ 103 h 393"/>
              <a:gd name="T86" fmla="*/ 30 w 373"/>
              <a:gd name="T87" fmla="*/ 122 h 393"/>
              <a:gd name="T88" fmla="*/ 35 w 373"/>
              <a:gd name="T89" fmla="*/ 153 h 393"/>
              <a:gd name="T90" fmla="*/ 1 w 373"/>
              <a:gd name="T91" fmla="*/ 155 h 393"/>
              <a:gd name="T92" fmla="*/ 0 w 373"/>
              <a:gd name="T93" fmla="*/ 191 h 393"/>
              <a:gd name="T94" fmla="*/ 5 w 373"/>
              <a:gd name="T95" fmla="*/ 216 h 393"/>
              <a:gd name="T96" fmla="*/ 9 w 373"/>
              <a:gd name="T97" fmla="*/ 239 h 393"/>
              <a:gd name="T98" fmla="*/ 17 w 373"/>
              <a:gd name="T99" fmla="*/ 27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3" h="393">
                <a:moveTo>
                  <a:pt x="17" y="274"/>
                </a:moveTo>
                <a:cubicBezTo>
                  <a:pt x="17" y="274"/>
                  <a:pt x="19" y="278"/>
                  <a:pt x="22" y="281"/>
                </a:cubicBezTo>
                <a:cubicBezTo>
                  <a:pt x="25" y="284"/>
                  <a:pt x="21" y="294"/>
                  <a:pt x="21" y="294"/>
                </a:cubicBezTo>
                <a:cubicBezTo>
                  <a:pt x="38" y="294"/>
                  <a:pt x="38" y="294"/>
                  <a:pt x="38" y="294"/>
                </a:cubicBezTo>
                <a:cubicBezTo>
                  <a:pt x="38" y="294"/>
                  <a:pt x="36" y="299"/>
                  <a:pt x="42" y="300"/>
                </a:cubicBezTo>
                <a:cubicBezTo>
                  <a:pt x="48" y="301"/>
                  <a:pt x="62" y="297"/>
                  <a:pt x="62" y="297"/>
                </a:cubicBezTo>
                <a:cubicBezTo>
                  <a:pt x="62" y="301"/>
                  <a:pt x="62" y="301"/>
                  <a:pt x="62" y="301"/>
                </a:cubicBezTo>
                <a:cubicBezTo>
                  <a:pt x="80" y="300"/>
                  <a:pt x="80" y="300"/>
                  <a:pt x="80" y="300"/>
                </a:cubicBezTo>
                <a:cubicBezTo>
                  <a:pt x="90" y="305"/>
                  <a:pt x="90" y="305"/>
                  <a:pt x="90" y="305"/>
                </a:cubicBezTo>
                <a:cubicBezTo>
                  <a:pt x="88" y="311"/>
                  <a:pt x="88" y="311"/>
                  <a:pt x="88" y="311"/>
                </a:cubicBezTo>
                <a:cubicBezTo>
                  <a:pt x="74" y="322"/>
                  <a:pt x="74" y="322"/>
                  <a:pt x="74" y="322"/>
                </a:cubicBezTo>
                <a:cubicBezTo>
                  <a:pt x="74" y="330"/>
                  <a:pt x="74" y="330"/>
                  <a:pt x="74" y="330"/>
                </a:cubicBezTo>
                <a:cubicBezTo>
                  <a:pt x="74" y="330"/>
                  <a:pt x="64" y="349"/>
                  <a:pt x="62" y="360"/>
                </a:cubicBezTo>
                <a:cubicBezTo>
                  <a:pt x="60" y="369"/>
                  <a:pt x="63" y="377"/>
                  <a:pt x="64" y="379"/>
                </a:cubicBezTo>
                <a:cubicBezTo>
                  <a:pt x="75" y="381"/>
                  <a:pt x="75" y="381"/>
                  <a:pt x="75" y="381"/>
                </a:cubicBezTo>
                <a:cubicBezTo>
                  <a:pt x="87" y="381"/>
                  <a:pt x="87" y="381"/>
                  <a:pt x="87" y="381"/>
                </a:cubicBezTo>
                <a:cubicBezTo>
                  <a:pt x="97" y="374"/>
                  <a:pt x="97" y="374"/>
                  <a:pt x="97" y="374"/>
                </a:cubicBezTo>
                <a:cubicBezTo>
                  <a:pt x="101" y="378"/>
                  <a:pt x="101" y="378"/>
                  <a:pt x="101" y="378"/>
                </a:cubicBezTo>
                <a:cubicBezTo>
                  <a:pt x="101" y="378"/>
                  <a:pt x="96" y="366"/>
                  <a:pt x="103" y="365"/>
                </a:cubicBezTo>
                <a:cubicBezTo>
                  <a:pt x="110" y="364"/>
                  <a:pt x="119" y="372"/>
                  <a:pt x="119" y="372"/>
                </a:cubicBezTo>
                <a:cubicBezTo>
                  <a:pt x="128" y="372"/>
                  <a:pt x="128" y="372"/>
                  <a:pt x="128" y="372"/>
                </a:cubicBezTo>
                <a:cubicBezTo>
                  <a:pt x="138" y="375"/>
                  <a:pt x="138" y="375"/>
                  <a:pt x="138" y="375"/>
                </a:cubicBezTo>
                <a:cubicBezTo>
                  <a:pt x="144" y="383"/>
                  <a:pt x="144" y="383"/>
                  <a:pt x="144" y="383"/>
                </a:cubicBezTo>
                <a:cubicBezTo>
                  <a:pt x="148" y="383"/>
                  <a:pt x="148" y="383"/>
                  <a:pt x="148" y="383"/>
                </a:cubicBezTo>
                <a:cubicBezTo>
                  <a:pt x="148" y="383"/>
                  <a:pt x="149" y="384"/>
                  <a:pt x="149" y="385"/>
                </a:cubicBezTo>
                <a:cubicBezTo>
                  <a:pt x="149" y="385"/>
                  <a:pt x="149" y="385"/>
                  <a:pt x="149" y="385"/>
                </a:cubicBezTo>
                <a:cubicBezTo>
                  <a:pt x="151" y="383"/>
                  <a:pt x="155" y="380"/>
                  <a:pt x="161" y="382"/>
                </a:cubicBezTo>
                <a:cubicBezTo>
                  <a:pt x="170" y="383"/>
                  <a:pt x="171" y="393"/>
                  <a:pt x="175" y="392"/>
                </a:cubicBezTo>
                <a:cubicBezTo>
                  <a:pt x="179" y="391"/>
                  <a:pt x="182" y="386"/>
                  <a:pt x="182" y="386"/>
                </a:cubicBezTo>
                <a:cubicBezTo>
                  <a:pt x="182" y="377"/>
                  <a:pt x="182" y="377"/>
                  <a:pt x="182" y="377"/>
                </a:cubicBezTo>
                <a:cubicBezTo>
                  <a:pt x="195" y="378"/>
                  <a:pt x="195" y="378"/>
                  <a:pt x="195" y="378"/>
                </a:cubicBezTo>
                <a:cubicBezTo>
                  <a:pt x="195" y="378"/>
                  <a:pt x="205" y="389"/>
                  <a:pt x="212" y="389"/>
                </a:cubicBezTo>
                <a:cubicBezTo>
                  <a:pt x="218" y="389"/>
                  <a:pt x="224" y="387"/>
                  <a:pt x="224" y="387"/>
                </a:cubicBezTo>
                <a:cubicBezTo>
                  <a:pt x="233" y="379"/>
                  <a:pt x="233" y="379"/>
                  <a:pt x="233" y="379"/>
                </a:cubicBezTo>
                <a:cubicBezTo>
                  <a:pt x="247" y="378"/>
                  <a:pt x="247" y="378"/>
                  <a:pt x="247" y="378"/>
                </a:cubicBezTo>
                <a:cubicBezTo>
                  <a:pt x="258" y="372"/>
                  <a:pt x="258" y="372"/>
                  <a:pt x="258" y="372"/>
                </a:cubicBezTo>
                <a:cubicBezTo>
                  <a:pt x="267" y="373"/>
                  <a:pt x="267" y="373"/>
                  <a:pt x="267" y="373"/>
                </a:cubicBezTo>
                <a:cubicBezTo>
                  <a:pt x="280" y="378"/>
                  <a:pt x="280" y="378"/>
                  <a:pt x="280" y="378"/>
                </a:cubicBezTo>
                <a:cubicBezTo>
                  <a:pt x="280" y="378"/>
                  <a:pt x="288" y="392"/>
                  <a:pt x="290" y="385"/>
                </a:cubicBezTo>
                <a:cubicBezTo>
                  <a:pt x="291" y="379"/>
                  <a:pt x="290" y="369"/>
                  <a:pt x="290" y="369"/>
                </a:cubicBezTo>
                <a:cubicBezTo>
                  <a:pt x="290" y="360"/>
                  <a:pt x="290" y="360"/>
                  <a:pt x="290" y="360"/>
                </a:cubicBezTo>
                <a:cubicBezTo>
                  <a:pt x="282" y="358"/>
                  <a:pt x="282" y="358"/>
                  <a:pt x="282" y="358"/>
                </a:cubicBezTo>
                <a:cubicBezTo>
                  <a:pt x="282" y="358"/>
                  <a:pt x="287" y="345"/>
                  <a:pt x="291" y="344"/>
                </a:cubicBezTo>
                <a:cubicBezTo>
                  <a:pt x="296" y="343"/>
                  <a:pt x="309" y="346"/>
                  <a:pt x="309" y="346"/>
                </a:cubicBezTo>
                <a:cubicBezTo>
                  <a:pt x="309" y="335"/>
                  <a:pt x="309" y="335"/>
                  <a:pt x="309" y="335"/>
                </a:cubicBezTo>
                <a:cubicBezTo>
                  <a:pt x="305" y="328"/>
                  <a:pt x="305" y="328"/>
                  <a:pt x="305" y="328"/>
                </a:cubicBezTo>
                <a:cubicBezTo>
                  <a:pt x="317" y="327"/>
                  <a:pt x="317" y="327"/>
                  <a:pt x="317" y="327"/>
                </a:cubicBezTo>
                <a:cubicBezTo>
                  <a:pt x="324" y="316"/>
                  <a:pt x="324" y="316"/>
                  <a:pt x="324" y="316"/>
                </a:cubicBezTo>
                <a:cubicBezTo>
                  <a:pt x="324" y="316"/>
                  <a:pt x="323" y="309"/>
                  <a:pt x="317" y="305"/>
                </a:cubicBezTo>
                <a:cubicBezTo>
                  <a:pt x="312" y="302"/>
                  <a:pt x="307" y="304"/>
                  <a:pt x="307" y="304"/>
                </a:cubicBezTo>
                <a:cubicBezTo>
                  <a:pt x="301" y="295"/>
                  <a:pt x="301" y="295"/>
                  <a:pt x="301" y="295"/>
                </a:cubicBezTo>
                <a:cubicBezTo>
                  <a:pt x="297" y="295"/>
                  <a:pt x="297" y="295"/>
                  <a:pt x="297" y="295"/>
                </a:cubicBezTo>
                <a:cubicBezTo>
                  <a:pt x="294" y="287"/>
                  <a:pt x="294" y="287"/>
                  <a:pt x="294" y="287"/>
                </a:cubicBezTo>
                <a:cubicBezTo>
                  <a:pt x="294" y="287"/>
                  <a:pt x="288" y="285"/>
                  <a:pt x="281" y="285"/>
                </a:cubicBezTo>
                <a:cubicBezTo>
                  <a:pt x="273" y="284"/>
                  <a:pt x="279" y="279"/>
                  <a:pt x="279" y="279"/>
                </a:cubicBezTo>
                <a:cubicBezTo>
                  <a:pt x="273" y="277"/>
                  <a:pt x="273" y="277"/>
                  <a:pt x="273" y="277"/>
                </a:cubicBezTo>
                <a:cubicBezTo>
                  <a:pt x="271" y="271"/>
                  <a:pt x="271" y="271"/>
                  <a:pt x="271" y="271"/>
                </a:cubicBezTo>
                <a:cubicBezTo>
                  <a:pt x="271" y="271"/>
                  <a:pt x="263" y="265"/>
                  <a:pt x="262" y="263"/>
                </a:cubicBezTo>
                <a:cubicBezTo>
                  <a:pt x="261" y="261"/>
                  <a:pt x="269" y="257"/>
                  <a:pt x="269" y="257"/>
                </a:cubicBezTo>
                <a:cubicBezTo>
                  <a:pt x="263" y="248"/>
                  <a:pt x="263" y="248"/>
                  <a:pt x="263" y="248"/>
                </a:cubicBezTo>
                <a:cubicBezTo>
                  <a:pt x="257" y="247"/>
                  <a:pt x="257" y="247"/>
                  <a:pt x="257" y="247"/>
                </a:cubicBezTo>
                <a:cubicBezTo>
                  <a:pt x="257" y="247"/>
                  <a:pt x="252" y="238"/>
                  <a:pt x="255" y="235"/>
                </a:cubicBezTo>
                <a:cubicBezTo>
                  <a:pt x="259" y="233"/>
                  <a:pt x="259" y="239"/>
                  <a:pt x="263" y="239"/>
                </a:cubicBezTo>
                <a:cubicBezTo>
                  <a:pt x="267" y="238"/>
                  <a:pt x="266" y="233"/>
                  <a:pt x="266" y="233"/>
                </a:cubicBezTo>
                <a:cubicBezTo>
                  <a:pt x="273" y="233"/>
                  <a:pt x="273" y="233"/>
                  <a:pt x="273" y="233"/>
                </a:cubicBezTo>
                <a:cubicBezTo>
                  <a:pt x="273" y="233"/>
                  <a:pt x="275" y="225"/>
                  <a:pt x="283" y="227"/>
                </a:cubicBezTo>
                <a:cubicBezTo>
                  <a:pt x="292" y="229"/>
                  <a:pt x="290" y="233"/>
                  <a:pt x="290" y="233"/>
                </a:cubicBezTo>
                <a:cubicBezTo>
                  <a:pt x="297" y="224"/>
                  <a:pt x="297" y="224"/>
                  <a:pt x="297" y="224"/>
                </a:cubicBezTo>
                <a:cubicBezTo>
                  <a:pt x="308" y="221"/>
                  <a:pt x="308" y="221"/>
                  <a:pt x="308" y="221"/>
                </a:cubicBezTo>
                <a:cubicBezTo>
                  <a:pt x="310" y="217"/>
                  <a:pt x="310" y="217"/>
                  <a:pt x="310" y="217"/>
                </a:cubicBezTo>
                <a:cubicBezTo>
                  <a:pt x="310" y="217"/>
                  <a:pt x="321" y="217"/>
                  <a:pt x="324" y="216"/>
                </a:cubicBezTo>
                <a:cubicBezTo>
                  <a:pt x="327" y="215"/>
                  <a:pt x="325" y="210"/>
                  <a:pt x="325" y="210"/>
                </a:cubicBezTo>
                <a:cubicBezTo>
                  <a:pt x="325" y="210"/>
                  <a:pt x="336" y="211"/>
                  <a:pt x="339" y="208"/>
                </a:cubicBezTo>
                <a:cubicBezTo>
                  <a:pt x="341" y="205"/>
                  <a:pt x="346" y="199"/>
                  <a:pt x="348" y="198"/>
                </a:cubicBezTo>
                <a:cubicBezTo>
                  <a:pt x="350" y="197"/>
                  <a:pt x="355" y="209"/>
                  <a:pt x="360" y="208"/>
                </a:cubicBezTo>
                <a:cubicBezTo>
                  <a:pt x="365" y="207"/>
                  <a:pt x="371" y="195"/>
                  <a:pt x="372" y="191"/>
                </a:cubicBezTo>
                <a:cubicBezTo>
                  <a:pt x="373" y="188"/>
                  <a:pt x="367" y="187"/>
                  <a:pt x="367" y="187"/>
                </a:cubicBezTo>
                <a:cubicBezTo>
                  <a:pt x="367" y="187"/>
                  <a:pt x="371" y="182"/>
                  <a:pt x="369" y="177"/>
                </a:cubicBezTo>
                <a:cubicBezTo>
                  <a:pt x="368" y="171"/>
                  <a:pt x="360" y="177"/>
                  <a:pt x="360" y="177"/>
                </a:cubicBezTo>
                <a:cubicBezTo>
                  <a:pt x="361" y="165"/>
                  <a:pt x="361" y="165"/>
                  <a:pt x="361" y="165"/>
                </a:cubicBezTo>
                <a:cubicBezTo>
                  <a:pt x="361" y="165"/>
                  <a:pt x="352" y="163"/>
                  <a:pt x="351" y="157"/>
                </a:cubicBezTo>
                <a:cubicBezTo>
                  <a:pt x="351" y="152"/>
                  <a:pt x="360" y="146"/>
                  <a:pt x="360" y="146"/>
                </a:cubicBezTo>
                <a:cubicBezTo>
                  <a:pt x="360" y="146"/>
                  <a:pt x="357" y="144"/>
                  <a:pt x="355" y="143"/>
                </a:cubicBezTo>
                <a:cubicBezTo>
                  <a:pt x="353" y="143"/>
                  <a:pt x="356" y="136"/>
                  <a:pt x="356" y="136"/>
                </a:cubicBezTo>
                <a:cubicBezTo>
                  <a:pt x="356" y="136"/>
                  <a:pt x="351" y="135"/>
                  <a:pt x="350" y="132"/>
                </a:cubicBezTo>
                <a:cubicBezTo>
                  <a:pt x="349" y="129"/>
                  <a:pt x="355" y="126"/>
                  <a:pt x="355" y="126"/>
                </a:cubicBezTo>
                <a:cubicBezTo>
                  <a:pt x="355" y="126"/>
                  <a:pt x="355" y="120"/>
                  <a:pt x="352" y="115"/>
                </a:cubicBezTo>
                <a:cubicBezTo>
                  <a:pt x="349" y="111"/>
                  <a:pt x="345" y="115"/>
                  <a:pt x="345" y="115"/>
                </a:cubicBezTo>
                <a:cubicBezTo>
                  <a:pt x="341" y="109"/>
                  <a:pt x="341" y="109"/>
                  <a:pt x="341" y="109"/>
                </a:cubicBezTo>
                <a:cubicBezTo>
                  <a:pt x="341" y="109"/>
                  <a:pt x="337" y="113"/>
                  <a:pt x="334" y="106"/>
                </a:cubicBezTo>
                <a:cubicBezTo>
                  <a:pt x="331" y="99"/>
                  <a:pt x="337" y="98"/>
                  <a:pt x="343" y="93"/>
                </a:cubicBezTo>
                <a:cubicBezTo>
                  <a:pt x="349" y="89"/>
                  <a:pt x="347" y="87"/>
                  <a:pt x="345" y="79"/>
                </a:cubicBezTo>
                <a:cubicBezTo>
                  <a:pt x="342" y="70"/>
                  <a:pt x="337" y="78"/>
                  <a:pt x="339" y="72"/>
                </a:cubicBezTo>
                <a:cubicBezTo>
                  <a:pt x="340" y="69"/>
                  <a:pt x="339" y="65"/>
                  <a:pt x="338" y="62"/>
                </a:cubicBezTo>
                <a:cubicBezTo>
                  <a:pt x="334" y="60"/>
                  <a:pt x="334" y="60"/>
                  <a:pt x="334" y="60"/>
                </a:cubicBezTo>
                <a:cubicBezTo>
                  <a:pt x="321" y="55"/>
                  <a:pt x="321" y="55"/>
                  <a:pt x="321" y="55"/>
                </a:cubicBezTo>
                <a:cubicBezTo>
                  <a:pt x="321" y="55"/>
                  <a:pt x="323" y="50"/>
                  <a:pt x="318" y="44"/>
                </a:cubicBezTo>
                <a:cubicBezTo>
                  <a:pt x="313" y="38"/>
                  <a:pt x="301" y="41"/>
                  <a:pt x="301" y="41"/>
                </a:cubicBezTo>
                <a:cubicBezTo>
                  <a:pt x="296" y="35"/>
                  <a:pt x="296" y="35"/>
                  <a:pt x="296" y="35"/>
                </a:cubicBezTo>
                <a:cubicBezTo>
                  <a:pt x="296" y="35"/>
                  <a:pt x="270" y="23"/>
                  <a:pt x="265" y="26"/>
                </a:cubicBezTo>
                <a:cubicBezTo>
                  <a:pt x="260" y="29"/>
                  <a:pt x="253" y="36"/>
                  <a:pt x="253" y="36"/>
                </a:cubicBezTo>
                <a:cubicBezTo>
                  <a:pt x="226" y="35"/>
                  <a:pt x="226" y="35"/>
                  <a:pt x="226" y="35"/>
                </a:cubicBezTo>
                <a:cubicBezTo>
                  <a:pt x="226" y="47"/>
                  <a:pt x="226" y="47"/>
                  <a:pt x="226" y="47"/>
                </a:cubicBezTo>
                <a:cubicBezTo>
                  <a:pt x="200" y="46"/>
                  <a:pt x="200" y="46"/>
                  <a:pt x="200" y="46"/>
                </a:cubicBezTo>
                <a:cubicBezTo>
                  <a:pt x="200" y="46"/>
                  <a:pt x="198" y="38"/>
                  <a:pt x="202" y="35"/>
                </a:cubicBezTo>
                <a:cubicBezTo>
                  <a:pt x="206" y="32"/>
                  <a:pt x="209" y="20"/>
                  <a:pt x="209" y="20"/>
                </a:cubicBezTo>
                <a:cubicBezTo>
                  <a:pt x="196" y="27"/>
                  <a:pt x="196" y="27"/>
                  <a:pt x="196" y="27"/>
                </a:cubicBezTo>
                <a:cubicBezTo>
                  <a:pt x="168" y="22"/>
                  <a:pt x="168" y="22"/>
                  <a:pt x="168" y="22"/>
                </a:cubicBezTo>
                <a:cubicBezTo>
                  <a:pt x="168" y="22"/>
                  <a:pt x="160" y="14"/>
                  <a:pt x="156" y="4"/>
                </a:cubicBezTo>
                <a:cubicBezTo>
                  <a:pt x="154" y="5"/>
                  <a:pt x="153" y="6"/>
                  <a:pt x="153" y="6"/>
                </a:cubicBezTo>
                <a:cubicBezTo>
                  <a:pt x="153" y="6"/>
                  <a:pt x="152" y="2"/>
                  <a:pt x="145" y="3"/>
                </a:cubicBezTo>
                <a:cubicBezTo>
                  <a:pt x="137" y="3"/>
                  <a:pt x="135" y="5"/>
                  <a:pt x="135" y="5"/>
                </a:cubicBezTo>
                <a:cubicBezTo>
                  <a:pt x="135" y="5"/>
                  <a:pt x="127" y="0"/>
                  <a:pt x="123" y="0"/>
                </a:cubicBezTo>
                <a:cubicBezTo>
                  <a:pt x="119" y="0"/>
                  <a:pt x="112" y="0"/>
                  <a:pt x="112" y="0"/>
                </a:cubicBezTo>
                <a:cubicBezTo>
                  <a:pt x="126" y="23"/>
                  <a:pt x="126" y="23"/>
                  <a:pt x="126" y="23"/>
                </a:cubicBezTo>
                <a:cubicBezTo>
                  <a:pt x="117" y="31"/>
                  <a:pt x="117" y="31"/>
                  <a:pt x="117" y="31"/>
                </a:cubicBezTo>
                <a:cubicBezTo>
                  <a:pt x="130" y="49"/>
                  <a:pt x="130" y="49"/>
                  <a:pt x="130" y="49"/>
                </a:cubicBezTo>
                <a:cubicBezTo>
                  <a:pt x="142" y="58"/>
                  <a:pt x="142" y="58"/>
                  <a:pt x="142" y="58"/>
                </a:cubicBezTo>
                <a:cubicBezTo>
                  <a:pt x="123" y="51"/>
                  <a:pt x="123" y="51"/>
                  <a:pt x="123" y="51"/>
                </a:cubicBezTo>
                <a:cubicBezTo>
                  <a:pt x="105" y="55"/>
                  <a:pt x="105" y="55"/>
                  <a:pt x="105" y="55"/>
                </a:cubicBezTo>
                <a:cubicBezTo>
                  <a:pt x="105" y="55"/>
                  <a:pt x="110" y="70"/>
                  <a:pt x="104" y="72"/>
                </a:cubicBezTo>
                <a:cubicBezTo>
                  <a:pt x="98" y="74"/>
                  <a:pt x="88" y="72"/>
                  <a:pt x="88" y="72"/>
                </a:cubicBezTo>
                <a:cubicBezTo>
                  <a:pt x="82" y="62"/>
                  <a:pt x="82" y="62"/>
                  <a:pt x="82" y="62"/>
                </a:cubicBezTo>
                <a:cubicBezTo>
                  <a:pt x="82" y="62"/>
                  <a:pt x="55" y="59"/>
                  <a:pt x="54" y="64"/>
                </a:cubicBezTo>
                <a:cubicBezTo>
                  <a:pt x="53" y="69"/>
                  <a:pt x="53" y="82"/>
                  <a:pt x="53" y="82"/>
                </a:cubicBezTo>
                <a:cubicBezTo>
                  <a:pt x="57" y="85"/>
                  <a:pt x="57" y="85"/>
                  <a:pt x="57" y="85"/>
                </a:cubicBezTo>
                <a:cubicBezTo>
                  <a:pt x="54" y="87"/>
                  <a:pt x="54" y="87"/>
                  <a:pt x="54" y="87"/>
                </a:cubicBezTo>
                <a:cubicBezTo>
                  <a:pt x="59" y="95"/>
                  <a:pt x="59" y="95"/>
                  <a:pt x="59" y="95"/>
                </a:cubicBezTo>
                <a:cubicBezTo>
                  <a:pt x="59" y="95"/>
                  <a:pt x="48" y="99"/>
                  <a:pt x="47" y="103"/>
                </a:cubicBezTo>
                <a:cubicBezTo>
                  <a:pt x="45" y="107"/>
                  <a:pt x="49" y="115"/>
                  <a:pt x="49" y="115"/>
                </a:cubicBezTo>
                <a:cubicBezTo>
                  <a:pt x="41" y="115"/>
                  <a:pt x="41" y="115"/>
                  <a:pt x="41" y="115"/>
                </a:cubicBezTo>
                <a:cubicBezTo>
                  <a:pt x="41" y="115"/>
                  <a:pt x="29" y="119"/>
                  <a:pt x="30" y="122"/>
                </a:cubicBezTo>
                <a:cubicBezTo>
                  <a:pt x="31" y="125"/>
                  <a:pt x="45" y="130"/>
                  <a:pt x="45" y="134"/>
                </a:cubicBezTo>
                <a:cubicBezTo>
                  <a:pt x="45" y="138"/>
                  <a:pt x="37" y="142"/>
                  <a:pt x="37" y="142"/>
                </a:cubicBezTo>
                <a:cubicBezTo>
                  <a:pt x="35" y="153"/>
                  <a:pt x="35" y="153"/>
                  <a:pt x="35" y="153"/>
                </a:cubicBezTo>
                <a:cubicBezTo>
                  <a:pt x="29" y="152"/>
                  <a:pt x="29" y="152"/>
                  <a:pt x="29" y="152"/>
                </a:cubicBezTo>
                <a:cubicBezTo>
                  <a:pt x="29" y="152"/>
                  <a:pt x="27" y="157"/>
                  <a:pt x="25" y="160"/>
                </a:cubicBezTo>
                <a:cubicBezTo>
                  <a:pt x="23" y="163"/>
                  <a:pt x="1" y="155"/>
                  <a:pt x="1" y="155"/>
                </a:cubicBezTo>
                <a:cubicBezTo>
                  <a:pt x="7" y="170"/>
                  <a:pt x="7" y="170"/>
                  <a:pt x="7" y="170"/>
                </a:cubicBezTo>
                <a:cubicBezTo>
                  <a:pt x="7" y="170"/>
                  <a:pt x="12" y="178"/>
                  <a:pt x="11" y="181"/>
                </a:cubicBezTo>
                <a:cubicBezTo>
                  <a:pt x="11" y="185"/>
                  <a:pt x="0" y="191"/>
                  <a:pt x="0" y="191"/>
                </a:cubicBezTo>
                <a:cubicBezTo>
                  <a:pt x="0" y="191"/>
                  <a:pt x="5" y="197"/>
                  <a:pt x="4" y="199"/>
                </a:cubicBezTo>
                <a:cubicBezTo>
                  <a:pt x="3" y="201"/>
                  <a:pt x="0" y="215"/>
                  <a:pt x="0" y="215"/>
                </a:cubicBezTo>
                <a:cubicBezTo>
                  <a:pt x="5" y="216"/>
                  <a:pt x="5" y="216"/>
                  <a:pt x="5" y="216"/>
                </a:cubicBezTo>
                <a:cubicBezTo>
                  <a:pt x="5" y="216"/>
                  <a:pt x="14" y="219"/>
                  <a:pt x="15" y="225"/>
                </a:cubicBezTo>
                <a:cubicBezTo>
                  <a:pt x="15" y="231"/>
                  <a:pt x="18" y="238"/>
                  <a:pt x="18" y="238"/>
                </a:cubicBezTo>
                <a:cubicBezTo>
                  <a:pt x="9" y="239"/>
                  <a:pt x="9" y="239"/>
                  <a:pt x="9" y="239"/>
                </a:cubicBezTo>
                <a:cubicBezTo>
                  <a:pt x="9" y="239"/>
                  <a:pt x="4" y="247"/>
                  <a:pt x="7" y="253"/>
                </a:cubicBezTo>
                <a:cubicBezTo>
                  <a:pt x="11" y="259"/>
                  <a:pt x="21" y="261"/>
                  <a:pt x="22" y="265"/>
                </a:cubicBezTo>
                <a:cubicBezTo>
                  <a:pt x="23" y="270"/>
                  <a:pt x="17" y="274"/>
                  <a:pt x="17" y="274"/>
                </a:cubicBezTo>
                <a:close/>
              </a:path>
            </a:pathLst>
          </a:custGeom>
          <a:solidFill>
            <a:schemeClr val="accent4">
              <a:lumMod val="60000"/>
              <a:lumOff val="40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3" name="Freeform 90"/>
          <p:cNvSpPr>
            <a:spLocks noChangeAspect="1"/>
          </p:cNvSpPr>
          <p:nvPr/>
        </p:nvSpPr>
        <p:spPr bwMode="gray">
          <a:xfrm>
            <a:off x="4222750" y="3084513"/>
            <a:ext cx="11113" cy="7937"/>
          </a:xfrm>
          <a:custGeom>
            <a:avLst/>
            <a:gdLst>
              <a:gd name="T0" fmla="*/ 5 w 20"/>
              <a:gd name="T1" fmla="*/ 13 h 13"/>
              <a:gd name="T2" fmla="*/ 18 w 20"/>
              <a:gd name="T3" fmla="*/ 10 h 13"/>
              <a:gd name="T4" fmla="*/ 20 w 20"/>
              <a:gd name="T5" fmla="*/ 10 h 13"/>
              <a:gd name="T6" fmla="*/ 19 w 20"/>
              <a:gd name="T7" fmla="*/ 1 h 13"/>
              <a:gd name="T8" fmla="*/ 5 w 20"/>
              <a:gd name="T9" fmla="*/ 1 h 13"/>
              <a:gd name="T10" fmla="*/ 0 w 20"/>
              <a:gd name="T11" fmla="*/ 2 h 13"/>
              <a:gd name="T12" fmla="*/ 5 w 2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5" y="13"/>
                </a:moveTo>
                <a:cubicBezTo>
                  <a:pt x="5" y="13"/>
                  <a:pt x="14" y="11"/>
                  <a:pt x="18" y="10"/>
                </a:cubicBezTo>
                <a:cubicBezTo>
                  <a:pt x="19" y="10"/>
                  <a:pt x="20" y="10"/>
                  <a:pt x="20" y="10"/>
                </a:cubicBezTo>
                <a:cubicBezTo>
                  <a:pt x="19" y="1"/>
                  <a:pt x="19" y="1"/>
                  <a:pt x="19" y="1"/>
                </a:cubicBezTo>
                <a:cubicBezTo>
                  <a:pt x="19" y="1"/>
                  <a:pt x="15" y="0"/>
                  <a:pt x="5" y="1"/>
                </a:cubicBezTo>
                <a:cubicBezTo>
                  <a:pt x="3" y="1"/>
                  <a:pt x="1" y="1"/>
                  <a:pt x="0" y="2"/>
                </a:cubicBezTo>
                <a:lnTo>
                  <a:pt x="5" y="13"/>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4" name="Freeform 91"/>
          <p:cNvSpPr>
            <a:spLocks noChangeAspect="1"/>
          </p:cNvSpPr>
          <p:nvPr/>
        </p:nvSpPr>
        <p:spPr bwMode="gray">
          <a:xfrm>
            <a:off x="6273800" y="2778125"/>
            <a:ext cx="803275" cy="342900"/>
          </a:xfrm>
          <a:custGeom>
            <a:avLst/>
            <a:gdLst>
              <a:gd name="T0" fmla="*/ 1353 w 1406"/>
              <a:gd name="T1" fmla="*/ 245 h 558"/>
              <a:gd name="T2" fmla="*/ 1312 w 1406"/>
              <a:gd name="T3" fmla="*/ 214 h 558"/>
              <a:gd name="T4" fmla="*/ 1247 w 1406"/>
              <a:gd name="T5" fmla="*/ 225 h 558"/>
              <a:gd name="T6" fmla="*/ 1182 w 1406"/>
              <a:gd name="T7" fmla="*/ 215 h 558"/>
              <a:gd name="T8" fmla="*/ 1179 w 1406"/>
              <a:gd name="T9" fmla="*/ 178 h 558"/>
              <a:gd name="T10" fmla="*/ 1162 w 1406"/>
              <a:gd name="T11" fmla="*/ 114 h 558"/>
              <a:gd name="T12" fmla="*/ 1091 w 1406"/>
              <a:gd name="T13" fmla="*/ 102 h 558"/>
              <a:gd name="T14" fmla="*/ 1025 w 1406"/>
              <a:gd name="T15" fmla="*/ 136 h 558"/>
              <a:gd name="T16" fmla="*/ 967 w 1406"/>
              <a:gd name="T17" fmla="*/ 143 h 558"/>
              <a:gd name="T18" fmla="*/ 922 w 1406"/>
              <a:gd name="T19" fmla="*/ 156 h 558"/>
              <a:gd name="T20" fmla="*/ 855 w 1406"/>
              <a:gd name="T21" fmla="*/ 148 h 558"/>
              <a:gd name="T22" fmla="*/ 812 w 1406"/>
              <a:gd name="T23" fmla="*/ 114 h 558"/>
              <a:gd name="T24" fmla="*/ 728 w 1406"/>
              <a:gd name="T25" fmla="*/ 97 h 558"/>
              <a:gd name="T26" fmla="*/ 607 w 1406"/>
              <a:gd name="T27" fmla="*/ 95 h 558"/>
              <a:gd name="T28" fmla="*/ 563 w 1406"/>
              <a:gd name="T29" fmla="*/ 83 h 558"/>
              <a:gd name="T30" fmla="*/ 472 w 1406"/>
              <a:gd name="T31" fmla="*/ 22 h 558"/>
              <a:gd name="T32" fmla="*/ 384 w 1406"/>
              <a:gd name="T33" fmla="*/ 0 h 558"/>
              <a:gd name="T34" fmla="*/ 373 w 1406"/>
              <a:gd name="T35" fmla="*/ 33 h 558"/>
              <a:gd name="T36" fmla="*/ 372 w 1406"/>
              <a:gd name="T37" fmla="*/ 60 h 558"/>
              <a:gd name="T38" fmla="*/ 391 w 1406"/>
              <a:gd name="T39" fmla="*/ 110 h 558"/>
              <a:gd name="T40" fmla="*/ 335 w 1406"/>
              <a:gd name="T41" fmla="*/ 119 h 558"/>
              <a:gd name="T42" fmla="*/ 301 w 1406"/>
              <a:gd name="T43" fmla="*/ 118 h 558"/>
              <a:gd name="T44" fmla="*/ 278 w 1406"/>
              <a:gd name="T45" fmla="*/ 107 h 558"/>
              <a:gd name="T46" fmla="*/ 182 w 1406"/>
              <a:gd name="T47" fmla="*/ 86 h 558"/>
              <a:gd name="T48" fmla="*/ 155 w 1406"/>
              <a:gd name="T49" fmla="*/ 70 h 558"/>
              <a:gd name="T50" fmla="*/ 119 w 1406"/>
              <a:gd name="T51" fmla="*/ 88 h 558"/>
              <a:gd name="T52" fmla="*/ 83 w 1406"/>
              <a:gd name="T53" fmla="*/ 100 h 558"/>
              <a:gd name="T54" fmla="*/ 47 w 1406"/>
              <a:gd name="T55" fmla="*/ 130 h 558"/>
              <a:gd name="T56" fmla="*/ 9 w 1406"/>
              <a:gd name="T57" fmla="*/ 151 h 558"/>
              <a:gd name="T58" fmla="*/ 18 w 1406"/>
              <a:gd name="T59" fmla="*/ 174 h 558"/>
              <a:gd name="T60" fmla="*/ 54 w 1406"/>
              <a:gd name="T61" fmla="*/ 203 h 558"/>
              <a:gd name="T62" fmla="*/ 107 w 1406"/>
              <a:gd name="T63" fmla="*/ 221 h 558"/>
              <a:gd name="T64" fmla="*/ 179 w 1406"/>
              <a:gd name="T65" fmla="*/ 276 h 558"/>
              <a:gd name="T66" fmla="*/ 192 w 1406"/>
              <a:gd name="T67" fmla="*/ 326 h 558"/>
              <a:gd name="T68" fmla="*/ 274 w 1406"/>
              <a:gd name="T69" fmla="*/ 374 h 558"/>
              <a:gd name="T70" fmla="*/ 361 w 1406"/>
              <a:gd name="T71" fmla="*/ 397 h 558"/>
              <a:gd name="T72" fmla="*/ 430 w 1406"/>
              <a:gd name="T73" fmla="*/ 429 h 558"/>
              <a:gd name="T74" fmla="*/ 502 w 1406"/>
              <a:gd name="T75" fmla="*/ 498 h 558"/>
              <a:gd name="T76" fmla="*/ 610 w 1406"/>
              <a:gd name="T77" fmla="*/ 499 h 558"/>
              <a:gd name="T78" fmla="*/ 679 w 1406"/>
              <a:gd name="T79" fmla="*/ 501 h 558"/>
              <a:gd name="T80" fmla="*/ 795 w 1406"/>
              <a:gd name="T81" fmla="*/ 531 h 558"/>
              <a:gd name="T82" fmla="*/ 873 w 1406"/>
              <a:gd name="T83" fmla="*/ 550 h 558"/>
              <a:gd name="T84" fmla="*/ 1066 w 1406"/>
              <a:gd name="T85" fmla="*/ 510 h 558"/>
              <a:gd name="T86" fmla="*/ 1112 w 1406"/>
              <a:gd name="T87" fmla="*/ 463 h 558"/>
              <a:gd name="T88" fmla="*/ 1108 w 1406"/>
              <a:gd name="T89" fmla="*/ 407 h 558"/>
              <a:gd name="T90" fmla="*/ 1160 w 1406"/>
              <a:gd name="T91" fmla="*/ 388 h 558"/>
              <a:gd name="T92" fmla="*/ 1213 w 1406"/>
              <a:gd name="T93" fmla="*/ 350 h 558"/>
              <a:gd name="T94" fmla="*/ 1270 w 1406"/>
              <a:gd name="T95" fmla="*/ 314 h 558"/>
              <a:gd name="T96" fmla="*/ 1320 w 1406"/>
              <a:gd name="T97" fmla="*/ 294 h 558"/>
              <a:gd name="T98" fmla="*/ 1355 w 1406"/>
              <a:gd name="T99" fmla="*/ 279 h 558"/>
              <a:gd name="T100" fmla="*/ 1394 w 1406"/>
              <a:gd name="T101" fmla="*/ 2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6" h="558">
                <a:moveTo>
                  <a:pt x="1394" y="273"/>
                </a:moveTo>
                <a:cubicBezTo>
                  <a:pt x="1385" y="267"/>
                  <a:pt x="1380" y="256"/>
                  <a:pt x="1380" y="256"/>
                </a:cubicBezTo>
                <a:cubicBezTo>
                  <a:pt x="1380" y="256"/>
                  <a:pt x="1362" y="252"/>
                  <a:pt x="1353" y="245"/>
                </a:cubicBezTo>
                <a:cubicBezTo>
                  <a:pt x="1344" y="238"/>
                  <a:pt x="1336" y="231"/>
                  <a:pt x="1336" y="231"/>
                </a:cubicBezTo>
                <a:cubicBezTo>
                  <a:pt x="1336" y="231"/>
                  <a:pt x="1333" y="231"/>
                  <a:pt x="1324" y="230"/>
                </a:cubicBezTo>
                <a:cubicBezTo>
                  <a:pt x="1315" y="229"/>
                  <a:pt x="1312" y="214"/>
                  <a:pt x="1312" y="214"/>
                </a:cubicBezTo>
                <a:cubicBezTo>
                  <a:pt x="1271" y="214"/>
                  <a:pt x="1271" y="214"/>
                  <a:pt x="1271" y="214"/>
                </a:cubicBezTo>
                <a:cubicBezTo>
                  <a:pt x="1271" y="214"/>
                  <a:pt x="1270" y="232"/>
                  <a:pt x="1264" y="234"/>
                </a:cubicBezTo>
                <a:cubicBezTo>
                  <a:pt x="1258" y="236"/>
                  <a:pt x="1247" y="225"/>
                  <a:pt x="1247" y="225"/>
                </a:cubicBezTo>
                <a:cubicBezTo>
                  <a:pt x="1247" y="225"/>
                  <a:pt x="1237" y="221"/>
                  <a:pt x="1218" y="222"/>
                </a:cubicBezTo>
                <a:cubicBezTo>
                  <a:pt x="1199" y="223"/>
                  <a:pt x="1215" y="230"/>
                  <a:pt x="1206" y="233"/>
                </a:cubicBezTo>
                <a:cubicBezTo>
                  <a:pt x="1197" y="236"/>
                  <a:pt x="1185" y="225"/>
                  <a:pt x="1182" y="215"/>
                </a:cubicBezTo>
                <a:cubicBezTo>
                  <a:pt x="1179" y="205"/>
                  <a:pt x="1184" y="202"/>
                  <a:pt x="1184" y="202"/>
                </a:cubicBezTo>
                <a:cubicBezTo>
                  <a:pt x="1180" y="196"/>
                  <a:pt x="1180" y="196"/>
                  <a:pt x="1180" y="196"/>
                </a:cubicBezTo>
                <a:cubicBezTo>
                  <a:pt x="1179" y="178"/>
                  <a:pt x="1179" y="178"/>
                  <a:pt x="1179" y="178"/>
                </a:cubicBezTo>
                <a:cubicBezTo>
                  <a:pt x="1174" y="172"/>
                  <a:pt x="1174" y="172"/>
                  <a:pt x="1174" y="172"/>
                </a:cubicBezTo>
                <a:cubicBezTo>
                  <a:pt x="1173" y="117"/>
                  <a:pt x="1173" y="117"/>
                  <a:pt x="1173" y="117"/>
                </a:cubicBezTo>
                <a:cubicBezTo>
                  <a:pt x="1162" y="114"/>
                  <a:pt x="1162" y="114"/>
                  <a:pt x="1162" y="114"/>
                </a:cubicBezTo>
                <a:cubicBezTo>
                  <a:pt x="1144" y="111"/>
                  <a:pt x="1144" y="111"/>
                  <a:pt x="1144" y="111"/>
                </a:cubicBezTo>
                <a:cubicBezTo>
                  <a:pt x="1144" y="111"/>
                  <a:pt x="1138" y="118"/>
                  <a:pt x="1124" y="118"/>
                </a:cubicBezTo>
                <a:cubicBezTo>
                  <a:pt x="1110" y="118"/>
                  <a:pt x="1100" y="102"/>
                  <a:pt x="1091" y="102"/>
                </a:cubicBezTo>
                <a:cubicBezTo>
                  <a:pt x="1082" y="102"/>
                  <a:pt x="1055" y="98"/>
                  <a:pt x="1055" y="98"/>
                </a:cubicBezTo>
                <a:cubicBezTo>
                  <a:pt x="1032" y="121"/>
                  <a:pt x="1032" y="121"/>
                  <a:pt x="1032" y="121"/>
                </a:cubicBezTo>
                <a:cubicBezTo>
                  <a:pt x="1032" y="121"/>
                  <a:pt x="1035" y="132"/>
                  <a:pt x="1025" y="136"/>
                </a:cubicBezTo>
                <a:cubicBezTo>
                  <a:pt x="1015" y="140"/>
                  <a:pt x="1003" y="137"/>
                  <a:pt x="1003" y="137"/>
                </a:cubicBezTo>
                <a:cubicBezTo>
                  <a:pt x="993" y="142"/>
                  <a:pt x="993" y="142"/>
                  <a:pt x="993" y="142"/>
                </a:cubicBezTo>
                <a:cubicBezTo>
                  <a:pt x="993" y="142"/>
                  <a:pt x="976" y="141"/>
                  <a:pt x="967" y="143"/>
                </a:cubicBezTo>
                <a:cubicBezTo>
                  <a:pt x="958" y="145"/>
                  <a:pt x="960" y="150"/>
                  <a:pt x="955" y="156"/>
                </a:cubicBezTo>
                <a:cubicBezTo>
                  <a:pt x="950" y="162"/>
                  <a:pt x="942" y="153"/>
                  <a:pt x="938" y="151"/>
                </a:cubicBezTo>
                <a:cubicBezTo>
                  <a:pt x="934" y="149"/>
                  <a:pt x="922" y="156"/>
                  <a:pt x="922" y="156"/>
                </a:cubicBezTo>
                <a:cubicBezTo>
                  <a:pt x="922" y="156"/>
                  <a:pt x="898" y="156"/>
                  <a:pt x="895" y="153"/>
                </a:cubicBezTo>
                <a:cubicBezTo>
                  <a:pt x="892" y="150"/>
                  <a:pt x="885" y="147"/>
                  <a:pt x="885" y="147"/>
                </a:cubicBezTo>
                <a:cubicBezTo>
                  <a:pt x="885" y="147"/>
                  <a:pt x="875" y="150"/>
                  <a:pt x="855" y="148"/>
                </a:cubicBezTo>
                <a:cubicBezTo>
                  <a:pt x="835" y="146"/>
                  <a:pt x="840" y="135"/>
                  <a:pt x="840" y="135"/>
                </a:cubicBezTo>
                <a:cubicBezTo>
                  <a:pt x="840" y="135"/>
                  <a:pt x="829" y="132"/>
                  <a:pt x="826" y="133"/>
                </a:cubicBezTo>
                <a:cubicBezTo>
                  <a:pt x="823" y="134"/>
                  <a:pt x="815" y="115"/>
                  <a:pt x="812" y="114"/>
                </a:cubicBezTo>
                <a:cubicBezTo>
                  <a:pt x="809" y="113"/>
                  <a:pt x="790" y="113"/>
                  <a:pt x="778" y="113"/>
                </a:cubicBezTo>
                <a:cubicBezTo>
                  <a:pt x="766" y="113"/>
                  <a:pt x="755" y="94"/>
                  <a:pt x="755" y="94"/>
                </a:cubicBezTo>
                <a:cubicBezTo>
                  <a:pt x="728" y="97"/>
                  <a:pt x="728" y="97"/>
                  <a:pt x="728" y="97"/>
                </a:cubicBezTo>
                <a:cubicBezTo>
                  <a:pt x="728" y="97"/>
                  <a:pt x="726" y="89"/>
                  <a:pt x="697" y="87"/>
                </a:cubicBezTo>
                <a:cubicBezTo>
                  <a:pt x="668" y="85"/>
                  <a:pt x="650" y="103"/>
                  <a:pt x="637" y="104"/>
                </a:cubicBezTo>
                <a:cubicBezTo>
                  <a:pt x="624" y="105"/>
                  <a:pt x="607" y="95"/>
                  <a:pt x="607" y="95"/>
                </a:cubicBezTo>
                <a:cubicBezTo>
                  <a:pt x="607" y="95"/>
                  <a:pt x="600" y="96"/>
                  <a:pt x="590" y="96"/>
                </a:cubicBezTo>
                <a:cubicBezTo>
                  <a:pt x="580" y="96"/>
                  <a:pt x="578" y="80"/>
                  <a:pt x="578" y="80"/>
                </a:cubicBezTo>
                <a:cubicBezTo>
                  <a:pt x="563" y="83"/>
                  <a:pt x="563" y="83"/>
                  <a:pt x="563" y="83"/>
                </a:cubicBezTo>
                <a:cubicBezTo>
                  <a:pt x="563" y="83"/>
                  <a:pt x="541" y="49"/>
                  <a:pt x="532" y="38"/>
                </a:cubicBezTo>
                <a:cubicBezTo>
                  <a:pt x="523" y="27"/>
                  <a:pt x="511" y="40"/>
                  <a:pt x="501" y="38"/>
                </a:cubicBezTo>
                <a:cubicBezTo>
                  <a:pt x="491" y="36"/>
                  <a:pt x="472" y="22"/>
                  <a:pt x="472" y="22"/>
                </a:cubicBezTo>
                <a:cubicBezTo>
                  <a:pt x="472" y="22"/>
                  <a:pt x="452" y="23"/>
                  <a:pt x="434" y="21"/>
                </a:cubicBezTo>
                <a:cubicBezTo>
                  <a:pt x="416" y="19"/>
                  <a:pt x="393" y="2"/>
                  <a:pt x="393" y="2"/>
                </a:cubicBezTo>
                <a:cubicBezTo>
                  <a:pt x="384" y="0"/>
                  <a:pt x="384" y="0"/>
                  <a:pt x="384" y="0"/>
                </a:cubicBezTo>
                <a:cubicBezTo>
                  <a:pt x="384" y="0"/>
                  <a:pt x="385" y="12"/>
                  <a:pt x="380" y="18"/>
                </a:cubicBezTo>
                <a:cubicBezTo>
                  <a:pt x="375" y="24"/>
                  <a:pt x="371" y="22"/>
                  <a:pt x="371" y="22"/>
                </a:cubicBezTo>
                <a:cubicBezTo>
                  <a:pt x="373" y="33"/>
                  <a:pt x="373" y="33"/>
                  <a:pt x="373" y="33"/>
                </a:cubicBezTo>
                <a:cubicBezTo>
                  <a:pt x="373" y="33"/>
                  <a:pt x="362" y="31"/>
                  <a:pt x="362" y="37"/>
                </a:cubicBezTo>
                <a:cubicBezTo>
                  <a:pt x="362" y="43"/>
                  <a:pt x="368" y="46"/>
                  <a:pt x="368" y="46"/>
                </a:cubicBezTo>
                <a:cubicBezTo>
                  <a:pt x="372" y="60"/>
                  <a:pt x="372" y="60"/>
                  <a:pt x="372" y="60"/>
                </a:cubicBezTo>
                <a:cubicBezTo>
                  <a:pt x="388" y="84"/>
                  <a:pt x="388" y="84"/>
                  <a:pt x="388" y="84"/>
                </a:cubicBezTo>
                <a:cubicBezTo>
                  <a:pt x="388" y="84"/>
                  <a:pt x="403" y="84"/>
                  <a:pt x="403" y="102"/>
                </a:cubicBezTo>
                <a:cubicBezTo>
                  <a:pt x="403" y="120"/>
                  <a:pt x="391" y="110"/>
                  <a:pt x="391" y="110"/>
                </a:cubicBezTo>
                <a:cubicBezTo>
                  <a:pt x="391" y="110"/>
                  <a:pt x="393" y="117"/>
                  <a:pt x="376" y="125"/>
                </a:cubicBezTo>
                <a:cubicBezTo>
                  <a:pt x="359" y="133"/>
                  <a:pt x="365" y="117"/>
                  <a:pt x="365" y="117"/>
                </a:cubicBezTo>
                <a:cubicBezTo>
                  <a:pt x="335" y="119"/>
                  <a:pt x="335" y="119"/>
                  <a:pt x="335" y="119"/>
                </a:cubicBezTo>
                <a:cubicBezTo>
                  <a:pt x="334" y="111"/>
                  <a:pt x="334" y="111"/>
                  <a:pt x="334" y="111"/>
                </a:cubicBezTo>
                <a:cubicBezTo>
                  <a:pt x="334" y="111"/>
                  <a:pt x="325" y="110"/>
                  <a:pt x="314" y="111"/>
                </a:cubicBezTo>
                <a:cubicBezTo>
                  <a:pt x="303" y="112"/>
                  <a:pt x="301" y="118"/>
                  <a:pt x="301" y="118"/>
                </a:cubicBezTo>
                <a:cubicBezTo>
                  <a:pt x="299" y="113"/>
                  <a:pt x="299" y="113"/>
                  <a:pt x="299" y="113"/>
                </a:cubicBezTo>
                <a:cubicBezTo>
                  <a:pt x="280" y="116"/>
                  <a:pt x="280" y="116"/>
                  <a:pt x="280" y="116"/>
                </a:cubicBezTo>
                <a:cubicBezTo>
                  <a:pt x="278" y="107"/>
                  <a:pt x="278" y="107"/>
                  <a:pt x="278" y="107"/>
                </a:cubicBezTo>
                <a:cubicBezTo>
                  <a:pt x="278" y="107"/>
                  <a:pt x="256" y="109"/>
                  <a:pt x="247" y="102"/>
                </a:cubicBezTo>
                <a:cubicBezTo>
                  <a:pt x="238" y="95"/>
                  <a:pt x="240" y="82"/>
                  <a:pt x="233" y="82"/>
                </a:cubicBezTo>
                <a:cubicBezTo>
                  <a:pt x="226" y="82"/>
                  <a:pt x="182" y="86"/>
                  <a:pt x="182" y="86"/>
                </a:cubicBezTo>
                <a:cubicBezTo>
                  <a:pt x="177" y="75"/>
                  <a:pt x="177" y="75"/>
                  <a:pt x="177" y="75"/>
                </a:cubicBezTo>
                <a:cubicBezTo>
                  <a:pt x="177" y="75"/>
                  <a:pt x="161" y="75"/>
                  <a:pt x="158" y="75"/>
                </a:cubicBezTo>
                <a:cubicBezTo>
                  <a:pt x="155" y="75"/>
                  <a:pt x="155" y="70"/>
                  <a:pt x="155" y="70"/>
                </a:cubicBezTo>
                <a:cubicBezTo>
                  <a:pt x="143" y="77"/>
                  <a:pt x="143" y="77"/>
                  <a:pt x="143" y="77"/>
                </a:cubicBezTo>
                <a:cubicBezTo>
                  <a:pt x="143" y="77"/>
                  <a:pt x="134" y="71"/>
                  <a:pt x="127" y="71"/>
                </a:cubicBezTo>
                <a:cubicBezTo>
                  <a:pt x="120" y="71"/>
                  <a:pt x="119" y="88"/>
                  <a:pt x="119" y="88"/>
                </a:cubicBezTo>
                <a:cubicBezTo>
                  <a:pt x="103" y="88"/>
                  <a:pt x="103" y="88"/>
                  <a:pt x="103" y="88"/>
                </a:cubicBezTo>
                <a:cubicBezTo>
                  <a:pt x="92" y="101"/>
                  <a:pt x="92" y="101"/>
                  <a:pt x="92" y="101"/>
                </a:cubicBezTo>
                <a:cubicBezTo>
                  <a:pt x="83" y="100"/>
                  <a:pt x="83" y="100"/>
                  <a:pt x="83" y="100"/>
                </a:cubicBezTo>
                <a:cubicBezTo>
                  <a:pt x="83" y="100"/>
                  <a:pt x="72" y="108"/>
                  <a:pt x="63" y="118"/>
                </a:cubicBezTo>
                <a:cubicBezTo>
                  <a:pt x="54" y="128"/>
                  <a:pt x="63" y="130"/>
                  <a:pt x="63" y="130"/>
                </a:cubicBezTo>
                <a:cubicBezTo>
                  <a:pt x="47" y="130"/>
                  <a:pt x="47" y="130"/>
                  <a:pt x="47" y="130"/>
                </a:cubicBezTo>
                <a:cubicBezTo>
                  <a:pt x="49" y="139"/>
                  <a:pt x="49" y="139"/>
                  <a:pt x="49" y="139"/>
                </a:cubicBezTo>
                <a:cubicBezTo>
                  <a:pt x="8" y="139"/>
                  <a:pt x="8" y="139"/>
                  <a:pt x="8" y="139"/>
                </a:cubicBezTo>
                <a:cubicBezTo>
                  <a:pt x="9" y="151"/>
                  <a:pt x="9" y="151"/>
                  <a:pt x="9" y="151"/>
                </a:cubicBezTo>
                <a:cubicBezTo>
                  <a:pt x="2" y="158"/>
                  <a:pt x="2" y="158"/>
                  <a:pt x="2" y="158"/>
                </a:cubicBezTo>
                <a:cubicBezTo>
                  <a:pt x="10" y="162"/>
                  <a:pt x="0" y="174"/>
                  <a:pt x="0" y="174"/>
                </a:cubicBezTo>
                <a:cubicBezTo>
                  <a:pt x="18" y="174"/>
                  <a:pt x="18" y="174"/>
                  <a:pt x="18" y="174"/>
                </a:cubicBezTo>
                <a:cubicBezTo>
                  <a:pt x="18" y="174"/>
                  <a:pt x="14" y="182"/>
                  <a:pt x="19" y="187"/>
                </a:cubicBezTo>
                <a:cubicBezTo>
                  <a:pt x="24" y="192"/>
                  <a:pt x="48" y="195"/>
                  <a:pt x="48" y="195"/>
                </a:cubicBezTo>
                <a:cubicBezTo>
                  <a:pt x="54" y="203"/>
                  <a:pt x="54" y="203"/>
                  <a:pt x="54" y="203"/>
                </a:cubicBezTo>
                <a:cubicBezTo>
                  <a:pt x="71" y="219"/>
                  <a:pt x="71" y="219"/>
                  <a:pt x="71" y="219"/>
                </a:cubicBezTo>
                <a:cubicBezTo>
                  <a:pt x="92" y="213"/>
                  <a:pt x="92" y="213"/>
                  <a:pt x="92" y="213"/>
                </a:cubicBezTo>
                <a:cubicBezTo>
                  <a:pt x="107" y="221"/>
                  <a:pt x="107" y="221"/>
                  <a:pt x="107" y="221"/>
                </a:cubicBezTo>
                <a:cubicBezTo>
                  <a:pt x="107" y="221"/>
                  <a:pt x="113" y="223"/>
                  <a:pt x="127" y="227"/>
                </a:cubicBezTo>
                <a:cubicBezTo>
                  <a:pt x="141" y="231"/>
                  <a:pt x="148" y="245"/>
                  <a:pt x="153" y="252"/>
                </a:cubicBezTo>
                <a:cubicBezTo>
                  <a:pt x="158" y="259"/>
                  <a:pt x="167" y="268"/>
                  <a:pt x="179" y="276"/>
                </a:cubicBezTo>
                <a:cubicBezTo>
                  <a:pt x="191" y="284"/>
                  <a:pt x="188" y="300"/>
                  <a:pt x="188" y="300"/>
                </a:cubicBezTo>
                <a:cubicBezTo>
                  <a:pt x="188" y="300"/>
                  <a:pt x="198" y="308"/>
                  <a:pt x="200" y="315"/>
                </a:cubicBezTo>
                <a:cubicBezTo>
                  <a:pt x="202" y="322"/>
                  <a:pt x="192" y="326"/>
                  <a:pt x="192" y="326"/>
                </a:cubicBezTo>
                <a:cubicBezTo>
                  <a:pt x="192" y="326"/>
                  <a:pt x="193" y="336"/>
                  <a:pt x="198" y="349"/>
                </a:cubicBezTo>
                <a:cubicBezTo>
                  <a:pt x="203" y="362"/>
                  <a:pt x="224" y="364"/>
                  <a:pt x="235" y="368"/>
                </a:cubicBezTo>
                <a:cubicBezTo>
                  <a:pt x="246" y="372"/>
                  <a:pt x="260" y="375"/>
                  <a:pt x="274" y="374"/>
                </a:cubicBezTo>
                <a:cubicBezTo>
                  <a:pt x="288" y="373"/>
                  <a:pt x="322" y="375"/>
                  <a:pt x="322" y="375"/>
                </a:cubicBezTo>
                <a:cubicBezTo>
                  <a:pt x="322" y="375"/>
                  <a:pt x="333" y="380"/>
                  <a:pt x="342" y="382"/>
                </a:cubicBezTo>
                <a:cubicBezTo>
                  <a:pt x="351" y="384"/>
                  <a:pt x="358" y="396"/>
                  <a:pt x="361" y="397"/>
                </a:cubicBezTo>
                <a:cubicBezTo>
                  <a:pt x="364" y="398"/>
                  <a:pt x="401" y="410"/>
                  <a:pt x="401" y="410"/>
                </a:cubicBezTo>
                <a:cubicBezTo>
                  <a:pt x="423" y="413"/>
                  <a:pt x="423" y="413"/>
                  <a:pt x="423" y="413"/>
                </a:cubicBezTo>
                <a:cubicBezTo>
                  <a:pt x="430" y="429"/>
                  <a:pt x="430" y="429"/>
                  <a:pt x="430" y="429"/>
                </a:cubicBezTo>
                <a:cubicBezTo>
                  <a:pt x="430" y="429"/>
                  <a:pt x="439" y="434"/>
                  <a:pt x="443" y="438"/>
                </a:cubicBezTo>
                <a:cubicBezTo>
                  <a:pt x="447" y="442"/>
                  <a:pt x="461" y="461"/>
                  <a:pt x="465" y="467"/>
                </a:cubicBezTo>
                <a:cubicBezTo>
                  <a:pt x="469" y="473"/>
                  <a:pt x="502" y="498"/>
                  <a:pt x="502" y="498"/>
                </a:cubicBezTo>
                <a:cubicBezTo>
                  <a:pt x="540" y="494"/>
                  <a:pt x="540" y="494"/>
                  <a:pt x="540" y="494"/>
                </a:cubicBezTo>
                <a:cubicBezTo>
                  <a:pt x="579" y="499"/>
                  <a:pt x="579" y="499"/>
                  <a:pt x="579" y="499"/>
                </a:cubicBezTo>
                <a:cubicBezTo>
                  <a:pt x="610" y="499"/>
                  <a:pt x="610" y="499"/>
                  <a:pt x="610" y="499"/>
                </a:cubicBezTo>
                <a:cubicBezTo>
                  <a:pt x="635" y="504"/>
                  <a:pt x="635" y="504"/>
                  <a:pt x="635" y="504"/>
                </a:cubicBezTo>
                <a:cubicBezTo>
                  <a:pt x="635" y="504"/>
                  <a:pt x="649" y="493"/>
                  <a:pt x="654" y="493"/>
                </a:cubicBezTo>
                <a:cubicBezTo>
                  <a:pt x="659" y="493"/>
                  <a:pt x="679" y="501"/>
                  <a:pt x="679" y="501"/>
                </a:cubicBezTo>
                <a:cubicBezTo>
                  <a:pt x="679" y="501"/>
                  <a:pt x="718" y="501"/>
                  <a:pt x="728" y="504"/>
                </a:cubicBezTo>
                <a:cubicBezTo>
                  <a:pt x="738" y="507"/>
                  <a:pt x="740" y="522"/>
                  <a:pt x="755" y="527"/>
                </a:cubicBezTo>
                <a:cubicBezTo>
                  <a:pt x="770" y="532"/>
                  <a:pt x="781" y="530"/>
                  <a:pt x="795" y="531"/>
                </a:cubicBezTo>
                <a:cubicBezTo>
                  <a:pt x="809" y="532"/>
                  <a:pt x="837" y="547"/>
                  <a:pt x="837" y="547"/>
                </a:cubicBezTo>
                <a:cubicBezTo>
                  <a:pt x="837" y="547"/>
                  <a:pt x="858" y="538"/>
                  <a:pt x="864" y="538"/>
                </a:cubicBezTo>
                <a:cubicBezTo>
                  <a:pt x="870" y="538"/>
                  <a:pt x="873" y="550"/>
                  <a:pt x="873" y="550"/>
                </a:cubicBezTo>
                <a:cubicBezTo>
                  <a:pt x="873" y="550"/>
                  <a:pt x="893" y="558"/>
                  <a:pt x="899" y="553"/>
                </a:cubicBezTo>
                <a:cubicBezTo>
                  <a:pt x="905" y="548"/>
                  <a:pt x="948" y="519"/>
                  <a:pt x="962" y="513"/>
                </a:cubicBezTo>
                <a:cubicBezTo>
                  <a:pt x="976" y="507"/>
                  <a:pt x="1066" y="510"/>
                  <a:pt x="1066" y="510"/>
                </a:cubicBezTo>
                <a:cubicBezTo>
                  <a:pt x="1078" y="497"/>
                  <a:pt x="1078" y="497"/>
                  <a:pt x="1078" y="497"/>
                </a:cubicBezTo>
                <a:cubicBezTo>
                  <a:pt x="1078" y="497"/>
                  <a:pt x="1095" y="499"/>
                  <a:pt x="1103" y="492"/>
                </a:cubicBezTo>
                <a:cubicBezTo>
                  <a:pt x="1111" y="485"/>
                  <a:pt x="1109" y="470"/>
                  <a:pt x="1112" y="463"/>
                </a:cubicBezTo>
                <a:cubicBezTo>
                  <a:pt x="1115" y="456"/>
                  <a:pt x="1125" y="459"/>
                  <a:pt x="1129" y="459"/>
                </a:cubicBezTo>
                <a:cubicBezTo>
                  <a:pt x="1133" y="459"/>
                  <a:pt x="1143" y="444"/>
                  <a:pt x="1144" y="439"/>
                </a:cubicBezTo>
                <a:cubicBezTo>
                  <a:pt x="1145" y="434"/>
                  <a:pt x="1114" y="411"/>
                  <a:pt x="1108" y="407"/>
                </a:cubicBezTo>
                <a:cubicBezTo>
                  <a:pt x="1102" y="403"/>
                  <a:pt x="1100" y="383"/>
                  <a:pt x="1106" y="373"/>
                </a:cubicBezTo>
                <a:cubicBezTo>
                  <a:pt x="1112" y="363"/>
                  <a:pt x="1130" y="369"/>
                  <a:pt x="1134" y="370"/>
                </a:cubicBezTo>
                <a:cubicBezTo>
                  <a:pt x="1138" y="371"/>
                  <a:pt x="1160" y="388"/>
                  <a:pt x="1160" y="388"/>
                </a:cubicBezTo>
                <a:cubicBezTo>
                  <a:pt x="1160" y="388"/>
                  <a:pt x="1187" y="387"/>
                  <a:pt x="1194" y="385"/>
                </a:cubicBezTo>
                <a:cubicBezTo>
                  <a:pt x="1201" y="383"/>
                  <a:pt x="1212" y="369"/>
                  <a:pt x="1212" y="369"/>
                </a:cubicBezTo>
                <a:cubicBezTo>
                  <a:pt x="1212" y="369"/>
                  <a:pt x="1210" y="353"/>
                  <a:pt x="1213" y="350"/>
                </a:cubicBezTo>
                <a:cubicBezTo>
                  <a:pt x="1216" y="347"/>
                  <a:pt x="1262" y="350"/>
                  <a:pt x="1262" y="350"/>
                </a:cubicBezTo>
                <a:cubicBezTo>
                  <a:pt x="1278" y="336"/>
                  <a:pt x="1278" y="336"/>
                  <a:pt x="1278" y="336"/>
                </a:cubicBezTo>
                <a:cubicBezTo>
                  <a:pt x="1278" y="336"/>
                  <a:pt x="1263" y="325"/>
                  <a:pt x="1270" y="314"/>
                </a:cubicBezTo>
                <a:cubicBezTo>
                  <a:pt x="1277" y="303"/>
                  <a:pt x="1302" y="302"/>
                  <a:pt x="1302" y="302"/>
                </a:cubicBezTo>
                <a:cubicBezTo>
                  <a:pt x="1302" y="291"/>
                  <a:pt x="1302" y="291"/>
                  <a:pt x="1302" y="291"/>
                </a:cubicBezTo>
                <a:cubicBezTo>
                  <a:pt x="1320" y="294"/>
                  <a:pt x="1320" y="294"/>
                  <a:pt x="1320" y="294"/>
                </a:cubicBezTo>
                <a:cubicBezTo>
                  <a:pt x="1326" y="291"/>
                  <a:pt x="1326" y="291"/>
                  <a:pt x="1326" y="291"/>
                </a:cubicBezTo>
                <a:cubicBezTo>
                  <a:pt x="1335" y="282"/>
                  <a:pt x="1335" y="282"/>
                  <a:pt x="1335" y="282"/>
                </a:cubicBezTo>
                <a:cubicBezTo>
                  <a:pt x="1335" y="282"/>
                  <a:pt x="1346" y="279"/>
                  <a:pt x="1355" y="279"/>
                </a:cubicBezTo>
                <a:cubicBezTo>
                  <a:pt x="1364" y="279"/>
                  <a:pt x="1372" y="288"/>
                  <a:pt x="1372" y="288"/>
                </a:cubicBezTo>
                <a:cubicBezTo>
                  <a:pt x="1372" y="288"/>
                  <a:pt x="1390" y="287"/>
                  <a:pt x="1398" y="286"/>
                </a:cubicBezTo>
                <a:cubicBezTo>
                  <a:pt x="1406" y="285"/>
                  <a:pt x="1403" y="279"/>
                  <a:pt x="1394" y="273"/>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5" name="Freeform 92"/>
          <p:cNvSpPr>
            <a:spLocks noChangeAspect="1"/>
          </p:cNvSpPr>
          <p:nvPr/>
        </p:nvSpPr>
        <p:spPr bwMode="gray">
          <a:xfrm>
            <a:off x="5168900" y="3054350"/>
            <a:ext cx="176213" cy="87313"/>
          </a:xfrm>
          <a:custGeom>
            <a:avLst/>
            <a:gdLst>
              <a:gd name="T0" fmla="*/ 4 w 308"/>
              <a:gd name="T1" fmla="*/ 12 h 144"/>
              <a:gd name="T2" fmla="*/ 52 w 308"/>
              <a:gd name="T3" fmla="*/ 37 h 144"/>
              <a:gd name="T4" fmla="*/ 75 w 308"/>
              <a:gd name="T5" fmla="*/ 54 h 144"/>
              <a:gd name="T6" fmla="*/ 79 w 308"/>
              <a:gd name="T7" fmla="*/ 85 h 144"/>
              <a:gd name="T8" fmla="*/ 92 w 308"/>
              <a:gd name="T9" fmla="*/ 103 h 144"/>
              <a:gd name="T10" fmla="*/ 85 w 308"/>
              <a:gd name="T11" fmla="*/ 110 h 144"/>
              <a:gd name="T12" fmla="*/ 111 w 308"/>
              <a:gd name="T13" fmla="*/ 115 h 144"/>
              <a:gd name="T14" fmla="*/ 131 w 308"/>
              <a:gd name="T15" fmla="*/ 108 h 144"/>
              <a:gd name="T16" fmla="*/ 147 w 308"/>
              <a:gd name="T17" fmla="*/ 126 h 144"/>
              <a:gd name="T18" fmla="*/ 164 w 308"/>
              <a:gd name="T19" fmla="*/ 126 h 144"/>
              <a:gd name="T20" fmla="*/ 166 w 308"/>
              <a:gd name="T21" fmla="*/ 134 h 144"/>
              <a:gd name="T22" fmla="*/ 183 w 308"/>
              <a:gd name="T23" fmla="*/ 133 h 144"/>
              <a:gd name="T24" fmla="*/ 188 w 308"/>
              <a:gd name="T25" fmla="*/ 126 h 144"/>
              <a:gd name="T26" fmla="*/ 221 w 308"/>
              <a:gd name="T27" fmla="*/ 130 h 144"/>
              <a:gd name="T28" fmla="*/ 227 w 308"/>
              <a:gd name="T29" fmla="*/ 120 h 144"/>
              <a:gd name="T30" fmla="*/ 235 w 308"/>
              <a:gd name="T31" fmla="*/ 123 h 144"/>
              <a:gd name="T32" fmla="*/ 235 w 308"/>
              <a:gd name="T33" fmla="*/ 123 h 144"/>
              <a:gd name="T34" fmla="*/ 250 w 308"/>
              <a:gd name="T35" fmla="*/ 112 h 144"/>
              <a:gd name="T36" fmla="*/ 261 w 308"/>
              <a:gd name="T37" fmla="*/ 120 h 144"/>
              <a:gd name="T38" fmla="*/ 275 w 308"/>
              <a:gd name="T39" fmla="*/ 130 h 144"/>
              <a:gd name="T40" fmla="*/ 289 w 308"/>
              <a:gd name="T41" fmla="*/ 127 h 144"/>
              <a:gd name="T42" fmla="*/ 306 w 308"/>
              <a:gd name="T43" fmla="*/ 134 h 144"/>
              <a:gd name="T44" fmla="*/ 287 w 308"/>
              <a:gd name="T45" fmla="*/ 113 h 144"/>
              <a:gd name="T46" fmla="*/ 278 w 308"/>
              <a:gd name="T47" fmla="*/ 97 h 144"/>
              <a:gd name="T48" fmla="*/ 286 w 308"/>
              <a:gd name="T49" fmla="*/ 93 h 144"/>
              <a:gd name="T50" fmla="*/ 251 w 308"/>
              <a:gd name="T51" fmla="*/ 75 h 144"/>
              <a:gd name="T52" fmla="*/ 256 w 308"/>
              <a:gd name="T53" fmla="*/ 58 h 144"/>
              <a:gd name="T54" fmla="*/ 236 w 308"/>
              <a:gd name="T55" fmla="*/ 55 h 144"/>
              <a:gd name="T56" fmla="*/ 208 w 308"/>
              <a:gd name="T57" fmla="*/ 42 h 144"/>
              <a:gd name="T58" fmla="*/ 179 w 308"/>
              <a:gd name="T59" fmla="*/ 53 h 144"/>
              <a:gd name="T60" fmla="*/ 160 w 308"/>
              <a:gd name="T61" fmla="*/ 42 h 144"/>
              <a:gd name="T62" fmla="*/ 128 w 308"/>
              <a:gd name="T63" fmla="*/ 22 h 144"/>
              <a:gd name="T64" fmla="*/ 95 w 308"/>
              <a:gd name="T65" fmla="*/ 18 h 144"/>
              <a:gd name="T66" fmla="*/ 54 w 308"/>
              <a:gd name="T67" fmla="*/ 10 h 144"/>
              <a:gd name="T68" fmla="*/ 13 w 308"/>
              <a:gd name="T69" fmla="*/ 0 h 144"/>
              <a:gd name="T70" fmla="*/ 0 w 308"/>
              <a:gd name="T71" fmla="*/ 11 h 144"/>
              <a:gd name="T72" fmla="*/ 4 w 308"/>
              <a:gd name="T7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44">
                <a:moveTo>
                  <a:pt x="4" y="12"/>
                </a:moveTo>
                <a:cubicBezTo>
                  <a:pt x="4" y="12"/>
                  <a:pt x="44" y="34"/>
                  <a:pt x="52" y="37"/>
                </a:cubicBezTo>
                <a:cubicBezTo>
                  <a:pt x="60" y="40"/>
                  <a:pt x="75" y="54"/>
                  <a:pt x="75" y="54"/>
                </a:cubicBezTo>
                <a:cubicBezTo>
                  <a:pt x="75" y="54"/>
                  <a:pt x="79" y="82"/>
                  <a:pt x="79" y="85"/>
                </a:cubicBezTo>
                <a:cubicBezTo>
                  <a:pt x="79" y="88"/>
                  <a:pt x="92" y="103"/>
                  <a:pt x="92" y="103"/>
                </a:cubicBezTo>
                <a:cubicBezTo>
                  <a:pt x="92" y="103"/>
                  <a:pt x="90" y="105"/>
                  <a:pt x="85" y="110"/>
                </a:cubicBezTo>
                <a:cubicBezTo>
                  <a:pt x="111" y="115"/>
                  <a:pt x="111" y="115"/>
                  <a:pt x="111" y="115"/>
                </a:cubicBezTo>
                <a:cubicBezTo>
                  <a:pt x="111" y="115"/>
                  <a:pt x="117" y="105"/>
                  <a:pt x="131" y="108"/>
                </a:cubicBezTo>
                <a:cubicBezTo>
                  <a:pt x="145" y="111"/>
                  <a:pt x="147" y="126"/>
                  <a:pt x="147" y="126"/>
                </a:cubicBezTo>
                <a:cubicBezTo>
                  <a:pt x="164" y="126"/>
                  <a:pt x="164" y="126"/>
                  <a:pt x="164" y="126"/>
                </a:cubicBezTo>
                <a:cubicBezTo>
                  <a:pt x="164" y="126"/>
                  <a:pt x="165" y="129"/>
                  <a:pt x="166" y="134"/>
                </a:cubicBezTo>
                <a:cubicBezTo>
                  <a:pt x="183" y="133"/>
                  <a:pt x="183" y="133"/>
                  <a:pt x="183" y="133"/>
                </a:cubicBezTo>
                <a:cubicBezTo>
                  <a:pt x="188" y="126"/>
                  <a:pt x="188" y="126"/>
                  <a:pt x="188" y="126"/>
                </a:cubicBezTo>
                <a:cubicBezTo>
                  <a:pt x="221" y="130"/>
                  <a:pt x="221" y="130"/>
                  <a:pt x="221" y="130"/>
                </a:cubicBezTo>
                <a:cubicBezTo>
                  <a:pt x="221" y="130"/>
                  <a:pt x="224" y="120"/>
                  <a:pt x="227" y="120"/>
                </a:cubicBezTo>
                <a:cubicBezTo>
                  <a:pt x="228" y="120"/>
                  <a:pt x="232" y="121"/>
                  <a:pt x="235" y="123"/>
                </a:cubicBezTo>
                <a:cubicBezTo>
                  <a:pt x="235" y="123"/>
                  <a:pt x="235" y="123"/>
                  <a:pt x="235" y="123"/>
                </a:cubicBezTo>
                <a:cubicBezTo>
                  <a:pt x="236" y="119"/>
                  <a:pt x="240" y="111"/>
                  <a:pt x="250" y="112"/>
                </a:cubicBezTo>
                <a:cubicBezTo>
                  <a:pt x="263" y="113"/>
                  <a:pt x="261" y="120"/>
                  <a:pt x="261" y="120"/>
                </a:cubicBezTo>
                <a:cubicBezTo>
                  <a:pt x="275" y="130"/>
                  <a:pt x="275" y="130"/>
                  <a:pt x="275" y="130"/>
                </a:cubicBezTo>
                <a:cubicBezTo>
                  <a:pt x="275" y="130"/>
                  <a:pt x="286" y="127"/>
                  <a:pt x="289" y="127"/>
                </a:cubicBezTo>
                <a:cubicBezTo>
                  <a:pt x="292" y="127"/>
                  <a:pt x="304" y="144"/>
                  <a:pt x="306" y="134"/>
                </a:cubicBezTo>
                <a:cubicBezTo>
                  <a:pt x="308" y="124"/>
                  <a:pt x="287" y="113"/>
                  <a:pt x="287" y="113"/>
                </a:cubicBezTo>
                <a:cubicBezTo>
                  <a:pt x="287" y="113"/>
                  <a:pt x="272" y="102"/>
                  <a:pt x="278" y="97"/>
                </a:cubicBezTo>
                <a:cubicBezTo>
                  <a:pt x="280" y="95"/>
                  <a:pt x="283" y="94"/>
                  <a:pt x="286" y="93"/>
                </a:cubicBezTo>
                <a:cubicBezTo>
                  <a:pt x="279" y="86"/>
                  <a:pt x="268" y="76"/>
                  <a:pt x="251" y="75"/>
                </a:cubicBezTo>
                <a:cubicBezTo>
                  <a:pt x="251" y="76"/>
                  <a:pt x="256" y="58"/>
                  <a:pt x="256" y="58"/>
                </a:cubicBezTo>
                <a:cubicBezTo>
                  <a:pt x="236" y="55"/>
                  <a:pt x="236" y="55"/>
                  <a:pt x="236" y="55"/>
                </a:cubicBezTo>
                <a:cubicBezTo>
                  <a:pt x="236" y="55"/>
                  <a:pt x="226" y="40"/>
                  <a:pt x="208" y="42"/>
                </a:cubicBezTo>
                <a:cubicBezTo>
                  <a:pt x="190" y="44"/>
                  <a:pt x="198" y="53"/>
                  <a:pt x="179" y="53"/>
                </a:cubicBezTo>
                <a:cubicBezTo>
                  <a:pt x="160" y="53"/>
                  <a:pt x="160" y="42"/>
                  <a:pt x="160" y="42"/>
                </a:cubicBezTo>
                <a:cubicBezTo>
                  <a:pt x="128" y="22"/>
                  <a:pt x="128" y="22"/>
                  <a:pt x="128" y="22"/>
                </a:cubicBezTo>
                <a:cubicBezTo>
                  <a:pt x="128" y="22"/>
                  <a:pt x="108" y="17"/>
                  <a:pt x="95" y="18"/>
                </a:cubicBezTo>
                <a:cubicBezTo>
                  <a:pt x="82" y="19"/>
                  <a:pt x="70" y="17"/>
                  <a:pt x="54" y="10"/>
                </a:cubicBezTo>
                <a:cubicBezTo>
                  <a:pt x="38" y="3"/>
                  <a:pt x="13" y="0"/>
                  <a:pt x="13" y="0"/>
                </a:cubicBezTo>
                <a:cubicBezTo>
                  <a:pt x="0" y="11"/>
                  <a:pt x="0" y="11"/>
                  <a:pt x="0" y="11"/>
                </a:cubicBezTo>
                <a:cubicBezTo>
                  <a:pt x="3" y="12"/>
                  <a:pt x="4" y="12"/>
                  <a:pt x="4" y="1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6" name="Freeform 93"/>
          <p:cNvSpPr>
            <a:spLocks noChangeAspect="1" noEditPoints="1"/>
          </p:cNvSpPr>
          <p:nvPr/>
        </p:nvSpPr>
        <p:spPr bwMode="gray">
          <a:xfrm>
            <a:off x="5302250" y="3109913"/>
            <a:ext cx="138113" cy="119062"/>
          </a:xfrm>
          <a:custGeom>
            <a:avLst/>
            <a:gdLst>
              <a:gd name="T0" fmla="*/ 42 w 240"/>
              <a:gd name="T1" fmla="*/ 125 h 194"/>
              <a:gd name="T2" fmla="*/ 31 w 240"/>
              <a:gd name="T3" fmla="*/ 127 h 194"/>
              <a:gd name="T4" fmla="*/ 14 w 240"/>
              <a:gd name="T5" fmla="*/ 116 h 194"/>
              <a:gd name="T6" fmla="*/ 4 w 240"/>
              <a:gd name="T7" fmla="*/ 119 h 194"/>
              <a:gd name="T8" fmla="*/ 14 w 240"/>
              <a:gd name="T9" fmla="*/ 141 h 194"/>
              <a:gd name="T10" fmla="*/ 56 w 240"/>
              <a:gd name="T11" fmla="*/ 163 h 194"/>
              <a:gd name="T12" fmla="*/ 59 w 240"/>
              <a:gd name="T13" fmla="*/ 163 h 194"/>
              <a:gd name="T14" fmla="*/ 50 w 240"/>
              <a:gd name="T15" fmla="*/ 141 h 194"/>
              <a:gd name="T16" fmla="*/ 42 w 240"/>
              <a:gd name="T17" fmla="*/ 125 h 194"/>
              <a:gd name="T18" fmla="*/ 235 w 240"/>
              <a:gd name="T19" fmla="*/ 75 h 194"/>
              <a:gd name="T20" fmla="*/ 205 w 240"/>
              <a:gd name="T21" fmla="*/ 74 h 194"/>
              <a:gd name="T22" fmla="*/ 193 w 240"/>
              <a:gd name="T23" fmla="*/ 56 h 194"/>
              <a:gd name="T24" fmla="*/ 176 w 240"/>
              <a:gd name="T25" fmla="*/ 38 h 194"/>
              <a:gd name="T26" fmla="*/ 177 w 240"/>
              <a:gd name="T27" fmla="*/ 29 h 194"/>
              <a:gd name="T28" fmla="*/ 145 w 240"/>
              <a:gd name="T29" fmla="*/ 2 h 194"/>
              <a:gd name="T30" fmla="*/ 143 w 240"/>
              <a:gd name="T31" fmla="*/ 20 h 194"/>
              <a:gd name="T32" fmla="*/ 126 w 240"/>
              <a:gd name="T33" fmla="*/ 24 h 194"/>
              <a:gd name="T34" fmla="*/ 116 w 240"/>
              <a:gd name="T35" fmla="*/ 38 h 194"/>
              <a:gd name="T36" fmla="*/ 78 w 240"/>
              <a:gd name="T37" fmla="*/ 9 h 194"/>
              <a:gd name="T38" fmla="*/ 43 w 240"/>
              <a:gd name="T39" fmla="*/ 7 h 194"/>
              <a:gd name="T40" fmla="*/ 52 w 240"/>
              <a:gd name="T41" fmla="*/ 23 h 194"/>
              <a:gd name="T42" fmla="*/ 71 w 240"/>
              <a:gd name="T43" fmla="*/ 44 h 194"/>
              <a:gd name="T44" fmla="*/ 54 w 240"/>
              <a:gd name="T45" fmla="*/ 37 h 194"/>
              <a:gd name="T46" fmla="*/ 40 w 240"/>
              <a:gd name="T47" fmla="*/ 40 h 194"/>
              <a:gd name="T48" fmla="*/ 26 w 240"/>
              <a:gd name="T49" fmla="*/ 30 h 194"/>
              <a:gd name="T50" fmla="*/ 15 w 240"/>
              <a:gd name="T51" fmla="*/ 22 h 194"/>
              <a:gd name="T52" fmla="*/ 0 w 240"/>
              <a:gd name="T53" fmla="*/ 33 h 194"/>
              <a:gd name="T54" fmla="*/ 7 w 240"/>
              <a:gd name="T55" fmla="*/ 37 h 194"/>
              <a:gd name="T56" fmla="*/ 6 w 240"/>
              <a:gd name="T57" fmla="*/ 46 h 194"/>
              <a:gd name="T58" fmla="*/ 25 w 240"/>
              <a:gd name="T59" fmla="*/ 54 h 194"/>
              <a:gd name="T60" fmla="*/ 19 w 240"/>
              <a:gd name="T61" fmla="*/ 69 h 194"/>
              <a:gd name="T62" fmla="*/ 49 w 240"/>
              <a:gd name="T63" fmla="*/ 91 h 194"/>
              <a:gd name="T64" fmla="*/ 28 w 240"/>
              <a:gd name="T65" fmla="*/ 100 h 194"/>
              <a:gd name="T66" fmla="*/ 46 w 240"/>
              <a:gd name="T67" fmla="*/ 108 h 194"/>
              <a:gd name="T68" fmla="*/ 56 w 240"/>
              <a:gd name="T69" fmla="*/ 122 h 194"/>
              <a:gd name="T70" fmla="*/ 76 w 240"/>
              <a:gd name="T71" fmla="*/ 124 h 194"/>
              <a:gd name="T72" fmla="*/ 74 w 240"/>
              <a:gd name="T73" fmla="*/ 134 h 194"/>
              <a:gd name="T74" fmla="*/ 78 w 240"/>
              <a:gd name="T75" fmla="*/ 141 h 194"/>
              <a:gd name="T76" fmla="*/ 81 w 240"/>
              <a:gd name="T77" fmla="*/ 162 h 194"/>
              <a:gd name="T78" fmla="*/ 83 w 240"/>
              <a:gd name="T79" fmla="*/ 162 h 194"/>
              <a:gd name="T80" fmla="*/ 97 w 240"/>
              <a:gd name="T81" fmla="*/ 146 h 194"/>
              <a:gd name="T82" fmla="*/ 142 w 240"/>
              <a:gd name="T83" fmla="*/ 115 h 194"/>
              <a:gd name="T84" fmla="*/ 157 w 240"/>
              <a:gd name="T85" fmla="*/ 133 h 194"/>
              <a:gd name="T86" fmla="*/ 150 w 240"/>
              <a:gd name="T87" fmla="*/ 144 h 194"/>
              <a:gd name="T88" fmla="*/ 159 w 240"/>
              <a:gd name="T89" fmla="*/ 157 h 194"/>
              <a:gd name="T90" fmla="*/ 149 w 240"/>
              <a:gd name="T91" fmla="*/ 164 h 194"/>
              <a:gd name="T92" fmla="*/ 168 w 240"/>
              <a:gd name="T93" fmla="*/ 180 h 194"/>
              <a:gd name="T94" fmla="*/ 177 w 240"/>
              <a:gd name="T95" fmla="*/ 189 h 194"/>
              <a:gd name="T96" fmla="*/ 187 w 240"/>
              <a:gd name="T97" fmla="*/ 191 h 194"/>
              <a:gd name="T98" fmla="*/ 188 w 240"/>
              <a:gd name="T99" fmla="*/ 194 h 194"/>
              <a:gd name="T100" fmla="*/ 191 w 240"/>
              <a:gd name="T101" fmla="*/ 174 h 194"/>
              <a:gd name="T102" fmla="*/ 179 w 240"/>
              <a:gd name="T103" fmla="*/ 165 h 194"/>
              <a:gd name="T104" fmla="*/ 190 w 240"/>
              <a:gd name="T105" fmla="*/ 161 h 194"/>
              <a:gd name="T106" fmla="*/ 190 w 240"/>
              <a:gd name="T107" fmla="*/ 142 h 194"/>
              <a:gd name="T108" fmla="*/ 208 w 240"/>
              <a:gd name="T109" fmla="*/ 147 h 194"/>
              <a:gd name="T110" fmla="*/ 198 w 240"/>
              <a:gd name="T111" fmla="*/ 129 h 194"/>
              <a:gd name="T112" fmla="*/ 201 w 240"/>
              <a:gd name="T113" fmla="*/ 116 h 194"/>
              <a:gd name="T114" fmla="*/ 200 w 240"/>
              <a:gd name="T115" fmla="*/ 93 h 194"/>
              <a:gd name="T116" fmla="*/ 210 w 240"/>
              <a:gd name="T117" fmla="*/ 95 h 194"/>
              <a:gd name="T118" fmla="*/ 218 w 240"/>
              <a:gd name="T119" fmla="*/ 86 h 194"/>
              <a:gd name="T120" fmla="*/ 240 w 240"/>
              <a:gd name="T121" fmla="*/ 88 h 194"/>
              <a:gd name="T122" fmla="*/ 235 w 240"/>
              <a:gd name="T123" fmla="*/ 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 h="194">
                <a:moveTo>
                  <a:pt x="42" y="125"/>
                </a:moveTo>
                <a:cubicBezTo>
                  <a:pt x="33" y="124"/>
                  <a:pt x="31" y="127"/>
                  <a:pt x="31" y="127"/>
                </a:cubicBezTo>
                <a:cubicBezTo>
                  <a:pt x="31" y="127"/>
                  <a:pt x="21" y="126"/>
                  <a:pt x="14" y="116"/>
                </a:cubicBezTo>
                <a:cubicBezTo>
                  <a:pt x="13" y="116"/>
                  <a:pt x="6" y="118"/>
                  <a:pt x="4" y="119"/>
                </a:cubicBezTo>
                <a:cubicBezTo>
                  <a:pt x="6" y="125"/>
                  <a:pt x="7" y="135"/>
                  <a:pt x="14" y="141"/>
                </a:cubicBezTo>
                <a:cubicBezTo>
                  <a:pt x="24" y="149"/>
                  <a:pt x="41" y="163"/>
                  <a:pt x="56" y="163"/>
                </a:cubicBezTo>
                <a:cubicBezTo>
                  <a:pt x="57" y="163"/>
                  <a:pt x="58" y="163"/>
                  <a:pt x="59" y="163"/>
                </a:cubicBezTo>
                <a:cubicBezTo>
                  <a:pt x="57" y="156"/>
                  <a:pt x="52" y="144"/>
                  <a:pt x="50" y="141"/>
                </a:cubicBezTo>
                <a:cubicBezTo>
                  <a:pt x="47" y="137"/>
                  <a:pt x="51" y="126"/>
                  <a:pt x="42" y="125"/>
                </a:cubicBezTo>
                <a:close/>
                <a:moveTo>
                  <a:pt x="235" y="75"/>
                </a:moveTo>
                <a:cubicBezTo>
                  <a:pt x="231" y="67"/>
                  <a:pt x="215" y="74"/>
                  <a:pt x="205" y="74"/>
                </a:cubicBezTo>
                <a:cubicBezTo>
                  <a:pt x="195" y="74"/>
                  <a:pt x="193" y="56"/>
                  <a:pt x="193" y="56"/>
                </a:cubicBezTo>
                <a:cubicBezTo>
                  <a:pt x="176" y="38"/>
                  <a:pt x="176" y="38"/>
                  <a:pt x="176" y="38"/>
                </a:cubicBezTo>
                <a:cubicBezTo>
                  <a:pt x="177" y="29"/>
                  <a:pt x="177" y="29"/>
                  <a:pt x="177" y="29"/>
                </a:cubicBezTo>
                <a:cubicBezTo>
                  <a:pt x="145" y="2"/>
                  <a:pt x="145" y="2"/>
                  <a:pt x="145" y="2"/>
                </a:cubicBezTo>
                <a:cubicBezTo>
                  <a:pt x="145" y="2"/>
                  <a:pt x="144" y="13"/>
                  <a:pt x="143" y="20"/>
                </a:cubicBezTo>
                <a:cubicBezTo>
                  <a:pt x="142" y="27"/>
                  <a:pt x="126" y="24"/>
                  <a:pt x="126" y="24"/>
                </a:cubicBezTo>
                <a:cubicBezTo>
                  <a:pt x="126" y="24"/>
                  <a:pt x="132" y="36"/>
                  <a:pt x="116" y="38"/>
                </a:cubicBezTo>
                <a:cubicBezTo>
                  <a:pt x="100" y="40"/>
                  <a:pt x="91" y="18"/>
                  <a:pt x="78" y="9"/>
                </a:cubicBezTo>
                <a:cubicBezTo>
                  <a:pt x="65" y="0"/>
                  <a:pt x="49" y="2"/>
                  <a:pt x="43" y="7"/>
                </a:cubicBezTo>
                <a:cubicBezTo>
                  <a:pt x="37" y="12"/>
                  <a:pt x="52" y="23"/>
                  <a:pt x="52" y="23"/>
                </a:cubicBezTo>
                <a:cubicBezTo>
                  <a:pt x="52" y="23"/>
                  <a:pt x="73" y="34"/>
                  <a:pt x="71" y="44"/>
                </a:cubicBezTo>
                <a:cubicBezTo>
                  <a:pt x="69" y="54"/>
                  <a:pt x="57" y="37"/>
                  <a:pt x="54" y="37"/>
                </a:cubicBezTo>
                <a:cubicBezTo>
                  <a:pt x="51" y="37"/>
                  <a:pt x="40" y="40"/>
                  <a:pt x="40" y="40"/>
                </a:cubicBezTo>
                <a:cubicBezTo>
                  <a:pt x="26" y="30"/>
                  <a:pt x="26" y="30"/>
                  <a:pt x="26" y="30"/>
                </a:cubicBezTo>
                <a:cubicBezTo>
                  <a:pt x="26" y="30"/>
                  <a:pt x="28" y="23"/>
                  <a:pt x="15" y="22"/>
                </a:cubicBezTo>
                <a:cubicBezTo>
                  <a:pt x="5" y="21"/>
                  <a:pt x="1" y="29"/>
                  <a:pt x="0" y="33"/>
                </a:cubicBezTo>
                <a:cubicBezTo>
                  <a:pt x="3" y="35"/>
                  <a:pt x="7" y="37"/>
                  <a:pt x="7" y="37"/>
                </a:cubicBezTo>
                <a:cubicBezTo>
                  <a:pt x="6" y="46"/>
                  <a:pt x="6" y="46"/>
                  <a:pt x="6" y="46"/>
                </a:cubicBezTo>
                <a:cubicBezTo>
                  <a:pt x="6" y="46"/>
                  <a:pt x="25" y="47"/>
                  <a:pt x="25" y="54"/>
                </a:cubicBezTo>
                <a:cubicBezTo>
                  <a:pt x="25" y="61"/>
                  <a:pt x="19" y="69"/>
                  <a:pt x="19" y="69"/>
                </a:cubicBezTo>
                <a:cubicBezTo>
                  <a:pt x="19" y="69"/>
                  <a:pt x="50" y="82"/>
                  <a:pt x="49" y="91"/>
                </a:cubicBezTo>
                <a:cubicBezTo>
                  <a:pt x="48" y="100"/>
                  <a:pt x="28" y="100"/>
                  <a:pt x="28" y="100"/>
                </a:cubicBezTo>
                <a:cubicBezTo>
                  <a:pt x="46" y="108"/>
                  <a:pt x="46" y="108"/>
                  <a:pt x="46" y="108"/>
                </a:cubicBezTo>
                <a:cubicBezTo>
                  <a:pt x="56" y="122"/>
                  <a:pt x="56" y="122"/>
                  <a:pt x="56" y="122"/>
                </a:cubicBezTo>
                <a:cubicBezTo>
                  <a:pt x="76" y="124"/>
                  <a:pt x="76" y="124"/>
                  <a:pt x="76" y="124"/>
                </a:cubicBezTo>
                <a:cubicBezTo>
                  <a:pt x="74" y="134"/>
                  <a:pt x="74" y="134"/>
                  <a:pt x="74" y="134"/>
                </a:cubicBezTo>
                <a:cubicBezTo>
                  <a:pt x="78" y="141"/>
                  <a:pt x="78" y="141"/>
                  <a:pt x="78" y="141"/>
                </a:cubicBezTo>
                <a:cubicBezTo>
                  <a:pt x="78" y="141"/>
                  <a:pt x="80" y="154"/>
                  <a:pt x="81" y="162"/>
                </a:cubicBezTo>
                <a:cubicBezTo>
                  <a:pt x="82" y="162"/>
                  <a:pt x="82" y="162"/>
                  <a:pt x="83" y="162"/>
                </a:cubicBezTo>
                <a:cubicBezTo>
                  <a:pt x="86" y="161"/>
                  <a:pt x="94" y="150"/>
                  <a:pt x="97" y="146"/>
                </a:cubicBezTo>
                <a:cubicBezTo>
                  <a:pt x="100" y="142"/>
                  <a:pt x="136" y="115"/>
                  <a:pt x="142" y="115"/>
                </a:cubicBezTo>
                <a:cubicBezTo>
                  <a:pt x="148" y="115"/>
                  <a:pt x="155" y="127"/>
                  <a:pt x="157" y="133"/>
                </a:cubicBezTo>
                <a:cubicBezTo>
                  <a:pt x="159" y="139"/>
                  <a:pt x="150" y="139"/>
                  <a:pt x="150" y="144"/>
                </a:cubicBezTo>
                <a:cubicBezTo>
                  <a:pt x="150" y="149"/>
                  <a:pt x="159" y="151"/>
                  <a:pt x="159" y="157"/>
                </a:cubicBezTo>
                <a:cubicBezTo>
                  <a:pt x="159" y="163"/>
                  <a:pt x="149" y="159"/>
                  <a:pt x="149" y="164"/>
                </a:cubicBezTo>
                <a:cubicBezTo>
                  <a:pt x="149" y="169"/>
                  <a:pt x="162" y="177"/>
                  <a:pt x="168" y="180"/>
                </a:cubicBezTo>
                <a:cubicBezTo>
                  <a:pt x="174" y="183"/>
                  <a:pt x="177" y="189"/>
                  <a:pt x="177" y="189"/>
                </a:cubicBezTo>
                <a:cubicBezTo>
                  <a:pt x="187" y="191"/>
                  <a:pt x="187" y="191"/>
                  <a:pt x="187" y="191"/>
                </a:cubicBezTo>
                <a:cubicBezTo>
                  <a:pt x="187" y="191"/>
                  <a:pt x="187" y="192"/>
                  <a:pt x="188" y="194"/>
                </a:cubicBezTo>
                <a:cubicBezTo>
                  <a:pt x="190" y="187"/>
                  <a:pt x="192" y="178"/>
                  <a:pt x="191" y="174"/>
                </a:cubicBezTo>
                <a:cubicBezTo>
                  <a:pt x="189" y="168"/>
                  <a:pt x="179" y="165"/>
                  <a:pt x="179" y="165"/>
                </a:cubicBezTo>
                <a:cubicBezTo>
                  <a:pt x="190" y="161"/>
                  <a:pt x="190" y="161"/>
                  <a:pt x="190" y="161"/>
                </a:cubicBezTo>
                <a:cubicBezTo>
                  <a:pt x="190" y="142"/>
                  <a:pt x="190" y="142"/>
                  <a:pt x="190" y="142"/>
                </a:cubicBezTo>
                <a:cubicBezTo>
                  <a:pt x="190" y="142"/>
                  <a:pt x="202" y="155"/>
                  <a:pt x="208" y="147"/>
                </a:cubicBezTo>
                <a:cubicBezTo>
                  <a:pt x="214" y="139"/>
                  <a:pt x="198" y="129"/>
                  <a:pt x="198" y="129"/>
                </a:cubicBezTo>
                <a:cubicBezTo>
                  <a:pt x="201" y="116"/>
                  <a:pt x="201" y="116"/>
                  <a:pt x="201" y="116"/>
                </a:cubicBezTo>
                <a:cubicBezTo>
                  <a:pt x="200" y="93"/>
                  <a:pt x="200" y="93"/>
                  <a:pt x="200" y="93"/>
                </a:cubicBezTo>
                <a:cubicBezTo>
                  <a:pt x="210" y="95"/>
                  <a:pt x="210" y="95"/>
                  <a:pt x="210" y="95"/>
                </a:cubicBezTo>
                <a:cubicBezTo>
                  <a:pt x="218" y="86"/>
                  <a:pt x="218" y="86"/>
                  <a:pt x="218" y="86"/>
                </a:cubicBezTo>
                <a:cubicBezTo>
                  <a:pt x="240" y="88"/>
                  <a:pt x="240" y="88"/>
                  <a:pt x="240" y="88"/>
                </a:cubicBezTo>
                <a:cubicBezTo>
                  <a:pt x="240" y="88"/>
                  <a:pt x="239" y="83"/>
                  <a:pt x="235" y="7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7" name="Freeform 94"/>
          <p:cNvSpPr>
            <a:spLocks noChangeAspect="1"/>
          </p:cNvSpPr>
          <p:nvPr/>
        </p:nvSpPr>
        <p:spPr bwMode="gray">
          <a:xfrm>
            <a:off x="3512800" y="2708900"/>
            <a:ext cx="427037" cy="255588"/>
          </a:xfrm>
          <a:custGeom>
            <a:avLst/>
            <a:gdLst>
              <a:gd name="T0" fmla="*/ 51 w 750"/>
              <a:gd name="T1" fmla="*/ 223 h 415"/>
              <a:gd name="T2" fmla="*/ 79 w 750"/>
              <a:gd name="T3" fmla="*/ 232 h 415"/>
              <a:gd name="T4" fmla="*/ 132 w 750"/>
              <a:gd name="T5" fmla="*/ 230 h 415"/>
              <a:gd name="T6" fmla="*/ 166 w 750"/>
              <a:gd name="T7" fmla="*/ 227 h 415"/>
              <a:gd name="T8" fmla="*/ 209 w 750"/>
              <a:gd name="T9" fmla="*/ 209 h 415"/>
              <a:gd name="T10" fmla="*/ 243 w 750"/>
              <a:gd name="T11" fmla="*/ 208 h 415"/>
              <a:gd name="T12" fmla="*/ 274 w 750"/>
              <a:gd name="T13" fmla="*/ 225 h 415"/>
              <a:gd name="T14" fmla="*/ 296 w 750"/>
              <a:gd name="T15" fmla="*/ 259 h 415"/>
              <a:gd name="T16" fmla="*/ 311 w 750"/>
              <a:gd name="T17" fmla="*/ 278 h 415"/>
              <a:gd name="T18" fmla="*/ 317 w 750"/>
              <a:gd name="T19" fmla="*/ 310 h 415"/>
              <a:gd name="T20" fmla="*/ 304 w 750"/>
              <a:gd name="T21" fmla="*/ 321 h 415"/>
              <a:gd name="T22" fmla="*/ 283 w 750"/>
              <a:gd name="T23" fmla="*/ 356 h 415"/>
              <a:gd name="T24" fmla="*/ 281 w 750"/>
              <a:gd name="T25" fmla="*/ 370 h 415"/>
              <a:gd name="T26" fmla="*/ 323 w 750"/>
              <a:gd name="T27" fmla="*/ 353 h 415"/>
              <a:gd name="T28" fmla="*/ 391 w 750"/>
              <a:gd name="T29" fmla="*/ 301 h 415"/>
              <a:gd name="T30" fmla="*/ 436 w 750"/>
              <a:gd name="T31" fmla="*/ 299 h 415"/>
              <a:gd name="T32" fmla="*/ 420 w 750"/>
              <a:gd name="T33" fmla="*/ 310 h 415"/>
              <a:gd name="T34" fmla="*/ 488 w 750"/>
              <a:gd name="T35" fmla="*/ 324 h 415"/>
              <a:gd name="T36" fmla="*/ 499 w 750"/>
              <a:gd name="T37" fmla="*/ 381 h 415"/>
              <a:gd name="T38" fmla="*/ 542 w 750"/>
              <a:gd name="T39" fmla="*/ 396 h 415"/>
              <a:gd name="T40" fmla="*/ 591 w 750"/>
              <a:gd name="T41" fmla="*/ 385 h 415"/>
              <a:gd name="T42" fmla="*/ 622 w 750"/>
              <a:gd name="T43" fmla="*/ 361 h 415"/>
              <a:gd name="T44" fmla="*/ 553 w 750"/>
              <a:gd name="T45" fmla="*/ 352 h 415"/>
              <a:gd name="T46" fmla="*/ 503 w 750"/>
              <a:gd name="T47" fmla="*/ 328 h 415"/>
              <a:gd name="T48" fmla="*/ 537 w 750"/>
              <a:gd name="T49" fmla="*/ 322 h 415"/>
              <a:gd name="T50" fmla="*/ 588 w 750"/>
              <a:gd name="T51" fmla="*/ 297 h 415"/>
              <a:gd name="T52" fmla="*/ 679 w 750"/>
              <a:gd name="T53" fmla="*/ 273 h 415"/>
              <a:gd name="T54" fmla="*/ 703 w 750"/>
              <a:gd name="T55" fmla="*/ 231 h 415"/>
              <a:gd name="T56" fmla="*/ 727 w 750"/>
              <a:gd name="T57" fmla="*/ 189 h 415"/>
              <a:gd name="T58" fmla="*/ 742 w 750"/>
              <a:gd name="T59" fmla="*/ 166 h 415"/>
              <a:gd name="T60" fmla="*/ 709 w 750"/>
              <a:gd name="T61" fmla="*/ 136 h 415"/>
              <a:gd name="T62" fmla="*/ 662 w 750"/>
              <a:gd name="T63" fmla="*/ 119 h 415"/>
              <a:gd name="T64" fmla="*/ 620 w 750"/>
              <a:gd name="T65" fmla="*/ 100 h 415"/>
              <a:gd name="T66" fmla="*/ 578 w 750"/>
              <a:gd name="T67" fmla="*/ 106 h 415"/>
              <a:gd name="T68" fmla="*/ 540 w 750"/>
              <a:gd name="T69" fmla="*/ 99 h 415"/>
              <a:gd name="T70" fmla="*/ 482 w 750"/>
              <a:gd name="T71" fmla="*/ 56 h 415"/>
              <a:gd name="T72" fmla="*/ 486 w 750"/>
              <a:gd name="T73" fmla="*/ 26 h 415"/>
              <a:gd name="T74" fmla="*/ 431 w 750"/>
              <a:gd name="T75" fmla="*/ 1 h 415"/>
              <a:gd name="T76" fmla="*/ 398 w 750"/>
              <a:gd name="T77" fmla="*/ 16 h 415"/>
              <a:gd name="T78" fmla="*/ 327 w 750"/>
              <a:gd name="T79" fmla="*/ 53 h 415"/>
              <a:gd name="T80" fmla="*/ 273 w 750"/>
              <a:gd name="T81" fmla="*/ 39 h 415"/>
              <a:gd name="T82" fmla="*/ 247 w 750"/>
              <a:gd name="T83" fmla="*/ 46 h 415"/>
              <a:gd name="T84" fmla="*/ 224 w 750"/>
              <a:gd name="T85" fmla="*/ 38 h 415"/>
              <a:gd name="T86" fmla="*/ 202 w 750"/>
              <a:gd name="T87" fmla="*/ 40 h 415"/>
              <a:gd name="T88" fmla="*/ 157 w 750"/>
              <a:gd name="T89" fmla="*/ 28 h 415"/>
              <a:gd name="T90" fmla="*/ 103 w 750"/>
              <a:gd name="T91" fmla="*/ 27 h 415"/>
              <a:gd name="T92" fmla="*/ 47 w 750"/>
              <a:gd name="T93" fmla="*/ 40 h 415"/>
              <a:gd name="T94" fmla="*/ 75 w 750"/>
              <a:gd name="T95" fmla="*/ 76 h 415"/>
              <a:gd name="T96" fmla="*/ 58 w 750"/>
              <a:gd name="T97" fmla="*/ 103 h 415"/>
              <a:gd name="T98" fmla="*/ 30 w 750"/>
              <a:gd name="T99" fmla="*/ 174 h 415"/>
              <a:gd name="T100" fmla="*/ 1 w 750"/>
              <a:gd name="T101" fmla="*/ 1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0" h="415">
                <a:moveTo>
                  <a:pt x="16" y="215"/>
                </a:moveTo>
                <a:cubicBezTo>
                  <a:pt x="22" y="216"/>
                  <a:pt x="38" y="223"/>
                  <a:pt x="38" y="223"/>
                </a:cubicBezTo>
                <a:cubicBezTo>
                  <a:pt x="38" y="223"/>
                  <a:pt x="47" y="223"/>
                  <a:pt x="51" y="223"/>
                </a:cubicBezTo>
                <a:cubicBezTo>
                  <a:pt x="55" y="223"/>
                  <a:pt x="57" y="230"/>
                  <a:pt x="57" y="230"/>
                </a:cubicBezTo>
                <a:cubicBezTo>
                  <a:pt x="73" y="227"/>
                  <a:pt x="73" y="227"/>
                  <a:pt x="73" y="227"/>
                </a:cubicBezTo>
                <a:cubicBezTo>
                  <a:pt x="79" y="232"/>
                  <a:pt x="79" y="232"/>
                  <a:pt x="79" y="232"/>
                </a:cubicBezTo>
                <a:cubicBezTo>
                  <a:pt x="79" y="232"/>
                  <a:pt x="94" y="224"/>
                  <a:pt x="100" y="225"/>
                </a:cubicBezTo>
                <a:cubicBezTo>
                  <a:pt x="106" y="226"/>
                  <a:pt x="112" y="245"/>
                  <a:pt x="122" y="242"/>
                </a:cubicBezTo>
                <a:cubicBezTo>
                  <a:pt x="132" y="239"/>
                  <a:pt x="132" y="230"/>
                  <a:pt x="132" y="230"/>
                </a:cubicBezTo>
                <a:cubicBezTo>
                  <a:pt x="149" y="233"/>
                  <a:pt x="149" y="233"/>
                  <a:pt x="149" y="233"/>
                </a:cubicBezTo>
                <a:cubicBezTo>
                  <a:pt x="153" y="226"/>
                  <a:pt x="153" y="226"/>
                  <a:pt x="153" y="226"/>
                </a:cubicBezTo>
                <a:cubicBezTo>
                  <a:pt x="153" y="226"/>
                  <a:pt x="156" y="227"/>
                  <a:pt x="166" y="227"/>
                </a:cubicBezTo>
                <a:cubicBezTo>
                  <a:pt x="176" y="227"/>
                  <a:pt x="174" y="209"/>
                  <a:pt x="191" y="212"/>
                </a:cubicBezTo>
                <a:cubicBezTo>
                  <a:pt x="193" y="204"/>
                  <a:pt x="193" y="204"/>
                  <a:pt x="193" y="204"/>
                </a:cubicBezTo>
                <a:cubicBezTo>
                  <a:pt x="193" y="204"/>
                  <a:pt x="203" y="210"/>
                  <a:pt x="209" y="209"/>
                </a:cubicBezTo>
                <a:cubicBezTo>
                  <a:pt x="215" y="208"/>
                  <a:pt x="215" y="203"/>
                  <a:pt x="224" y="202"/>
                </a:cubicBezTo>
                <a:cubicBezTo>
                  <a:pt x="233" y="201"/>
                  <a:pt x="239" y="210"/>
                  <a:pt x="239" y="210"/>
                </a:cubicBezTo>
                <a:cubicBezTo>
                  <a:pt x="243" y="208"/>
                  <a:pt x="243" y="208"/>
                  <a:pt x="243" y="208"/>
                </a:cubicBezTo>
                <a:cubicBezTo>
                  <a:pt x="243" y="208"/>
                  <a:pt x="239" y="213"/>
                  <a:pt x="248" y="213"/>
                </a:cubicBezTo>
                <a:cubicBezTo>
                  <a:pt x="257" y="213"/>
                  <a:pt x="264" y="210"/>
                  <a:pt x="269" y="214"/>
                </a:cubicBezTo>
                <a:cubicBezTo>
                  <a:pt x="274" y="218"/>
                  <a:pt x="274" y="225"/>
                  <a:pt x="274" y="225"/>
                </a:cubicBezTo>
                <a:cubicBezTo>
                  <a:pt x="274" y="225"/>
                  <a:pt x="283" y="219"/>
                  <a:pt x="294" y="227"/>
                </a:cubicBezTo>
                <a:cubicBezTo>
                  <a:pt x="305" y="235"/>
                  <a:pt x="296" y="244"/>
                  <a:pt x="296" y="244"/>
                </a:cubicBezTo>
                <a:cubicBezTo>
                  <a:pt x="296" y="244"/>
                  <a:pt x="293" y="259"/>
                  <a:pt x="296" y="259"/>
                </a:cubicBezTo>
                <a:cubicBezTo>
                  <a:pt x="299" y="259"/>
                  <a:pt x="308" y="257"/>
                  <a:pt x="308" y="257"/>
                </a:cubicBezTo>
                <a:cubicBezTo>
                  <a:pt x="313" y="262"/>
                  <a:pt x="313" y="262"/>
                  <a:pt x="313" y="262"/>
                </a:cubicBezTo>
                <a:cubicBezTo>
                  <a:pt x="313" y="262"/>
                  <a:pt x="304" y="276"/>
                  <a:pt x="311" y="278"/>
                </a:cubicBezTo>
                <a:cubicBezTo>
                  <a:pt x="318" y="280"/>
                  <a:pt x="331" y="277"/>
                  <a:pt x="332" y="284"/>
                </a:cubicBezTo>
                <a:cubicBezTo>
                  <a:pt x="333" y="291"/>
                  <a:pt x="334" y="305"/>
                  <a:pt x="334" y="305"/>
                </a:cubicBezTo>
                <a:cubicBezTo>
                  <a:pt x="334" y="305"/>
                  <a:pt x="324" y="309"/>
                  <a:pt x="317" y="310"/>
                </a:cubicBezTo>
                <a:cubicBezTo>
                  <a:pt x="310" y="311"/>
                  <a:pt x="304" y="303"/>
                  <a:pt x="304" y="303"/>
                </a:cubicBezTo>
                <a:cubicBezTo>
                  <a:pt x="304" y="303"/>
                  <a:pt x="287" y="303"/>
                  <a:pt x="288" y="307"/>
                </a:cubicBezTo>
                <a:cubicBezTo>
                  <a:pt x="289" y="311"/>
                  <a:pt x="304" y="321"/>
                  <a:pt x="304" y="321"/>
                </a:cubicBezTo>
                <a:cubicBezTo>
                  <a:pt x="295" y="330"/>
                  <a:pt x="295" y="330"/>
                  <a:pt x="295" y="330"/>
                </a:cubicBezTo>
                <a:cubicBezTo>
                  <a:pt x="295" y="330"/>
                  <a:pt x="279" y="338"/>
                  <a:pt x="279" y="342"/>
                </a:cubicBezTo>
                <a:cubicBezTo>
                  <a:pt x="279" y="346"/>
                  <a:pt x="283" y="356"/>
                  <a:pt x="283" y="356"/>
                </a:cubicBezTo>
                <a:cubicBezTo>
                  <a:pt x="266" y="359"/>
                  <a:pt x="266" y="359"/>
                  <a:pt x="266" y="359"/>
                </a:cubicBezTo>
                <a:cubicBezTo>
                  <a:pt x="263" y="353"/>
                  <a:pt x="264" y="348"/>
                  <a:pt x="264" y="345"/>
                </a:cubicBezTo>
                <a:cubicBezTo>
                  <a:pt x="263" y="350"/>
                  <a:pt x="263" y="367"/>
                  <a:pt x="281" y="370"/>
                </a:cubicBezTo>
                <a:cubicBezTo>
                  <a:pt x="302" y="373"/>
                  <a:pt x="298" y="359"/>
                  <a:pt x="310" y="360"/>
                </a:cubicBezTo>
                <a:cubicBezTo>
                  <a:pt x="319" y="361"/>
                  <a:pt x="323" y="357"/>
                  <a:pt x="324" y="355"/>
                </a:cubicBezTo>
                <a:cubicBezTo>
                  <a:pt x="324" y="353"/>
                  <a:pt x="323" y="353"/>
                  <a:pt x="323" y="353"/>
                </a:cubicBezTo>
                <a:cubicBezTo>
                  <a:pt x="323" y="353"/>
                  <a:pt x="340" y="346"/>
                  <a:pt x="348" y="340"/>
                </a:cubicBezTo>
                <a:cubicBezTo>
                  <a:pt x="357" y="334"/>
                  <a:pt x="370" y="310"/>
                  <a:pt x="370" y="310"/>
                </a:cubicBezTo>
                <a:cubicBezTo>
                  <a:pt x="391" y="301"/>
                  <a:pt x="391" y="301"/>
                  <a:pt x="391" y="301"/>
                </a:cubicBezTo>
                <a:cubicBezTo>
                  <a:pt x="400" y="290"/>
                  <a:pt x="400" y="290"/>
                  <a:pt x="400" y="290"/>
                </a:cubicBezTo>
                <a:cubicBezTo>
                  <a:pt x="411" y="295"/>
                  <a:pt x="411" y="295"/>
                  <a:pt x="411" y="295"/>
                </a:cubicBezTo>
                <a:cubicBezTo>
                  <a:pt x="411" y="295"/>
                  <a:pt x="433" y="299"/>
                  <a:pt x="436" y="299"/>
                </a:cubicBezTo>
                <a:cubicBezTo>
                  <a:pt x="439" y="299"/>
                  <a:pt x="447" y="293"/>
                  <a:pt x="447" y="293"/>
                </a:cubicBezTo>
                <a:cubicBezTo>
                  <a:pt x="435" y="309"/>
                  <a:pt x="435" y="309"/>
                  <a:pt x="435" y="309"/>
                </a:cubicBezTo>
                <a:cubicBezTo>
                  <a:pt x="435" y="309"/>
                  <a:pt x="417" y="303"/>
                  <a:pt x="420" y="310"/>
                </a:cubicBezTo>
                <a:cubicBezTo>
                  <a:pt x="423" y="317"/>
                  <a:pt x="443" y="322"/>
                  <a:pt x="443" y="322"/>
                </a:cubicBezTo>
                <a:cubicBezTo>
                  <a:pt x="475" y="323"/>
                  <a:pt x="475" y="323"/>
                  <a:pt x="475" y="323"/>
                </a:cubicBezTo>
                <a:cubicBezTo>
                  <a:pt x="488" y="324"/>
                  <a:pt x="488" y="324"/>
                  <a:pt x="488" y="324"/>
                </a:cubicBezTo>
                <a:cubicBezTo>
                  <a:pt x="495" y="335"/>
                  <a:pt x="495" y="335"/>
                  <a:pt x="495" y="335"/>
                </a:cubicBezTo>
                <a:cubicBezTo>
                  <a:pt x="495" y="335"/>
                  <a:pt x="449" y="361"/>
                  <a:pt x="452" y="364"/>
                </a:cubicBezTo>
                <a:cubicBezTo>
                  <a:pt x="455" y="367"/>
                  <a:pt x="497" y="368"/>
                  <a:pt x="499" y="381"/>
                </a:cubicBezTo>
                <a:cubicBezTo>
                  <a:pt x="501" y="395"/>
                  <a:pt x="489" y="409"/>
                  <a:pt x="494" y="411"/>
                </a:cubicBezTo>
                <a:cubicBezTo>
                  <a:pt x="500" y="413"/>
                  <a:pt x="521" y="415"/>
                  <a:pt x="521" y="415"/>
                </a:cubicBezTo>
                <a:cubicBezTo>
                  <a:pt x="521" y="415"/>
                  <a:pt x="535" y="396"/>
                  <a:pt x="542" y="396"/>
                </a:cubicBezTo>
                <a:cubicBezTo>
                  <a:pt x="550" y="396"/>
                  <a:pt x="553" y="402"/>
                  <a:pt x="563" y="396"/>
                </a:cubicBezTo>
                <a:cubicBezTo>
                  <a:pt x="573" y="390"/>
                  <a:pt x="571" y="378"/>
                  <a:pt x="578" y="377"/>
                </a:cubicBezTo>
                <a:cubicBezTo>
                  <a:pt x="585" y="376"/>
                  <a:pt x="591" y="385"/>
                  <a:pt x="591" y="385"/>
                </a:cubicBezTo>
                <a:cubicBezTo>
                  <a:pt x="614" y="381"/>
                  <a:pt x="614" y="381"/>
                  <a:pt x="614" y="381"/>
                </a:cubicBezTo>
                <a:cubicBezTo>
                  <a:pt x="616" y="370"/>
                  <a:pt x="616" y="370"/>
                  <a:pt x="616" y="370"/>
                </a:cubicBezTo>
                <a:cubicBezTo>
                  <a:pt x="622" y="361"/>
                  <a:pt x="622" y="361"/>
                  <a:pt x="622" y="361"/>
                </a:cubicBezTo>
                <a:cubicBezTo>
                  <a:pt x="622" y="361"/>
                  <a:pt x="608" y="355"/>
                  <a:pt x="602" y="361"/>
                </a:cubicBezTo>
                <a:cubicBezTo>
                  <a:pt x="596" y="367"/>
                  <a:pt x="572" y="368"/>
                  <a:pt x="572" y="368"/>
                </a:cubicBezTo>
                <a:cubicBezTo>
                  <a:pt x="572" y="368"/>
                  <a:pt x="554" y="362"/>
                  <a:pt x="553" y="352"/>
                </a:cubicBezTo>
                <a:cubicBezTo>
                  <a:pt x="552" y="342"/>
                  <a:pt x="540" y="343"/>
                  <a:pt x="540" y="343"/>
                </a:cubicBezTo>
                <a:cubicBezTo>
                  <a:pt x="528" y="330"/>
                  <a:pt x="528" y="330"/>
                  <a:pt x="528" y="330"/>
                </a:cubicBezTo>
                <a:cubicBezTo>
                  <a:pt x="503" y="328"/>
                  <a:pt x="503" y="328"/>
                  <a:pt x="503" y="328"/>
                </a:cubicBezTo>
                <a:cubicBezTo>
                  <a:pt x="496" y="320"/>
                  <a:pt x="496" y="320"/>
                  <a:pt x="496" y="320"/>
                </a:cubicBezTo>
                <a:cubicBezTo>
                  <a:pt x="512" y="319"/>
                  <a:pt x="512" y="319"/>
                  <a:pt x="512" y="319"/>
                </a:cubicBezTo>
                <a:cubicBezTo>
                  <a:pt x="512" y="319"/>
                  <a:pt x="531" y="323"/>
                  <a:pt x="537" y="322"/>
                </a:cubicBezTo>
                <a:cubicBezTo>
                  <a:pt x="544" y="320"/>
                  <a:pt x="559" y="308"/>
                  <a:pt x="559" y="308"/>
                </a:cubicBezTo>
                <a:cubicBezTo>
                  <a:pt x="565" y="313"/>
                  <a:pt x="565" y="313"/>
                  <a:pt x="565" y="313"/>
                </a:cubicBezTo>
                <a:cubicBezTo>
                  <a:pt x="565" y="313"/>
                  <a:pt x="579" y="300"/>
                  <a:pt x="588" y="297"/>
                </a:cubicBezTo>
                <a:cubicBezTo>
                  <a:pt x="598" y="294"/>
                  <a:pt x="624" y="293"/>
                  <a:pt x="624" y="293"/>
                </a:cubicBezTo>
                <a:cubicBezTo>
                  <a:pt x="652" y="271"/>
                  <a:pt x="652" y="271"/>
                  <a:pt x="652" y="271"/>
                </a:cubicBezTo>
                <a:cubicBezTo>
                  <a:pt x="652" y="271"/>
                  <a:pt x="667" y="278"/>
                  <a:pt x="679" y="273"/>
                </a:cubicBezTo>
                <a:cubicBezTo>
                  <a:pt x="676" y="248"/>
                  <a:pt x="676" y="248"/>
                  <a:pt x="676" y="248"/>
                </a:cubicBezTo>
                <a:cubicBezTo>
                  <a:pt x="676" y="248"/>
                  <a:pt x="689" y="248"/>
                  <a:pt x="692" y="244"/>
                </a:cubicBezTo>
                <a:cubicBezTo>
                  <a:pt x="695" y="240"/>
                  <a:pt x="703" y="231"/>
                  <a:pt x="703" y="231"/>
                </a:cubicBezTo>
                <a:cubicBezTo>
                  <a:pt x="703" y="231"/>
                  <a:pt x="726" y="233"/>
                  <a:pt x="738" y="229"/>
                </a:cubicBezTo>
                <a:cubicBezTo>
                  <a:pt x="750" y="225"/>
                  <a:pt x="742" y="212"/>
                  <a:pt x="741" y="206"/>
                </a:cubicBezTo>
                <a:cubicBezTo>
                  <a:pt x="740" y="200"/>
                  <a:pt x="728" y="192"/>
                  <a:pt x="727" y="189"/>
                </a:cubicBezTo>
                <a:cubicBezTo>
                  <a:pt x="726" y="186"/>
                  <a:pt x="743" y="188"/>
                  <a:pt x="744" y="182"/>
                </a:cubicBezTo>
                <a:cubicBezTo>
                  <a:pt x="745" y="176"/>
                  <a:pt x="728" y="173"/>
                  <a:pt x="728" y="173"/>
                </a:cubicBezTo>
                <a:cubicBezTo>
                  <a:pt x="742" y="166"/>
                  <a:pt x="742" y="166"/>
                  <a:pt x="742" y="166"/>
                </a:cubicBezTo>
                <a:cubicBezTo>
                  <a:pt x="742" y="166"/>
                  <a:pt x="741" y="159"/>
                  <a:pt x="740" y="149"/>
                </a:cubicBezTo>
                <a:cubicBezTo>
                  <a:pt x="739" y="139"/>
                  <a:pt x="722" y="145"/>
                  <a:pt x="722" y="145"/>
                </a:cubicBezTo>
                <a:cubicBezTo>
                  <a:pt x="709" y="136"/>
                  <a:pt x="709" y="136"/>
                  <a:pt x="709" y="136"/>
                </a:cubicBezTo>
                <a:cubicBezTo>
                  <a:pt x="709" y="136"/>
                  <a:pt x="707" y="130"/>
                  <a:pt x="700" y="128"/>
                </a:cubicBezTo>
                <a:cubicBezTo>
                  <a:pt x="693" y="126"/>
                  <a:pt x="679" y="128"/>
                  <a:pt x="679" y="128"/>
                </a:cubicBezTo>
                <a:cubicBezTo>
                  <a:pt x="679" y="128"/>
                  <a:pt x="666" y="119"/>
                  <a:pt x="662" y="119"/>
                </a:cubicBezTo>
                <a:cubicBezTo>
                  <a:pt x="658" y="119"/>
                  <a:pt x="646" y="125"/>
                  <a:pt x="646" y="125"/>
                </a:cubicBezTo>
                <a:cubicBezTo>
                  <a:pt x="646" y="125"/>
                  <a:pt x="643" y="120"/>
                  <a:pt x="637" y="116"/>
                </a:cubicBezTo>
                <a:cubicBezTo>
                  <a:pt x="631" y="112"/>
                  <a:pt x="629" y="101"/>
                  <a:pt x="620" y="100"/>
                </a:cubicBezTo>
                <a:cubicBezTo>
                  <a:pt x="611" y="99"/>
                  <a:pt x="615" y="109"/>
                  <a:pt x="615" y="109"/>
                </a:cubicBezTo>
                <a:cubicBezTo>
                  <a:pt x="615" y="109"/>
                  <a:pt x="606" y="103"/>
                  <a:pt x="595" y="104"/>
                </a:cubicBezTo>
                <a:cubicBezTo>
                  <a:pt x="584" y="105"/>
                  <a:pt x="586" y="110"/>
                  <a:pt x="578" y="106"/>
                </a:cubicBezTo>
                <a:cubicBezTo>
                  <a:pt x="570" y="102"/>
                  <a:pt x="562" y="98"/>
                  <a:pt x="562" y="98"/>
                </a:cubicBezTo>
                <a:cubicBezTo>
                  <a:pt x="544" y="102"/>
                  <a:pt x="544" y="102"/>
                  <a:pt x="544" y="102"/>
                </a:cubicBezTo>
                <a:cubicBezTo>
                  <a:pt x="540" y="99"/>
                  <a:pt x="540" y="99"/>
                  <a:pt x="540" y="99"/>
                </a:cubicBezTo>
                <a:cubicBezTo>
                  <a:pt x="533" y="70"/>
                  <a:pt x="533" y="70"/>
                  <a:pt x="533" y="70"/>
                </a:cubicBezTo>
                <a:cubicBezTo>
                  <a:pt x="505" y="58"/>
                  <a:pt x="505" y="58"/>
                  <a:pt x="505" y="58"/>
                </a:cubicBezTo>
                <a:cubicBezTo>
                  <a:pt x="482" y="56"/>
                  <a:pt x="482" y="56"/>
                  <a:pt x="482" y="56"/>
                </a:cubicBezTo>
                <a:cubicBezTo>
                  <a:pt x="481" y="45"/>
                  <a:pt x="481" y="45"/>
                  <a:pt x="481" y="45"/>
                </a:cubicBezTo>
                <a:cubicBezTo>
                  <a:pt x="476" y="33"/>
                  <a:pt x="476" y="33"/>
                  <a:pt x="476" y="33"/>
                </a:cubicBezTo>
                <a:cubicBezTo>
                  <a:pt x="476" y="33"/>
                  <a:pt x="484" y="32"/>
                  <a:pt x="486" y="26"/>
                </a:cubicBezTo>
                <a:cubicBezTo>
                  <a:pt x="488" y="20"/>
                  <a:pt x="467" y="14"/>
                  <a:pt x="467" y="14"/>
                </a:cubicBezTo>
                <a:cubicBezTo>
                  <a:pt x="461" y="0"/>
                  <a:pt x="461" y="0"/>
                  <a:pt x="461" y="0"/>
                </a:cubicBezTo>
                <a:cubicBezTo>
                  <a:pt x="431" y="1"/>
                  <a:pt x="431" y="1"/>
                  <a:pt x="431" y="1"/>
                </a:cubicBezTo>
                <a:cubicBezTo>
                  <a:pt x="420" y="6"/>
                  <a:pt x="420" y="6"/>
                  <a:pt x="420" y="6"/>
                </a:cubicBezTo>
                <a:cubicBezTo>
                  <a:pt x="402" y="3"/>
                  <a:pt x="402" y="3"/>
                  <a:pt x="402" y="3"/>
                </a:cubicBezTo>
                <a:cubicBezTo>
                  <a:pt x="402" y="3"/>
                  <a:pt x="406" y="12"/>
                  <a:pt x="398" y="16"/>
                </a:cubicBezTo>
                <a:cubicBezTo>
                  <a:pt x="390" y="20"/>
                  <a:pt x="356" y="12"/>
                  <a:pt x="349" y="12"/>
                </a:cubicBezTo>
                <a:cubicBezTo>
                  <a:pt x="342" y="12"/>
                  <a:pt x="326" y="37"/>
                  <a:pt x="326" y="37"/>
                </a:cubicBezTo>
                <a:cubicBezTo>
                  <a:pt x="326" y="37"/>
                  <a:pt x="336" y="50"/>
                  <a:pt x="327" y="53"/>
                </a:cubicBezTo>
                <a:cubicBezTo>
                  <a:pt x="318" y="56"/>
                  <a:pt x="304" y="47"/>
                  <a:pt x="304" y="47"/>
                </a:cubicBezTo>
                <a:cubicBezTo>
                  <a:pt x="304" y="47"/>
                  <a:pt x="293" y="50"/>
                  <a:pt x="285" y="51"/>
                </a:cubicBezTo>
                <a:cubicBezTo>
                  <a:pt x="277" y="52"/>
                  <a:pt x="285" y="40"/>
                  <a:pt x="273" y="39"/>
                </a:cubicBezTo>
                <a:cubicBezTo>
                  <a:pt x="261" y="38"/>
                  <a:pt x="262" y="48"/>
                  <a:pt x="262" y="48"/>
                </a:cubicBezTo>
                <a:cubicBezTo>
                  <a:pt x="252" y="40"/>
                  <a:pt x="252" y="40"/>
                  <a:pt x="252" y="40"/>
                </a:cubicBezTo>
                <a:cubicBezTo>
                  <a:pt x="247" y="46"/>
                  <a:pt x="247" y="46"/>
                  <a:pt x="247" y="46"/>
                </a:cubicBezTo>
                <a:cubicBezTo>
                  <a:pt x="241" y="41"/>
                  <a:pt x="241" y="41"/>
                  <a:pt x="241" y="41"/>
                </a:cubicBezTo>
                <a:cubicBezTo>
                  <a:pt x="231" y="43"/>
                  <a:pt x="231" y="43"/>
                  <a:pt x="231" y="43"/>
                </a:cubicBezTo>
                <a:cubicBezTo>
                  <a:pt x="224" y="38"/>
                  <a:pt x="224" y="38"/>
                  <a:pt x="224" y="38"/>
                </a:cubicBezTo>
                <a:cubicBezTo>
                  <a:pt x="219" y="45"/>
                  <a:pt x="219" y="45"/>
                  <a:pt x="219" y="45"/>
                </a:cubicBezTo>
                <a:cubicBezTo>
                  <a:pt x="207" y="37"/>
                  <a:pt x="207" y="37"/>
                  <a:pt x="207" y="37"/>
                </a:cubicBezTo>
                <a:cubicBezTo>
                  <a:pt x="202" y="40"/>
                  <a:pt x="202" y="40"/>
                  <a:pt x="202" y="40"/>
                </a:cubicBezTo>
                <a:cubicBezTo>
                  <a:pt x="191" y="31"/>
                  <a:pt x="191" y="31"/>
                  <a:pt x="191" y="31"/>
                </a:cubicBezTo>
                <a:cubicBezTo>
                  <a:pt x="172" y="28"/>
                  <a:pt x="172" y="28"/>
                  <a:pt x="172" y="28"/>
                </a:cubicBezTo>
                <a:cubicBezTo>
                  <a:pt x="172" y="28"/>
                  <a:pt x="167" y="28"/>
                  <a:pt x="157" y="28"/>
                </a:cubicBezTo>
                <a:cubicBezTo>
                  <a:pt x="147" y="28"/>
                  <a:pt x="147" y="20"/>
                  <a:pt x="147" y="20"/>
                </a:cubicBezTo>
                <a:cubicBezTo>
                  <a:pt x="147" y="20"/>
                  <a:pt x="120" y="19"/>
                  <a:pt x="117" y="20"/>
                </a:cubicBezTo>
                <a:cubicBezTo>
                  <a:pt x="114" y="21"/>
                  <a:pt x="103" y="27"/>
                  <a:pt x="103" y="27"/>
                </a:cubicBezTo>
                <a:cubicBezTo>
                  <a:pt x="77" y="27"/>
                  <a:pt x="77" y="27"/>
                  <a:pt x="77" y="27"/>
                </a:cubicBezTo>
                <a:cubicBezTo>
                  <a:pt x="77" y="27"/>
                  <a:pt x="76" y="37"/>
                  <a:pt x="68" y="42"/>
                </a:cubicBezTo>
                <a:cubicBezTo>
                  <a:pt x="60" y="47"/>
                  <a:pt x="47" y="40"/>
                  <a:pt x="47" y="40"/>
                </a:cubicBezTo>
                <a:cubicBezTo>
                  <a:pt x="49" y="53"/>
                  <a:pt x="49" y="53"/>
                  <a:pt x="49" y="53"/>
                </a:cubicBezTo>
                <a:cubicBezTo>
                  <a:pt x="49" y="53"/>
                  <a:pt x="57" y="55"/>
                  <a:pt x="60" y="64"/>
                </a:cubicBezTo>
                <a:cubicBezTo>
                  <a:pt x="63" y="73"/>
                  <a:pt x="75" y="76"/>
                  <a:pt x="75" y="76"/>
                </a:cubicBezTo>
                <a:cubicBezTo>
                  <a:pt x="68" y="84"/>
                  <a:pt x="68" y="84"/>
                  <a:pt x="68" y="84"/>
                </a:cubicBezTo>
                <a:cubicBezTo>
                  <a:pt x="68" y="84"/>
                  <a:pt x="74" y="92"/>
                  <a:pt x="76" y="97"/>
                </a:cubicBezTo>
                <a:cubicBezTo>
                  <a:pt x="78" y="102"/>
                  <a:pt x="58" y="103"/>
                  <a:pt x="58" y="103"/>
                </a:cubicBezTo>
                <a:cubicBezTo>
                  <a:pt x="23" y="138"/>
                  <a:pt x="23" y="138"/>
                  <a:pt x="23" y="138"/>
                </a:cubicBezTo>
                <a:cubicBezTo>
                  <a:pt x="23" y="138"/>
                  <a:pt x="23" y="148"/>
                  <a:pt x="22" y="158"/>
                </a:cubicBezTo>
                <a:cubicBezTo>
                  <a:pt x="21" y="168"/>
                  <a:pt x="30" y="174"/>
                  <a:pt x="30" y="174"/>
                </a:cubicBezTo>
                <a:cubicBezTo>
                  <a:pt x="14" y="173"/>
                  <a:pt x="14" y="173"/>
                  <a:pt x="14" y="173"/>
                </a:cubicBezTo>
                <a:cubicBezTo>
                  <a:pt x="14" y="173"/>
                  <a:pt x="13" y="180"/>
                  <a:pt x="11" y="186"/>
                </a:cubicBezTo>
                <a:cubicBezTo>
                  <a:pt x="9" y="192"/>
                  <a:pt x="1" y="194"/>
                  <a:pt x="1" y="194"/>
                </a:cubicBezTo>
                <a:cubicBezTo>
                  <a:pt x="0" y="202"/>
                  <a:pt x="0" y="202"/>
                  <a:pt x="0" y="202"/>
                </a:cubicBezTo>
                <a:cubicBezTo>
                  <a:pt x="8" y="204"/>
                  <a:pt x="10" y="214"/>
                  <a:pt x="16" y="21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8" name="Freeform 95"/>
          <p:cNvSpPr>
            <a:spLocks noChangeAspect="1"/>
          </p:cNvSpPr>
          <p:nvPr/>
        </p:nvSpPr>
        <p:spPr bwMode="gray">
          <a:xfrm>
            <a:off x="4737100" y="2651125"/>
            <a:ext cx="217488" cy="153988"/>
          </a:xfrm>
          <a:custGeom>
            <a:avLst/>
            <a:gdLst>
              <a:gd name="T0" fmla="*/ 19 w 382"/>
              <a:gd name="T1" fmla="*/ 225 h 250"/>
              <a:gd name="T2" fmla="*/ 42 w 382"/>
              <a:gd name="T3" fmla="*/ 236 h 250"/>
              <a:gd name="T4" fmla="*/ 77 w 382"/>
              <a:gd name="T5" fmla="*/ 221 h 250"/>
              <a:gd name="T6" fmla="*/ 121 w 382"/>
              <a:gd name="T7" fmla="*/ 214 h 250"/>
              <a:gd name="T8" fmla="*/ 146 w 382"/>
              <a:gd name="T9" fmla="*/ 222 h 250"/>
              <a:gd name="T10" fmla="*/ 176 w 382"/>
              <a:gd name="T11" fmla="*/ 234 h 250"/>
              <a:gd name="T12" fmla="*/ 193 w 382"/>
              <a:gd name="T13" fmla="*/ 239 h 250"/>
              <a:gd name="T14" fmla="*/ 205 w 382"/>
              <a:gd name="T15" fmla="*/ 237 h 250"/>
              <a:gd name="T16" fmla="*/ 221 w 382"/>
              <a:gd name="T17" fmla="*/ 240 h 250"/>
              <a:gd name="T18" fmla="*/ 236 w 382"/>
              <a:gd name="T19" fmla="*/ 242 h 250"/>
              <a:gd name="T20" fmla="*/ 259 w 382"/>
              <a:gd name="T21" fmla="*/ 245 h 250"/>
              <a:gd name="T22" fmla="*/ 301 w 382"/>
              <a:gd name="T23" fmla="*/ 247 h 250"/>
              <a:gd name="T24" fmla="*/ 323 w 382"/>
              <a:gd name="T25" fmla="*/ 206 h 250"/>
              <a:gd name="T26" fmla="*/ 344 w 382"/>
              <a:gd name="T27" fmla="*/ 191 h 250"/>
              <a:gd name="T28" fmla="*/ 328 w 382"/>
              <a:gd name="T29" fmla="*/ 151 h 250"/>
              <a:gd name="T30" fmla="*/ 365 w 382"/>
              <a:gd name="T31" fmla="*/ 155 h 250"/>
              <a:gd name="T32" fmla="*/ 368 w 382"/>
              <a:gd name="T33" fmla="*/ 131 h 250"/>
              <a:gd name="T34" fmla="*/ 340 w 382"/>
              <a:gd name="T35" fmla="*/ 118 h 250"/>
              <a:gd name="T36" fmla="*/ 318 w 382"/>
              <a:gd name="T37" fmla="*/ 96 h 250"/>
              <a:gd name="T38" fmla="*/ 294 w 382"/>
              <a:gd name="T39" fmla="*/ 66 h 250"/>
              <a:gd name="T40" fmla="*/ 290 w 382"/>
              <a:gd name="T41" fmla="*/ 44 h 250"/>
              <a:gd name="T42" fmla="*/ 260 w 382"/>
              <a:gd name="T43" fmla="*/ 9 h 250"/>
              <a:gd name="T44" fmla="*/ 236 w 382"/>
              <a:gd name="T45" fmla="*/ 11 h 250"/>
              <a:gd name="T46" fmla="*/ 204 w 382"/>
              <a:gd name="T47" fmla="*/ 11 h 250"/>
              <a:gd name="T48" fmla="*/ 176 w 382"/>
              <a:gd name="T49" fmla="*/ 0 h 250"/>
              <a:gd name="T50" fmla="*/ 157 w 382"/>
              <a:gd name="T51" fmla="*/ 19 h 250"/>
              <a:gd name="T52" fmla="*/ 119 w 382"/>
              <a:gd name="T53" fmla="*/ 31 h 250"/>
              <a:gd name="T54" fmla="*/ 120 w 382"/>
              <a:gd name="T55" fmla="*/ 52 h 250"/>
              <a:gd name="T56" fmla="*/ 111 w 382"/>
              <a:gd name="T57" fmla="*/ 60 h 250"/>
              <a:gd name="T58" fmla="*/ 98 w 382"/>
              <a:gd name="T59" fmla="*/ 77 h 250"/>
              <a:gd name="T60" fmla="*/ 96 w 382"/>
              <a:gd name="T61" fmla="*/ 104 h 250"/>
              <a:gd name="T62" fmla="*/ 72 w 382"/>
              <a:gd name="T63" fmla="*/ 103 h 250"/>
              <a:gd name="T64" fmla="*/ 60 w 382"/>
              <a:gd name="T65" fmla="*/ 103 h 250"/>
              <a:gd name="T66" fmla="*/ 40 w 382"/>
              <a:gd name="T67" fmla="*/ 113 h 250"/>
              <a:gd name="T68" fmla="*/ 6 w 382"/>
              <a:gd name="T69" fmla="*/ 113 h 250"/>
              <a:gd name="T70" fmla="*/ 25 w 382"/>
              <a:gd name="T71" fmla="*/ 145 h 250"/>
              <a:gd name="T72" fmla="*/ 27 w 382"/>
              <a:gd name="T73" fmla="*/ 173 h 250"/>
              <a:gd name="T74" fmla="*/ 12 w 382"/>
              <a:gd name="T75" fmla="*/ 190 h 250"/>
              <a:gd name="T76" fmla="*/ 20 w 382"/>
              <a:gd name="T77" fmla="*/ 20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2" h="250">
                <a:moveTo>
                  <a:pt x="20" y="207"/>
                </a:moveTo>
                <a:cubicBezTo>
                  <a:pt x="22" y="211"/>
                  <a:pt x="19" y="225"/>
                  <a:pt x="19" y="225"/>
                </a:cubicBezTo>
                <a:cubicBezTo>
                  <a:pt x="22" y="234"/>
                  <a:pt x="22" y="234"/>
                  <a:pt x="22" y="234"/>
                </a:cubicBezTo>
                <a:cubicBezTo>
                  <a:pt x="26" y="236"/>
                  <a:pt x="35" y="240"/>
                  <a:pt x="42" y="236"/>
                </a:cubicBezTo>
                <a:cubicBezTo>
                  <a:pt x="50" y="231"/>
                  <a:pt x="51" y="221"/>
                  <a:pt x="51" y="221"/>
                </a:cubicBezTo>
                <a:cubicBezTo>
                  <a:pt x="77" y="221"/>
                  <a:pt x="77" y="221"/>
                  <a:pt x="77" y="221"/>
                </a:cubicBezTo>
                <a:cubicBezTo>
                  <a:pt x="77" y="221"/>
                  <a:pt x="88" y="215"/>
                  <a:pt x="91" y="214"/>
                </a:cubicBezTo>
                <a:cubicBezTo>
                  <a:pt x="94" y="213"/>
                  <a:pt x="121" y="214"/>
                  <a:pt x="121" y="214"/>
                </a:cubicBezTo>
                <a:cubicBezTo>
                  <a:pt x="121" y="214"/>
                  <a:pt x="121" y="222"/>
                  <a:pt x="131" y="222"/>
                </a:cubicBezTo>
                <a:cubicBezTo>
                  <a:pt x="141" y="222"/>
                  <a:pt x="146" y="222"/>
                  <a:pt x="146" y="222"/>
                </a:cubicBezTo>
                <a:cubicBezTo>
                  <a:pt x="165" y="225"/>
                  <a:pt x="165" y="225"/>
                  <a:pt x="165" y="225"/>
                </a:cubicBezTo>
                <a:cubicBezTo>
                  <a:pt x="176" y="234"/>
                  <a:pt x="176" y="234"/>
                  <a:pt x="176" y="234"/>
                </a:cubicBezTo>
                <a:cubicBezTo>
                  <a:pt x="181" y="231"/>
                  <a:pt x="181" y="231"/>
                  <a:pt x="181" y="231"/>
                </a:cubicBezTo>
                <a:cubicBezTo>
                  <a:pt x="193" y="239"/>
                  <a:pt x="193" y="239"/>
                  <a:pt x="193" y="239"/>
                </a:cubicBezTo>
                <a:cubicBezTo>
                  <a:pt x="198" y="232"/>
                  <a:pt x="198" y="232"/>
                  <a:pt x="198" y="232"/>
                </a:cubicBezTo>
                <a:cubicBezTo>
                  <a:pt x="205" y="237"/>
                  <a:pt x="205" y="237"/>
                  <a:pt x="205" y="237"/>
                </a:cubicBezTo>
                <a:cubicBezTo>
                  <a:pt x="215" y="235"/>
                  <a:pt x="215" y="235"/>
                  <a:pt x="215" y="235"/>
                </a:cubicBezTo>
                <a:cubicBezTo>
                  <a:pt x="221" y="240"/>
                  <a:pt x="221" y="240"/>
                  <a:pt x="221" y="240"/>
                </a:cubicBezTo>
                <a:cubicBezTo>
                  <a:pt x="226" y="234"/>
                  <a:pt x="226" y="234"/>
                  <a:pt x="226" y="234"/>
                </a:cubicBezTo>
                <a:cubicBezTo>
                  <a:pt x="236" y="242"/>
                  <a:pt x="236" y="242"/>
                  <a:pt x="236" y="242"/>
                </a:cubicBezTo>
                <a:cubicBezTo>
                  <a:pt x="236" y="242"/>
                  <a:pt x="235" y="232"/>
                  <a:pt x="247" y="233"/>
                </a:cubicBezTo>
                <a:cubicBezTo>
                  <a:pt x="259" y="234"/>
                  <a:pt x="251" y="246"/>
                  <a:pt x="259" y="245"/>
                </a:cubicBezTo>
                <a:cubicBezTo>
                  <a:pt x="267" y="244"/>
                  <a:pt x="278" y="241"/>
                  <a:pt x="278" y="241"/>
                </a:cubicBezTo>
                <a:cubicBezTo>
                  <a:pt x="278" y="241"/>
                  <a:pt x="292" y="250"/>
                  <a:pt x="301" y="247"/>
                </a:cubicBezTo>
                <a:cubicBezTo>
                  <a:pt x="310" y="244"/>
                  <a:pt x="300" y="231"/>
                  <a:pt x="300" y="231"/>
                </a:cubicBezTo>
                <a:cubicBezTo>
                  <a:pt x="300" y="231"/>
                  <a:pt x="316" y="206"/>
                  <a:pt x="323" y="206"/>
                </a:cubicBezTo>
                <a:cubicBezTo>
                  <a:pt x="326" y="206"/>
                  <a:pt x="336" y="208"/>
                  <a:pt x="347" y="209"/>
                </a:cubicBezTo>
                <a:cubicBezTo>
                  <a:pt x="346" y="201"/>
                  <a:pt x="346" y="191"/>
                  <a:pt x="344" y="191"/>
                </a:cubicBezTo>
                <a:cubicBezTo>
                  <a:pt x="341" y="190"/>
                  <a:pt x="341" y="176"/>
                  <a:pt x="341" y="176"/>
                </a:cubicBezTo>
                <a:cubicBezTo>
                  <a:pt x="341" y="176"/>
                  <a:pt x="314" y="154"/>
                  <a:pt x="328" y="151"/>
                </a:cubicBezTo>
                <a:cubicBezTo>
                  <a:pt x="342" y="148"/>
                  <a:pt x="344" y="154"/>
                  <a:pt x="344" y="154"/>
                </a:cubicBezTo>
                <a:cubicBezTo>
                  <a:pt x="344" y="154"/>
                  <a:pt x="357" y="162"/>
                  <a:pt x="365" y="155"/>
                </a:cubicBezTo>
                <a:cubicBezTo>
                  <a:pt x="373" y="148"/>
                  <a:pt x="382" y="139"/>
                  <a:pt x="382" y="139"/>
                </a:cubicBezTo>
                <a:cubicBezTo>
                  <a:pt x="368" y="131"/>
                  <a:pt x="368" y="131"/>
                  <a:pt x="368" y="131"/>
                </a:cubicBezTo>
                <a:cubicBezTo>
                  <a:pt x="368" y="131"/>
                  <a:pt x="376" y="122"/>
                  <a:pt x="363" y="119"/>
                </a:cubicBezTo>
                <a:cubicBezTo>
                  <a:pt x="350" y="116"/>
                  <a:pt x="340" y="118"/>
                  <a:pt x="340" y="118"/>
                </a:cubicBezTo>
                <a:cubicBezTo>
                  <a:pt x="338" y="103"/>
                  <a:pt x="338" y="103"/>
                  <a:pt x="338" y="103"/>
                </a:cubicBezTo>
                <a:cubicBezTo>
                  <a:pt x="318" y="96"/>
                  <a:pt x="318" y="96"/>
                  <a:pt x="318" y="96"/>
                </a:cubicBezTo>
                <a:cubicBezTo>
                  <a:pt x="318" y="96"/>
                  <a:pt x="315" y="75"/>
                  <a:pt x="307" y="73"/>
                </a:cubicBezTo>
                <a:cubicBezTo>
                  <a:pt x="299" y="71"/>
                  <a:pt x="294" y="66"/>
                  <a:pt x="294" y="66"/>
                </a:cubicBezTo>
                <a:cubicBezTo>
                  <a:pt x="298" y="54"/>
                  <a:pt x="298" y="54"/>
                  <a:pt x="298" y="54"/>
                </a:cubicBezTo>
                <a:cubicBezTo>
                  <a:pt x="290" y="44"/>
                  <a:pt x="290" y="44"/>
                  <a:pt x="290" y="44"/>
                </a:cubicBezTo>
                <a:cubicBezTo>
                  <a:pt x="290" y="44"/>
                  <a:pt x="304" y="30"/>
                  <a:pt x="293" y="25"/>
                </a:cubicBezTo>
                <a:cubicBezTo>
                  <a:pt x="282" y="20"/>
                  <a:pt x="260" y="9"/>
                  <a:pt x="260" y="9"/>
                </a:cubicBezTo>
                <a:cubicBezTo>
                  <a:pt x="238" y="21"/>
                  <a:pt x="238" y="21"/>
                  <a:pt x="238" y="21"/>
                </a:cubicBezTo>
                <a:cubicBezTo>
                  <a:pt x="236" y="11"/>
                  <a:pt x="236" y="11"/>
                  <a:pt x="236" y="11"/>
                </a:cubicBezTo>
                <a:cubicBezTo>
                  <a:pt x="210" y="5"/>
                  <a:pt x="210" y="5"/>
                  <a:pt x="210" y="5"/>
                </a:cubicBezTo>
                <a:cubicBezTo>
                  <a:pt x="204" y="11"/>
                  <a:pt x="204" y="11"/>
                  <a:pt x="204" y="11"/>
                </a:cubicBezTo>
                <a:cubicBezTo>
                  <a:pt x="204" y="11"/>
                  <a:pt x="203" y="4"/>
                  <a:pt x="195" y="3"/>
                </a:cubicBezTo>
                <a:cubicBezTo>
                  <a:pt x="187" y="2"/>
                  <a:pt x="176" y="0"/>
                  <a:pt x="176" y="0"/>
                </a:cubicBezTo>
                <a:cubicBezTo>
                  <a:pt x="176" y="0"/>
                  <a:pt x="162" y="16"/>
                  <a:pt x="162" y="13"/>
                </a:cubicBezTo>
                <a:cubicBezTo>
                  <a:pt x="162" y="10"/>
                  <a:pt x="157" y="19"/>
                  <a:pt x="157" y="19"/>
                </a:cubicBezTo>
                <a:cubicBezTo>
                  <a:pt x="157" y="19"/>
                  <a:pt x="146" y="13"/>
                  <a:pt x="141" y="13"/>
                </a:cubicBezTo>
                <a:cubicBezTo>
                  <a:pt x="136" y="13"/>
                  <a:pt x="121" y="26"/>
                  <a:pt x="119" y="31"/>
                </a:cubicBezTo>
                <a:cubicBezTo>
                  <a:pt x="117" y="36"/>
                  <a:pt x="133" y="46"/>
                  <a:pt x="133" y="46"/>
                </a:cubicBezTo>
                <a:cubicBezTo>
                  <a:pt x="133" y="46"/>
                  <a:pt x="126" y="52"/>
                  <a:pt x="120" y="52"/>
                </a:cubicBezTo>
                <a:cubicBezTo>
                  <a:pt x="114" y="52"/>
                  <a:pt x="107" y="47"/>
                  <a:pt x="107" y="47"/>
                </a:cubicBezTo>
                <a:cubicBezTo>
                  <a:pt x="111" y="60"/>
                  <a:pt x="111" y="60"/>
                  <a:pt x="111" y="60"/>
                </a:cubicBezTo>
                <a:cubicBezTo>
                  <a:pt x="111" y="60"/>
                  <a:pt x="98" y="55"/>
                  <a:pt x="96" y="62"/>
                </a:cubicBezTo>
                <a:cubicBezTo>
                  <a:pt x="94" y="69"/>
                  <a:pt x="98" y="77"/>
                  <a:pt x="98" y="77"/>
                </a:cubicBezTo>
                <a:cubicBezTo>
                  <a:pt x="98" y="77"/>
                  <a:pt x="86" y="76"/>
                  <a:pt x="91" y="84"/>
                </a:cubicBezTo>
                <a:cubicBezTo>
                  <a:pt x="96" y="92"/>
                  <a:pt x="103" y="103"/>
                  <a:pt x="96" y="104"/>
                </a:cubicBezTo>
                <a:cubicBezTo>
                  <a:pt x="89" y="105"/>
                  <a:pt x="100" y="96"/>
                  <a:pt x="90" y="96"/>
                </a:cubicBezTo>
                <a:cubicBezTo>
                  <a:pt x="80" y="96"/>
                  <a:pt x="72" y="103"/>
                  <a:pt x="72" y="103"/>
                </a:cubicBezTo>
                <a:cubicBezTo>
                  <a:pt x="68" y="111"/>
                  <a:pt x="68" y="111"/>
                  <a:pt x="68" y="111"/>
                </a:cubicBezTo>
                <a:cubicBezTo>
                  <a:pt x="60" y="103"/>
                  <a:pt x="60" y="103"/>
                  <a:pt x="60" y="103"/>
                </a:cubicBezTo>
                <a:cubicBezTo>
                  <a:pt x="58" y="113"/>
                  <a:pt x="58" y="113"/>
                  <a:pt x="58" y="113"/>
                </a:cubicBezTo>
                <a:cubicBezTo>
                  <a:pt x="40" y="113"/>
                  <a:pt x="40" y="113"/>
                  <a:pt x="40" y="113"/>
                </a:cubicBezTo>
                <a:cubicBezTo>
                  <a:pt x="40" y="113"/>
                  <a:pt x="38" y="107"/>
                  <a:pt x="30" y="108"/>
                </a:cubicBezTo>
                <a:cubicBezTo>
                  <a:pt x="22" y="109"/>
                  <a:pt x="6" y="113"/>
                  <a:pt x="6" y="113"/>
                </a:cubicBezTo>
                <a:cubicBezTo>
                  <a:pt x="6" y="113"/>
                  <a:pt x="14" y="126"/>
                  <a:pt x="14" y="131"/>
                </a:cubicBezTo>
                <a:cubicBezTo>
                  <a:pt x="14" y="136"/>
                  <a:pt x="25" y="145"/>
                  <a:pt x="25" y="145"/>
                </a:cubicBezTo>
                <a:cubicBezTo>
                  <a:pt x="25" y="145"/>
                  <a:pt x="33" y="157"/>
                  <a:pt x="31" y="161"/>
                </a:cubicBezTo>
                <a:cubicBezTo>
                  <a:pt x="29" y="165"/>
                  <a:pt x="27" y="173"/>
                  <a:pt x="27" y="173"/>
                </a:cubicBezTo>
                <a:cubicBezTo>
                  <a:pt x="13" y="178"/>
                  <a:pt x="13" y="178"/>
                  <a:pt x="13" y="178"/>
                </a:cubicBezTo>
                <a:cubicBezTo>
                  <a:pt x="13" y="178"/>
                  <a:pt x="15" y="190"/>
                  <a:pt x="12" y="190"/>
                </a:cubicBezTo>
                <a:cubicBezTo>
                  <a:pt x="9" y="190"/>
                  <a:pt x="0" y="188"/>
                  <a:pt x="2" y="194"/>
                </a:cubicBezTo>
                <a:cubicBezTo>
                  <a:pt x="4" y="200"/>
                  <a:pt x="18" y="203"/>
                  <a:pt x="20" y="20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99" name="Freeform 96"/>
          <p:cNvSpPr>
            <a:spLocks noChangeAspect="1"/>
          </p:cNvSpPr>
          <p:nvPr/>
        </p:nvSpPr>
        <p:spPr bwMode="gray">
          <a:xfrm>
            <a:off x="4676775" y="2589213"/>
            <a:ext cx="165100" cy="74612"/>
          </a:xfrm>
          <a:custGeom>
            <a:avLst/>
            <a:gdLst>
              <a:gd name="T0" fmla="*/ 5 w 286"/>
              <a:gd name="T1" fmla="*/ 97 h 123"/>
              <a:gd name="T2" fmla="*/ 18 w 286"/>
              <a:gd name="T3" fmla="*/ 92 h 123"/>
              <a:gd name="T4" fmla="*/ 51 w 286"/>
              <a:gd name="T5" fmla="*/ 86 h 123"/>
              <a:gd name="T6" fmla="*/ 65 w 286"/>
              <a:gd name="T7" fmla="*/ 83 h 123"/>
              <a:gd name="T8" fmla="*/ 78 w 286"/>
              <a:gd name="T9" fmla="*/ 90 h 123"/>
              <a:gd name="T10" fmla="*/ 86 w 286"/>
              <a:gd name="T11" fmla="*/ 88 h 123"/>
              <a:gd name="T12" fmla="*/ 109 w 286"/>
              <a:gd name="T13" fmla="*/ 94 h 123"/>
              <a:gd name="T14" fmla="*/ 118 w 286"/>
              <a:gd name="T15" fmla="*/ 89 h 123"/>
              <a:gd name="T16" fmla="*/ 133 w 286"/>
              <a:gd name="T17" fmla="*/ 93 h 123"/>
              <a:gd name="T18" fmla="*/ 150 w 286"/>
              <a:gd name="T19" fmla="*/ 85 h 123"/>
              <a:gd name="T20" fmla="*/ 162 w 286"/>
              <a:gd name="T21" fmla="*/ 98 h 123"/>
              <a:gd name="T22" fmla="*/ 189 w 286"/>
              <a:gd name="T23" fmla="*/ 101 h 123"/>
              <a:gd name="T24" fmla="*/ 200 w 286"/>
              <a:gd name="T25" fmla="*/ 111 h 123"/>
              <a:gd name="T26" fmla="*/ 215 w 286"/>
              <a:gd name="T27" fmla="*/ 119 h 123"/>
              <a:gd name="T28" fmla="*/ 227 w 286"/>
              <a:gd name="T29" fmla="*/ 123 h 123"/>
              <a:gd name="T30" fmla="*/ 243 w 286"/>
              <a:gd name="T31" fmla="*/ 113 h 123"/>
              <a:gd name="T32" fmla="*/ 259 w 286"/>
              <a:gd name="T33" fmla="*/ 119 h 123"/>
              <a:gd name="T34" fmla="*/ 264 w 286"/>
              <a:gd name="T35" fmla="*/ 113 h 123"/>
              <a:gd name="T36" fmla="*/ 278 w 286"/>
              <a:gd name="T37" fmla="*/ 100 h 123"/>
              <a:gd name="T38" fmla="*/ 286 w 286"/>
              <a:gd name="T39" fmla="*/ 101 h 123"/>
              <a:gd name="T40" fmla="*/ 280 w 286"/>
              <a:gd name="T41" fmla="*/ 82 h 123"/>
              <a:gd name="T42" fmla="*/ 268 w 286"/>
              <a:gd name="T43" fmla="*/ 65 h 123"/>
              <a:gd name="T44" fmla="*/ 255 w 286"/>
              <a:gd name="T45" fmla="*/ 61 h 123"/>
              <a:gd name="T46" fmla="*/ 256 w 286"/>
              <a:gd name="T47" fmla="*/ 52 h 123"/>
              <a:gd name="T48" fmla="*/ 268 w 286"/>
              <a:gd name="T49" fmla="*/ 45 h 123"/>
              <a:gd name="T50" fmla="*/ 246 w 286"/>
              <a:gd name="T51" fmla="*/ 30 h 123"/>
              <a:gd name="T52" fmla="*/ 238 w 286"/>
              <a:gd name="T53" fmla="*/ 31 h 123"/>
              <a:gd name="T54" fmla="*/ 225 w 286"/>
              <a:gd name="T55" fmla="*/ 26 h 123"/>
              <a:gd name="T56" fmla="*/ 214 w 286"/>
              <a:gd name="T57" fmla="*/ 32 h 123"/>
              <a:gd name="T58" fmla="*/ 194 w 286"/>
              <a:gd name="T59" fmla="*/ 20 h 123"/>
              <a:gd name="T60" fmla="*/ 166 w 286"/>
              <a:gd name="T61" fmla="*/ 3 h 123"/>
              <a:gd name="T62" fmla="*/ 145 w 286"/>
              <a:gd name="T63" fmla="*/ 4 h 123"/>
              <a:gd name="T64" fmla="*/ 124 w 286"/>
              <a:gd name="T65" fmla="*/ 10 h 123"/>
              <a:gd name="T66" fmla="*/ 120 w 286"/>
              <a:gd name="T67" fmla="*/ 10 h 123"/>
              <a:gd name="T68" fmla="*/ 119 w 286"/>
              <a:gd name="T69" fmla="*/ 12 h 123"/>
              <a:gd name="T70" fmla="*/ 123 w 286"/>
              <a:gd name="T71" fmla="*/ 55 h 123"/>
              <a:gd name="T72" fmla="*/ 86 w 286"/>
              <a:gd name="T73" fmla="*/ 52 h 123"/>
              <a:gd name="T74" fmla="*/ 79 w 286"/>
              <a:gd name="T75" fmla="*/ 37 h 123"/>
              <a:gd name="T76" fmla="*/ 56 w 286"/>
              <a:gd name="T77" fmla="*/ 18 h 123"/>
              <a:gd name="T78" fmla="*/ 21 w 286"/>
              <a:gd name="T79" fmla="*/ 30 h 123"/>
              <a:gd name="T80" fmla="*/ 16 w 286"/>
              <a:gd name="T81" fmla="*/ 46 h 123"/>
              <a:gd name="T82" fmla="*/ 0 w 286"/>
              <a:gd name="T83" fmla="*/ 69 h 123"/>
              <a:gd name="T84" fmla="*/ 6 w 286"/>
              <a:gd name="T85" fmla="*/ 104 h 123"/>
              <a:gd name="T86" fmla="*/ 5 w 286"/>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123">
                <a:moveTo>
                  <a:pt x="5" y="97"/>
                </a:moveTo>
                <a:cubicBezTo>
                  <a:pt x="8" y="95"/>
                  <a:pt x="12" y="93"/>
                  <a:pt x="18" y="92"/>
                </a:cubicBezTo>
                <a:cubicBezTo>
                  <a:pt x="38" y="89"/>
                  <a:pt x="45" y="89"/>
                  <a:pt x="51" y="86"/>
                </a:cubicBezTo>
                <a:cubicBezTo>
                  <a:pt x="57" y="83"/>
                  <a:pt x="59" y="81"/>
                  <a:pt x="65" y="83"/>
                </a:cubicBezTo>
                <a:cubicBezTo>
                  <a:pt x="71" y="85"/>
                  <a:pt x="78" y="90"/>
                  <a:pt x="78" y="90"/>
                </a:cubicBezTo>
                <a:cubicBezTo>
                  <a:pt x="78" y="90"/>
                  <a:pt x="83" y="89"/>
                  <a:pt x="86" y="88"/>
                </a:cubicBezTo>
                <a:cubicBezTo>
                  <a:pt x="89" y="87"/>
                  <a:pt x="109" y="94"/>
                  <a:pt x="109" y="94"/>
                </a:cubicBezTo>
                <a:cubicBezTo>
                  <a:pt x="109" y="94"/>
                  <a:pt x="113" y="89"/>
                  <a:pt x="118" y="89"/>
                </a:cubicBezTo>
                <a:cubicBezTo>
                  <a:pt x="123" y="89"/>
                  <a:pt x="125" y="93"/>
                  <a:pt x="133" y="93"/>
                </a:cubicBezTo>
                <a:cubicBezTo>
                  <a:pt x="141" y="93"/>
                  <a:pt x="144" y="85"/>
                  <a:pt x="150" y="85"/>
                </a:cubicBezTo>
                <a:cubicBezTo>
                  <a:pt x="156" y="85"/>
                  <a:pt x="162" y="98"/>
                  <a:pt x="162" y="98"/>
                </a:cubicBezTo>
                <a:cubicBezTo>
                  <a:pt x="162" y="98"/>
                  <a:pt x="183" y="99"/>
                  <a:pt x="189" y="101"/>
                </a:cubicBezTo>
                <a:cubicBezTo>
                  <a:pt x="195" y="103"/>
                  <a:pt x="200" y="111"/>
                  <a:pt x="200" y="111"/>
                </a:cubicBezTo>
                <a:cubicBezTo>
                  <a:pt x="215" y="119"/>
                  <a:pt x="215" y="119"/>
                  <a:pt x="215" y="119"/>
                </a:cubicBezTo>
                <a:cubicBezTo>
                  <a:pt x="227" y="123"/>
                  <a:pt x="227" y="123"/>
                  <a:pt x="227" y="123"/>
                </a:cubicBezTo>
                <a:cubicBezTo>
                  <a:pt x="233" y="118"/>
                  <a:pt x="240" y="113"/>
                  <a:pt x="243" y="113"/>
                </a:cubicBezTo>
                <a:cubicBezTo>
                  <a:pt x="248" y="113"/>
                  <a:pt x="259" y="119"/>
                  <a:pt x="259" y="119"/>
                </a:cubicBezTo>
                <a:cubicBezTo>
                  <a:pt x="259" y="119"/>
                  <a:pt x="264" y="110"/>
                  <a:pt x="264" y="113"/>
                </a:cubicBezTo>
                <a:cubicBezTo>
                  <a:pt x="264" y="116"/>
                  <a:pt x="278" y="100"/>
                  <a:pt x="278" y="100"/>
                </a:cubicBezTo>
                <a:cubicBezTo>
                  <a:pt x="278" y="100"/>
                  <a:pt x="282" y="101"/>
                  <a:pt x="286" y="101"/>
                </a:cubicBezTo>
                <a:cubicBezTo>
                  <a:pt x="286" y="97"/>
                  <a:pt x="286" y="87"/>
                  <a:pt x="280" y="82"/>
                </a:cubicBezTo>
                <a:cubicBezTo>
                  <a:pt x="273" y="76"/>
                  <a:pt x="268" y="65"/>
                  <a:pt x="268" y="65"/>
                </a:cubicBezTo>
                <a:cubicBezTo>
                  <a:pt x="255" y="61"/>
                  <a:pt x="255" y="61"/>
                  <a:pt x="255" y="61"/>
                </a:cubicBezTo>
                <a:cubicBezTo>
                  <a:pt x="256" y="52"/>
                  <a:pt x="256" y="52"/>
                  <a:pt x="256" y="52"/>
                </a:cubicBezTo>
                <a:cubicBezTo>
                  <a:pt x="256" y="52"/>
                  <a:pt x="269" y="50"/>
                  <a:pt x="268" y="45"/>
                </a:cubicBezTo>
                <a:cubicBezTo>
                  <a:pt x="267" y="40"/>
                  <a:pt x="246" y="30"/>
                  <a:pt x="246" y="30"/>
                </a:cubicBezTo>
                <a:cubicBezTo>
                  <a:pt x="238" y="31"/>
                  <a:pt x="238" y="31"/>
                  <a:pt x="238" y="31"/>
                </a:cubicBezTo>
                <a:cubicBezTo>
                  <a:pt x="238" y="31"/>
                  <a:pt x="228" y="27"/>
                  <a:pt x="225" y="26"/>
                </a:cubicBezTo>
                <a:cubicBezTo>
                  <a:pt x="222" y="25"/>
                  <a:pt x="220" y="32"/>
                  <a:pt x="214" y="32"/>
                </a:cubicBezTo>
                <a:cubicBezTo>
                  <a:pt x="208" y="32"/>
                  <a:pt x="205" y="29"/>
                  <a:pt x="194" y="20"/>
                </a:cubicBezTo>
                <a:cubicBezTo>
                  <a:pt x="183" y="11"/>
                  <a:pt x="181" y="6"/>
                  <a:pt x="166" y="3"/>
                </a:cubicBezTo>
                <a:cubicBezTo>
                  <a:pt x="151" y="0"/>
                  <a:pt x="145" y="4"/>
                  <a:pt x="145" y="4"/>
                </a:cubicBezTo>
                <a:cubicBezTo>
                  <a:pt x="124" y="10"/>
                  <a:pt x="124" y="10"/>
                  <a:pt x="124" y="10"/>
                </a:cubicBezTo>
                <a:cubicBezTo>
                  <a:pt x="120" y="10"/>
                  <a:pt x="120" y="10"/>
                  <a:pt x="120" y="10"/>
                </a:cubicBezTo>
                <a:cubicBezTo>
                  <a:pt x="119" y="12"/>
                  <a:pt x="119" y="12"/>
                  <a:pt x="119" y="12"/>
                </a:cubicBezTo>
                <a:cubicBezTo>
                  <a:pt x="119" y="12"/>
                  <a:pt x="136" y="55"/>
                  <a:pt x="123" y="55"/>
                </a:cubicBezTo>
                <a:cubicBezTo>
                  <a:pt x="110" y="55"/>
                  <a:pt x="86" y="52"/>
                  <a:pt x="86" y="52"/>
                </a:cubicBezTo>
                <a:cubicBezTo>
                  <a:pt x="79" y="37"/>
                  <a:pt x="79" y="37"/>
                  <a:pt x="79" y="37"/>
                </a:cubicBezTo>
                <a:cubicBezTo>
                  <a:pt x="56" y="18"/>
                  <a:pt x="56" y="18"/>
                  <a:pt x="56" y="18"/>
                </a:cubicBezTo>
                <a:cubicBezTo>
                  <a:pt x="56" y="18"/>
                  <a:pt x="24" y="23"/>
                  <a:pt x="21" y="30"/>
                </a:cubicBezTo>
                <a:cubicBezTo>
                  <a:pt x="18" y="37"/>
                  <a:pt x="16" y="46"/>
                  <a:pt x="16" y="46"/>
                </a:cubicBezTo>
                <a:cubicBezTo>
                  <a:pt x="16" y="46"/>
                  <a:pt x="0" y="64"/>
                  <a:pt x="0" y="69"/>
                </a:cubicBezTo>
                <a:cubicBezTo>
                  <a:pt x="0" y="74"/>
                  <a:pt x="6" y="104"/>
                  <a:pt x="6" y="104"/>
                </a:cubicBezTo>
                <a:cubicBezTo>
                  <a:pt x="6" y="104"/>
                  <a:pt x="5" y="101"/>
                  <a:pt x="5" y="9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0" name="Freeform 97"/>
          <p:cNvSpPr>
            <a:spLocks noChangeAspect="1"/>
          </p:cNvSpPr>
          <p:nvPr/>
        </p:nvSpPr>
        <p:spPr bwMode="gray">
          <a:xfrm>
            <a:off x="4643438" y="2238375"/>
            <a:ext cx="242887" cy="295275"/>
          </a:xfrm>
          <a:custGeom>
            <a:avLst/>
            <a:gdLst>
              <a:gd name="T0" fmla="*/ 88 w 422"/>
              <a:gd name="T1" fmla="*/ 64 h 480"/>
              <a:gd name="T2" fmla="*/ 64 w 422"/>
              <a:gd name="T3" fmla="*/ 59 h 480"/>
              <a:gd name="T4" fmla="*/ 40 w 422"/>
              <a:gd name="T5" fmla="*/ 47 h 480"/>
              <a:gd name="T6" fmla="*/ 16 w 422"/>
              <a:gd name="T7" fmla="*/ 36 h 480"/>
              <a:gd name="T8" fmla="*/ 2 w 422"/>
              <a:gd name="T9" fmla="*/ 40 h 480"/>
              <a:gd name="T10" fmla="*/ 17 w 422"/>
              <a:gd name="T11" fmla="*/ 56 h 480"/>
              <a:gd name="T12" fmla="*/ 48 w 422"/>
              <a:gd name="T13" fmla="*/ 72 h 480"/>
              <a:gd name="T14" fmla="*/ 92 w 422"/>
              <a:gd name="T15" fmla="*/ 85 h 480"/>
              <a:gd name="T16" fmla="*/ 103 w 422"/>
              <a:gd name="T17" fmla="*/ 114 h 480"/>
              <a:gd name="T18" fmla="*/ 107 w 422"/>
              <a:gd name="T19" fmla="*/ 132 h 480"/>
              <a:gd name="T20" fmla="*/ 113 w 422"/>
              <a:gd name="T21" fmla="*/ 165 h 480"/>
              <a:gd name="T22" fmla="*/ 138 w 422"/>
              <a:gd name="T23" fmla="*/ 204 h 480"/>
              <a:gd name="T24" fmla="*/ 179 w 422"/>
              <a:gd name="T25" fmla="*/ 217 h 480"/>
              <a:gd name="T26" fmla="*/ 167 w 422"/>
              <a:gd name="T27" fmla="*/ 234 h 480"/>
              <a:gd name="T28" fmla="*/ 119 w 422"/>
              <a:gd name="T29" fmla="*/ 283 h 480"/>
              <a:gd name="T30" fmla="*/ 81 w 422"/>
              <a:gd name="T31" fmla="*/ 309 h 480"/>
              <a:gd name="T32" fmla="*/ 45 w 422"/>
              <a:gd name="T33" fmla="*/ 336 h 480"/>
              <a:gd name="T34" fmla="*/ 49 w 422"/>
              <a:gd name="T35" fmla="*/ 364 h 480"/>
              <a:gd name="T36" fmla="*/ 62 w 422"/>
              <a:gd name="T37" fmla="*/ 393 h 480"/>
              <a:gd name="T38" fmla="*/ 71 w 422"/>
              <a:gd name="T39" fmla="*/ 452 h 480"/>
              <a:gd name="T40" fmla="*/ 114 w 422"/>
              <a:gd name="T41" fmla="*/ 460 h 480"/>
              <a:gd name="T42" fmla="*/ 180 w 422"/>
              <a:gd name="T43" fmla="*/ 475 h 480"/>
              <a:gd name="T44" fmla="*/ 222 w 422"/>
              <a:gd name="T45" fmla="*/ 465 h 480"/>
              <a:gd name="T46" fmla="*/ 304 w 422"/>
              <a:gd name="T47" fmla="*/ 451 h 480"/>
              <a:gd name="T48" fmla="*/ 305 w 422"/>
              <a:gd name="T49" fmla="*/ 441 h 480"/>
              <a:gd name="T50" fmla="*/ 382 w 422"/>
              <a:gd name="T51" fmla="*/ 381 h 480"/>
              <a:gd name="T52" fmla="*/ 421 w 422"/>
              <a:gd name="T53" fmla="*/ 340 h 480"/>
              <a:gd name="T54" fmla="*/ 360 w 422"/>
              <a:gd name="T55" fmla="*/ 295 h 480"/>
              <a:gd name="T56" fmla="*/ 368 w 422"/>
              <a:gd name="T57" fmla="*/ 265 h 480"/>
              <a:gd name="T58" fmla="*/ 359 w 422"/>
              <a:gd name="T59" fmla="*/ 247 h 480"/>
              <a:gd name="T60" fmla="*/ 339 w 422"/>
              <a:gd name="T61" fmla="*/ 228 h 480"/>
              <a:gd name="T62" fmla="*/ 337 w 422"/>
              <a:gd name="T63" fmla="*/ 202 h 480"/>
              <a:gd name="T64" fmla="*/ 312 w 422"/>
              <a:gd name="T65" fmla="*/ 156 h 480"/>
              <a:gd name="T66" fmla="*/ 316 w 422"/>
              <a:gd name="T67" fmla="*/ 133 h 480"/>
              <a:gd name="T68" fmla="*/ 312 w 422"/>
              <a:gd name="T69" fmla="*/ 98 h 480"/>
              <a:gd name="T70" fmla="*/ 275 w 422"/>
              <a:gd name="T71" fmla="*/ 82 h 480"/>
              <a:gd name="T72" fmla="*/ 282 w 422"/>
              <a:gd name="T73" fmla="*/ 62 h 480"/>
              <a:gd name="T74" fmla="*/ 280 w 422"/>
              <a:gd name="T75" fmla="*/ 36 h 480"/>
              <a:gd name="T76" fmla="*/ 271 w 422"/>
              <a:gd name="T77" fmla="*/ 13 h 480"/>
              <a:gd name="T78" fmla="*/ 240 w 422"/>
              <a:gd name="T79" fmla="*/ 1 h 480"/>
              <a:gd name="T80" fmla="*/ 198 w 422"/>
              <a:gd name="T81" fmla="*/ 5 h 480"/>
              <a:gd name="T82" fmla="*/ 173 w 422"/>
              <a:gd name="T83" fmla="*/ 30 h 480"/>
              <a:gd name="T84" fmla="*/ 157 w 422"/>
              <a:gd name="T85" fmla="*/ 50 h 480"/>
              <a:gd name="T86" fmla="*/ 123 w 422"/>
              <a:gd name="T87" fmla="*/ 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80">
                <a:moveTo>
                  <a:pt x="107" y="59"/>
                </a:moveTo>
                <a:cubicBezTo>
                  <a:pt x="107" y="59"/>
                  <a:pt x="98" y="67"/>
                  <a:pt x="88" y="64"/>
                </a:cubicBezTo>
                <a:cubicBezTo>
                  <a:pt x="78" y="61"/>
                  <a:pt x="78" y="61"/>
                  <a:pt x="78" y="61"/>
                </a:cubicBezTo>
                <a:cubicBezTo>
                  <a:pt x="78" y="61"/>
                  <a:pt x="78" y="60"/>
                  <a:pt x="64" y="59"/>
                </a:cubicBezTo>
                <a:cubicBezTo>
                  <a:pt x="50" y="58"/>
                  <a:pt x="49" y="48"/>
                  <a:pt x="49" y="48"/>
                </a:cubicBezTo>
                <a:cubicBezTo>
                  <a:pt x="40" y="47"/>
                  <a:pt x="40" y="47"/>
                  <a:pt x="40" y="47"/>
                </a:cubicBezTo>
                <a:cubicBezTo>
                  <a:pt x="40" y="47"/>
                  <a:pt x="31" y="33"/>
                  <a:pt x="27" y="33"/>
                </a:cubicBezTo>
                <a:cubicBezTo>
                  <a:pt x="23" y="33"/>
                  <a:pt x="16" y="36"/>
                  <a:pt x="16" y="36"/>
                </a:cubicBezTo>
                <a:cubicBezTo>
                  <a:pt x="14" y="45"/>
                  <a:pt x="14" y="45"/>
                  <a:pt x="14" y="45"/>
                </a:cubicBezTo>
                <a:cubicBezTo>
                  <a:pt x="2" y="40"/>
                  <a:pt x="2" y="40"/>
                  <a:pt x="2" y="40"/>
                </a:cubicBezTo>
                <a:cubicBezTo>
                  <a:pt x="0" y="45"/>
                  <a:pt x="0" y="45"/>
                  <a:pt x="0" y="45"/>
                </a:cubicBezTo>
                <a:cubicBezTo>
                  <a:pt x="0" y="45"/>
                  <a:pt x="7" y="52"/>
                  <a:pt x="17" y="56"/>
                </a:cubicBezTo>
                <a:cubicBezTo>
                  <a:pt x="27" y="60"/>
                  <a:pt x="40" y="64"/>
                  <a:pt x="40" y="64"/>
                </a:cubicBezTo>
                <a:cubicBezTo>
                  <a:pt x="48" y="72"/>
                  <a:pt x="48" y="72"/>
                  <a:pt x="48" y="72"/>
                </a:cubicBezTo>
                <a:cubicBezTo>
                  <a:pt x="70" y="73"/>
                  <a:pt x="70" y="73"/>
                  <a:pt x="70" y="73"/>
                </a:cubicBezTo>
                <a:cubicBezTo>
                  <a:pt x="92" y="85"/>
                  <a:pt x="92" y="85"/>
                  <a:pt x="92" y="85"/>
                </a:cubicBezTo>
                <a:cubicBezTo>
                  <a:pt x="92" y="85"/>
                  <a:pt x="110" y="90"/>
                  <a:pt x="109" y="95"/>
                </a:cubicBezTo>
                <a:cubicBezTo>
                  <a:pt x="108" y="100"/>
                  <a:pt x="103" y="114"/>
                  <a:pt x="103" y="114"/>
                </a:cubicBezTo>
                <a:cubicBezTo>
                  <a:pt x="111" y="119"/>
                  <a:pt x="111" y="119"/>
                  <a:pt x="111" y="119"/>
                </a:cubicBezTo>
                <a:cubicBezTo>
                  <a:pt x="107" y="132"/>
                  <a:pt x="107" y="132"/>
                  <a:pt x="107" y="132"/>
                </a:cubicBezTo>
                <a:cubicBezTo>
                  <a:pt x="124" y="142"/>
                  <a:pt x="124" y="142"/>
                  <a:pt x="124" y="142"/>
                </a:cubicBezTo>
                <a:cubicBezTo>
                  <a:pt x="124" y="142"/>
                  <a:pt x="111" y="157"/>
                  <a:pt x="113" y="165"/>
                </a:cubicBezTo>
                <a:cubicBezTo>
                  <a:pt x="115" y="173"/>
                  <a:pt x="130" y="183"/>
                  <a:pt x="130" y="183"/>
                </a:cubicBezTo>
                <a:cubicBezTo>
                  <a:pt x="138" y="204"/>
                  <a:pt x="138" y="204"/>
                  <a:pt x="138" y="204"/>
                </a:cubicBezTo>
                <a:cubicBezTo>
                  <a:pt x="148" y="198"/>
                  <a:pt x="148" y="198"/>
                  <a:pt x="148" y="198"/>
                </a:cubicBezTo>
                <a:cubicBezTo>
                  <a:pt x="148" y="198"/>
                  <a:pt x="177" y="205"/>
                  <a:pt x="179" y="217"/>
                </a:cubicBezTo>
                <a:cubicBezTo>
                  <a:pt x="181" y="229"/>
                  <a:pt x="182" y="239"/>
                  <a:pt x="182" y="239"/>
                </a:cubicBezTo>
                <a:cubicBezTo>
                  <a:pt x="182" y="239"/>
                  <a:pt x="170" y="233"/>
                  <a:pt x="167" y="234"/>
                </a:cubicBezTo>
                <a:cubicBezTo>
                  <a:pt x="164" y="235"/>
                  <a:pt x="142" y="260"/>
                  <a:pt x="142" y="260"/>
                </a:cubicBezTo>
                <a:cubicBezTo>
                  <a:pt x="119" y="283"/>
                  <a:pt x="119" y="283"/>
                  <a:pt x="119" y="283"/>
                </a:cubicBezTo>
                <a:cubicBezTo>
                  <a:pt x="96" y="288"/>
                  <a:pt x="96" y="288"/>
                  <a:pt x="96" y="288"/>
                </a:cubicBezTo>
                <a:cubicBezTo>
                  <a:pt x="96" y="288"/>
                  <a:pt x="81" y="300"/>
                  <a:pt x="81" y="309"/>
                </a:cubicBezTo>
                <a:cubicBezTo>
                  <a:pt x="81" y="318"/>
                  <a:pt x="61" y="318"/>
                  <a:pt x="61" y="318"/>
                </a:cubicBezTo>
                <a:cubicBezTo>
                  <a:pt x="45" y="336"/>
                  <a:pt x="45" y="336"/>
                  <a:pt x="45" y="336"/>
                </a:cubicBezTo>
                <a:cubicBezTo>
                  <a:pt x="45" y="336"/>
                  <a:pt x="41" y="348"/>
                  <a:pt x="43" y="352"/>
                </a:cubicBezTo>
                <a:cubicBezTo>
                  <a:pt x="45" y="356"/>
                  <a:pt x="49" y="364"/>
                  <a:pt x="49" y="364"/>
                </a:cubicBezTo>
                <a:cubicBezTo>
                  <a:pt x="47" y="380"/>
                  <a:pt x="47" y="380"/>
                  <a:pt x="47" y="380"/>
                </a:cubicBezTo>
                <a:cubicBezTo>
                  <a:pt x="62" y="393"/>
                  <a:pt x="62" y="393"/>
                  <a:pt x="62" y="393"/>
                </a:cubicBezTo>
                <a:cubicBezTo>
                  <a:pt x="62" y="393"/>
                  <a:pt x="52" y="425"/>
                  <a:pt x="56" y="434"/>
                </a:cubicBezTo>
                <a:cubicBezTo>
                  <a:pt x="60" y="443"/>
                  <a:pt x="71" y="452"/>
                  <a:pt x="71" y="452"/>
                </a:cubicBezTo>
                <a:cubicBezTo>
                  <a:pt x="86" y="463"/>
                  <a:pt x="86" y="463"/>
                  <a:pt x="86" y="463"/>
                </a:cubicBezTo>
                <a:cubicBezTo>
                  <a:pt x="114" y="460"/>
                  <a:pt x="114" y="460"/>
                  <a:pt x="114" y="460"/>
                </a:cubicBezTo>
                <a:cubicBezTo>
                  <a:pt x="114" y="460"/>
                  <a:pt x="105" y="476"/>
                  <a:pt x="125" y="478"/>
                </a:cubicBezTo>
                <a:cubicBezTo>
                  <a:pt x="145" y="480"/>
                  <a:pt x="180" y="475"/>
                  <a:pt x="180" y="475"/>
                </a:cubicBezTo>
                <a:cubicBezTo>
                  <a:pt x="199" y="465"/>
                  <a:pt x="199" y="465"/>
                  <a:pt x="199" y="465"/>
                </a:cubicBezTo>
                <a:cubicBezTo>
                  <a:pt x="222" y="465"/>
                  <a:pt x="222" y="465"/>
                  <a:pt x="222" y="465"/>
                </a:cubicBezTo>
                <a:cubicBezTo>
                  <a:pt x="255" y="448"/>
                  <a:pt x="255" y="448"/>
                  <a:pt x="255" y="448"/>
                </a:cubicBezTo>
                <a:cubicBezTo>
                  <a:pt x="304" y="451"/>
                  <a:pt x="304" y="451"/>
                  <a:pt x="304" y="451"/>
                </a:cubicBezTo>
                <a:cubicBezTo>
                  <a:pt x="309" y="448"/>
                  <a:pt x="309" y="448"/>
                  <a:pt x="309" y="448"/>
                </a:cubicBezTo>
                <a:cubicBezTo>
                  <a:pt x="305" y="441"/>
                  <a:pt x="305" y="441"/>
                  <a:pt x="305" y="441"/>
                </a:cubicBezTo>
                <a:cubicBezTo>
                  <a:pt x="305" y="441"/>
                  <a:pt x="346" y="417"/>
                  <a:pt x="350" y="412"/>
                </a:cubicBezTo>
                <a:cubicBezTo>
                  <a:pt x="354" y="407"/>
                  <a:pt x="382" y="381"/>
                  <a:pt x="382" y="381"/>
                </a:cubicBezTo>
                <a:cubicBezTo>
                  <a:pt x="382" y="381"/>
                  <a:pt x="403" y="369"/>
                  <a:pt x="407" y="362"/>
                </a:cubicBezTo>
                <a:cubicBezTo>
                  <a:pt x="411" y="355"/>
                  <a:pt x="420" y="348"/>
                  <a:pt x="421" y="340"/>
                </a:cubicBezTo>
                <a:cubicBezTo>
                  <a:pt x="422" y="332"/>
                  <a:pt x="399" y="313"/>
                  <a:pt x="399" y="313"/>
                </a:cubicBezTo>
                <a:cubicBezTo>
                  <a:pt x="360" y="295"/>
                  <a:pt x="360" y="295"/>
                  <a:pt x="360" y="295"/>
                </a:cubicBezTo>
                <a:cubicBezTo>
                  <a:pt x="360" y="295"/>
                  <a:pt x="381" y="281"/>
                  <a:pt x="380" y="277"/>
                </a:cubicBezTo>
                <a:cubicBezTo>
                  <a:pt x="379" y="273"/>
                  <a:pt x="368" y="265"/>
                  <a:pt x="368" y="265"/>
                </a:cubicBezTo>
                <a:cubicBezTo>
                  <a:pt x="353" y="262"/>
                  <a:pt x="353" y="262"/>
                  <a:pt x="353" y="262"/>
                </a:cubicBezTo>
                <a:cubicBezTo>
                  <a:pt x="353" y="262"/>
                  <a:pt x="360" y="251"/>
                  <a:pt x="359" y="247"/>
                </a:cubicBezTo>
                <a:cubicBezTo>
                  <a:pt x="358" y="243"/>
                  <a:pt x="339" y="238"/>
                  <a:pt x="339" y="238"/>
                </a:cubicBezTo>
                <a:cubicBezTo>
                  <a:pt x="339" y="228"/>
                  <a:pt x="339" y="228"/>
                  <a:pt x="339" y="228"/>
                </a:cubicBezTo>
                <a:cubicBezTo>
                  <a:pt x="332" y="222"/>
                  <a:pt x="332" y="222"/>
                  <a:pt x="332" y="222"/>
                </a:cubicBezTo>
                <a:cubicBezTo>
                  <a:pt x="337" y="202"/>
                  <a:pt x="337" y="202"/>
                  <a:pt x="337" y="202"/>
                </a:cubicBezTo>
                <a:cubicBezTo>
                  <a:pt x="337" y="202"/>
                  <a:pt x="365" y="208"/>
                  <a:pt x="359" y="198"/>
                </a:cubicBezTo>
                <a:cubicBezTo>
                  <a:pt x="353" y="188"/>
                  <a:pt x="312" y="156"/>
                  <a:pt x="312" y="156"/>
                </a:cubicBezTo>
                <a:cubicBezTo>
                  <a:pt x="299" y="145"/>
                  <a:pt x="299" y="145"/>
                  <a:pt x="299" y="145"/>
                </a:cubicBezTo>
                <a:cubicBezTo>
                  <a:pt x="299" y="145"/>
                  <a:pt x="316" y="138"/>
                  <a:pt x="316" y="133"/>
                </a:cubicBezTo>
                <a:cubicBezTo>
                  <a:pt x="316" y="128"/>
                  <a:pt x="340" y="126"/>
                  <a:pt x="331" y="116"/>
                </a:cubicBezTo>
                <a:cubicBezTo>
                  <a:pt x="322" y="106"/>
                  <a:pt x="316" y="103"/>
                  <a:pt x="312" y="98"/>
                </a:cubicBezTo>
                <a:cubicBezTo>
                  <a:pt x="308" y="93"/>
                  <a:pt x="303" y="86"/>
                  <a:pt x="297" y="86"/>
                </a:cubicBezTo>
                <a:cubicBezTo>
                  <a:pt x="291" y="86"/>
                  <a:pt x="277" y="94"/>
                  <a:pt x="275" y="82"/>
                </a:cubicBezTo>
                <a:cubicBezTo>
                  <a:pt x="273" y="70"/>
                  <a:pt x="270" y="67"/>
                  <a:pt x="270" y="67"/>
                </a:cubicBezTo>
                <a:cubicBezTo>
                  <a:pt x="270" y="67"/>
                  <a:pt x="283" y="65"/>
                  <a:pt x="282" y="62"/>
                </a:cubicBezTo>
                <a:cubicBezTo>
                  <a:pt x="281" y="59"/>
                  <a:pt x="277" y="53"/>
                  <a:pt x="277" y="53"/>
                </a:cubicBezTo>
                <a:cubicBezTo>
                  <a:pt x="280" y="36"/>
                  <a:pt x="280" y="36"/>
                  <a:pt x="280" y="36"/>
                </a:cubicBezTo>
                <a:cubicBezTo>
                  <a:pt x="280" y="36"/>
                  <a:pt x="293" y="48"/>
                  <a:pt x="289" y="31"/>
                </a:cubicBezTo>
                <a:cubicBezTo>
                  <a:pt x="285" y="14"/>
                  <a:pt x="271" y="13"/>
                  <a:pt x="271" y="13"/>
                </a:cubicBezTo>
                <a:cubicBezTo>
                  <a:pt x="248" y="8"/>
                  <a:pt x="248" y="8"/>
                  <a:pt x="248" y="8"/>
                </a:cubicBezTo>
                <a:cubicBezTo>
                  <a:pt x="248" y="8"/>
                  <a:pt x="255" y="2"/>
                  <a:pt x="240" y="1"/>
                </a:cubicBezTo>
                <a:cubicBezTo>
                  <a:pt x="225" y="0"/>
                  <a:pt x="214" y="7"/>
                  <a:pt x="214" y="7"/>
                </a:cubicBezTo>
                <a:cubicBezTo>
                  <a:pt x="214" y="7"/>
                  <a:pt x="203" y="6"/>
                  <a:pt x="198" y="5"/>
                </a:cubicBezTo>
                <a:cubicBezTo>
                  <a:pt x="193" y="4"/>
                  <a:pt x="176" y="13"/>
                  <a:pt x="176" y="13"/>
                </a:cubicBezTo>
                <a:cubicBezTo>
                  <a:pt x="176" y="13"/>
                  <a:pt x="172" y="26"/>
                  <a:pt x="173" y="30"/>
                </a:cubicBezTo>
                <a:cubicBezTo>
                  <a:pt x="174" y="34"/>
                  <a:pt x="173" y="50"/>
                  <a:pt x="173" y="50"/>
                </a:cubicBezTo>
                <a:cubicBezTo>
                  <a:pt x="173" y="50"/>
                  <a:pt x="164" y="45"/>
                  <a:pt x="157" y="50"/>
                </a:cubicBezTo>
                <a:cubicBezTo>
                  <a:pt x="150" y="55"/>
                  <a:pt x="156" y="65"/>
                  <a:pt x="148" y="65"/>
                </a:cubicBezTo>
                <a:cubicBezTo>
                  <a:pt x="140" y="65"/>
                  <a:pt x="128" y="57"/>
                  <a:pt x="123" y="56"/>
                </a:cubicBezTo>
                <a:cubicBezTo>
                  <a:pt x="118" y="55"/>
                  <a:pt x="107" y="59"/>
                  <a:pt x="107" y="5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1" name="Freeform 98"/>
          <p:cNvSpPr>
            <a:spLocks noChangeAspect="1"/>
          </p:cNvSpPr>
          <p:nvPr/>
        </p:nvSpPr>
        <p:spPr bwMode="gray">
          <a:xfrm>
            <a:off x="5076825" y="3421063"/>
            <a:ext cx="17463" cy="44450"/>
          </a:xfrm>
          <a:custGeom>
            <a:avLst/>
            <a:gdLst>
              <a:gd name="T0" fmla="*/ 21 w 32"/>
              <a:gd name="T1" fmla="*/ 54 h 70"/>
              <a:gd name="T2" fmla="*/ 27 w 32"/>
              <a:gd name="T3" fmla="*/ 56 h 70"/>
              <a:gd name="T4" fmla="*/ 32 w 32"/>
              <a:gd name="T5" fmla="*/ 47 h 70"/>
              <a:gd name="T6" fmla="*/ 31 w 32"/>
              <a:gd name="T7" fmla="*/ 1 h 70"/>
              <a:gd name="T8" fmla="*/ 13 w 32"/>
              <a:gd name="T9" fmla="*/ 2 h 70"/>
              <a:gd name="T10" fmla="*/ 6 w 32"/>
              <a:gd name="T11" fmla="*/ 21 h 70"/>
              <a:gd name="T12" fmla="*/ 6 w 32"/>
              <a:gd name="T13" fmla="*/ 40 h 70"/>
              <a:gd name="T14" fmla="*/ 7 w 32"/>
              <a:gd name="T15" fmla="*/ 62 h 70"/>
              <a:gd name="T16" fmla="*/ 21 w 32"/>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0">
                <a:moveTo>
                  <a:pt x="21" y="54"/>
                </a:moveTo>
                <a:cubicBezTo>
                  <a:pt x="22" y="53"/>
                  <a:pt x="24" y="54"/>
                  <a:pt x="27" y="56"/>
                </a:cubicBezTo>
                <a:cubicBezTo>
                  <a:pt x="29" y="51"/>
                  <a:pt x="32" y="47"/>
                  <a:pt x="32" y="47"/>
                </a:cubicBezTo>
                <a:cubicBezTo>
                  <a:pt x="31" y="1"/>
                  <a:pt x="31" y="1"/>
                  <a:pt x="31" y="1"/>
                </a:cubicBezTo>
                <a:cubicBezTo>
                  <a:pt x="26" y="0"/>
                  <a:pt x="17" y="0"/>
                  <a:pt x="13" y="2"/>
                </a:cubicBezTo>
                <a:cubicBezTo>
                  <a:pt x="7" y="6"/>
                  <a:pt x="6" y="21"/>
                  <a:pt x="6" y="21"/>
                </a:cubicBezTo>
                <a:cubicBezTo>
                  <a:pt x="6" y="21"/>
                  <a:pt x="7" y="34"/>
                  <a:pt x="6" y="40"/>
                </a:cubicBezTo>
                <a:cubicBezTo>
                  <a:pt x="5" y="46"/>
                  <a:pt x="0" y="54"/>
                  <a:pt x="7" y="62"/>
                </a:cubicBezTo>
                <a:cubicBezTo>
                  <a:pt x="13" y="70"/>
                  <a:pt x="18" y="55"/>
                  <a:pt x="21" y="54"/>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2" name="Freeform 99"/>
          <p:cNvSpPr>
            <a:spLocks noChangeAspect="1"/>
          </p:cNvSpPr>
          <p:nvPr/>
        </p:nvSpPr>
        <p:spPr bwMode="gray">
          <a:xfrm>
            <a:off x="5084763" y="3394075"/>
            <a:ext cx="106362" cy="144463"/>
          </a:xfrm>
          <a:custGeom>
            <a:avLst/>
            <a:gdLst>
              <a:gd name="T0" fmla="*/ 169 w 186"/>
              <a:gd name="T1" fmla="*/ 44 h 236"/>
              <a:gd name="T2" fmla="*/ 169 w 186"/>
              <a:gd name="T3" fmla="*/ 30 h 236"/>
              <a:gd name="T4" fmla="*/ 157 w 186"/>
              <a:gd name="T5" fmla="*/ 0 h 236"/>
              <a:gd name="T6" fmla="*/ 73 w 186"/>
              <a:gd name="T7" fmla="*/ 57 h 236"/>
              <a:gd name="T8" fmla="*/ 45 w 186"/>
              <a:gd name="T9" fmla="*/ 45 h 236"/>
              <a:gd name="T10" fmla="*/ 23 w 186"/>
              <a:gd name="T11" fmla="*/ 33 h 236"/>
              <a:gd name="T12" fmla="*/ 19 w 186"/>
              <a:gd name="T13" fmla="*/ 36 h 236"/>
              <a:gd name="T14" fmla="*/ 16 w 186"/>
              <a:gd name="T15" fmla="*/ 45 h 236"/>
              <a:gd name="T16" fmla="*/ 17 w 186"/>
              <a:gd name="T17" fmla="*/ 93 h 236"/>
              <a:gd name="T18" fmla="*/ 10 w 186"/>
              <a:gd name="T19" fmla="*/ 107 h 236"/>
              <a:gd name="T20" fmla="*/ 16 w 186"/>
              <a:gd name="T21" fmla="*/ 115 h 236"/>
              <a:gd name="T22" fmla="*/ 15 w 186"/>
              <a:gd name="T23" fmla="*/ 134 h 236"/>
              <a:gd name="T24" fmla="*/ 4 w 186"/>
              <a:gd name="T25" fmla="*/ 158 h 236"/>
              <a:gd name="T26" fmla="*/ 0 w 186"/>
              <a:gd name="T27" fmla="*/ 211 h 236"/>
              <a:gd name="T28" fmla="*/ 2 w 186"/>
              <a:gd name="T29" fmla="*/ 217 h 236"/>
              <a:gd name="T30" fmla="*/ 3 w 186"/>
              <a:gd name="T31" fmla="*/ 217 h 236"/>
              <a:gd name="T32" fmla="*/ 55 w 186"/>
              <a:gd name="T33" fmla="*/ 225 h 236"/>
              <a:gd name="T34" fmla="*/ 77 w 186"/>
              <a:gd name="T35" fmla="*/ 185 h 236"/>
              <a:gd name="T36" fmla="*/ 108 w 186"/>
              <a:gd name="T37" fmla="*/ 180 h 236"/>
              <a:gd name="T38" fmla="*/ 122 w 186"/>
              <a:gd name="T39" fmla="*/ 147 h 236"/>
              <a:gd name="T40" fmla="*/ 96 w 186"/>
              <a:gd name="T41" fmla="*/ 108 h 236"/>
              <a:gd name="T42" fmla="*/ 64 w 186"/>
              <a:gd name="T43" fmla="*/ 100 h 236"/>
              <a:gd name="T44" fmla="*/ 96 w 186"/>
              <a:gd name="T45" fmla="*/ 94 h 236"/>
              <a:gd name="T46" fmla="*/ 124 w 186"/>
              <a:gd name="T47" fmla="*/ 94 h 236"/>
              <a:gd name="T48" fmla="*/ 132 w 186"/>
              <a:gd name="T49" fmla="*/ 80 h 236"/>
              <a:gd name="T50" fmla="*/ 166 w 186"/>
              <a:gd name="T51" fmla="*/ 76 h 236"/>
              <a:gd name="T52" fmla="*/ 185 w 186"/>
              <a:gd name="T53" fmla="*/ 62 h 236"/>
              <a:gd name="T54" fmla="*/ 186 w 186"/>
              <a:gd name="T55" fmla="*/ 53 h 236"/>
              <a:gd name="T56" fmla="*/ 169 w 186"/>
              <a:gd name="T57"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6">
                <a:moveTo>
                  <a:pt x="169" y="44"/>
                </a:moveTo>
                <a:cubicBezTo>
                  <a:pt x="169" y="30"/>
                  <a:pt x="169" y="30"/>
                  <a:pt x="169" y="30"/>
                </a:cubicBezTo>
                <a:cubicBezTo>
                  <a:pt x="157" y="0"/>
                  <a:pt x="157" y="0"/>
                  <a:pt x="157" y="0"/>
                </a:cubicBezTo>
                <a:cubicBezTo>
                  <a:pt x="154" y="2"/>
                  <a:pt x="94" y="57"/>
                  <a:pt x="73" y="57"/>
                </a:cubicBezTo>
                <a:cubicBezTo>
                  <a:pt x="52" y="57"/>
                  <a:pt x="45" y="45"/>
                  <a:pt x="45" y="45"/>
                </a:cubicBezTo>
                <a:cubicBezTo>
                  <a:pt x="23" y="33"/>
                  <a:pt x="23" y="33"/>
                  <a:pt x="23" y="33"/>
                </a:cubicBezTo>
                <a:cubicBezTo>
                  <a:pt x="19" y="36"/>
                  <a:pt x="19" y="36"/>
                  <a:pt x="19" y="36"/>
                </a:cubicBezTo>
                <a:cubicBezTo>
                  <a:pt x="16" y="45"/>
                  <a:pt x="16" y="45"/>
                  <a:pt x="16" y="45"/>
                </a:cubicBezTo>
                <a:cubicBezTo>
                  <a:pt x="17" y="93"/>
                  <a:pt x="17" y="93"/>
                  <a:pt x="17" y="93"/>
                </a:cubicBezTo>
                <a:cubicBezTo>
                  <a:pt x="17" y="93"/>
                  <a:pt x="10" y="103"/>
                  <a:pt x="10" y="107"/>
                </a:cubicBezTo>
                <a:cubicBezTo>
                  <a:pt x="10" y="111"/>
                  <a:pt x="12" y="111"/>
                  <a:pt x="16" y="115"/>
                </a:cubicBezTo>
                <a:cubicBezTo>
                  <a:pt x="20" y="119"/>
                  <a:pt x="18" y="127"/>
                  <a:pt x="15" y="134"/>
                </a:cubicBezTo>
                <a:cubicBezTo>
                  <a:pt x="12" y="141"/>
                  <a:pt x="4" y="146"/>
                  <a:pt x="4" y="158"/>
                </a:cubicBezTo>
                <a:cubicBezTo>
                  <a:pt x="4" y="170"/>
                  <a:pt x="0" y="211"/>
                  <a:pt x="0" y="211"/>
                </a:cubicBezTo>
                <a:cubicBezTo>
                  <a:pt x="2" y="217"/>
                  <a:pt x="2" y="217"/>
                  <a:pt x="2" y="217"/>
                </a:cubicBezTo>
                <a:cubicBezTo>
                  <a:pt x="3" y="217"/>
                  <a:pt x="3" y="217"/>
                  <a:pt x="3" y="217"/>
                </a:cubicBezTo>
                <a:cubicBezTo>
                  <a:pt x="10" y="216"/>
                  <a:pt x="41" y="236"/>
                  <a:pt x="55" y="225"/>
                </a:cubicBezTo>
                <a:cubicBezTo>
                  <a:pt x="69" y="214"/>
                  <a:pt x="71" y="187"/>
                  <a:pt x="77" y="185"/>
                </a:cubicBezTo>
                <a:cubicBezTo>
                  <a:pt x="83" y="183"/>
                  <a:pt x="100" y="187"/>
                  <a:pt x="108" y="180"/>
                </a:cubicBezTo>
                <a:cubicBezTo>
                  <a:pt x="116" y="173"/>
                  <a:pt x="122" y="147"/>
                  <a:pt x="122" y="147"/>
                </a:cubicBezTo>
                <a:cubicBezTo>
                  <a:pt x="122" y="147"/>
                  <a:pt x="103" y="112"/>
                  <a:pt x="96" y="108"/>
                </a:cubicBezTo>
                <a:cubicBezTo>
                  <a:pt x="89" y="104"/>
                  <a:pt x="57" y="107"/>
                  <a:pt x="64" y="100"/>
                </a:cubicBezTo>
                <a:cubicBezTo>
                  <a:pt x="71" y="93"/>
                  <a:pt x="96" y="94"/>
                  <a:pt x="96" y="94"/>
                </a:cubicBezTo>
                <a:cubicBezTo>
                  <a:pt x="124" y="94"/>
                  <a:pt x="124" y="94"/>
                  <a:pt x="124" y="94"/>
                </a:cubicBezTo>
                <a:cubicBezTo>
                  <a:pt x="132" y="80"/>
                  <a:pt x="132" y="80"/>
                  <a:pt x="132" y="80"/>
                </a:cubicBezTo>
                <a:cubicBezTo>
                  <a:pt x="132" y="80"/>
                  <a:pt x="160" y="82"/>
                  <a:pt x="166" y="76"/>
                </a:cubicBezTo>
                <a:cubicBezTo>
                  <a:pt x="172" y="70"/>
                  <a:pt x="185" y="62"/>
                  <a:pt x="185" y="62"/>
                </a:cubicBezTo>
                <a:cubicBezTo>
                  <a:pt x="186" y="53"/>
                  <a:pt x="186" y="53"/>
                  <a:pt x="186" y="53"/>
                </a:cubicBezTo>
                <a:lnTo>
                  <a:pt x="169" y="4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3" name="Freeform 100"/>
          <p:cNvSpPr>
            <a:spLocks noChangeAspect="1"/>
          </p:cNvSpPr>
          <p:nvPr/>
        </p:nvSpPr>
        <p:spPr bwMode="gray">
          <a:xfrm>
            <a:off x="5060950" y="3390900"/>
            <a:ext cx="38100" cy="133350"/>
          </a:xfrm>
          <a:custGeom>
            <a:avLst/>
            <a:gdLst>
              <a:gd name="T0" fmla="*/ 0 w 67"/>
              <a:gd name="T1" fmla="*/ 113 h 216"/>
              <a:gd name="T2" fmla="*/ 36 w 67"/>
              <a:gd name="T3" fmla="*/ 206 h 216"/>
              <a:gd name="T4" fmla="*/ 41 w 67"/>
              <a:gd name="T5" fmla="*/ 216 h 216"/>
              <a:gd name="T6" fmla="*/ 45 w 67"/>
              <a:gd name="T7" fmla="*/ 163 h 216"/>
              <a:gd name="T8" fmla="*/ 56 w 67"/>
              <a:gd name="T9" fmla="*/ 139 h 216"/>
              <a:gd name="T10" fmla="*/ 57 w 67"/>
              <a:gd name="T11" fmla="*/ 120 h 216"/>
              <a:gd name="T12" fmla="*/ 51 w 67"/>
              <a:gd name="T13" fmla="*/ 112 h 216"/>
              <a:gd name="T14" fmla="*/ 53 w 67"/>
              <a:gd name="T15" fmla="*/ 107 h 216"/>
              <a:gd name="T16" fmla="*/ 47 w 67"/>
              <a:gd name="T17" fmla="*/ 105 h 216"/>
              <a:gd name="T18" fmla="*/ 33 w 67"/>
              <a:gd name="T19" fmla="*/ 113 h 216"/>
              <a:gd name="T20" fmla="*/ 32 w 67"/>
              <a:gd name="T21" fmla="*/ 91 h 216"/>
              <a:gd name="T22" fmla="*/ 32 w 67"/>
              <a:gd name="T23" fmla="*/ 72 h 216"/>
              <a:gd name="T24" fmla="*/ 39 w 67"/>
              <a:gd name="T25" fmla="*/ 53 h 216"/>
              <a:gd name="T26" fmla="*/ 57 w 67"/>
              <a:gd name="T27" fmla="*/ 52 h 216"/>
              <a:gd name="T28" fmla="*/ 57 w 67"/>
              <a:gd name="T29" fmla="*/ 50 h 216"/>
              <a:gd name="T30" fmla="*/ 60 w 67"/>
              <a:gd name="T31" fmla="*/ 41 h 216"/>
              <a:gd name="T32" fmla="*/ 57 w 67"/>
              <a:gd name="T33" fmla="*/ 11 h 216"/>
              <a:gd name="T34" fmla="*/ 67 w 67"/>
              <a:gd name="T35" fmla="*/ 0 h 216"/>
              <a:gd name="T36" fmla="*/ 52 w 67"/>
              <a:gd name="T37" fmla="*/ 3 h 216"/>
              <a:gd name="T38" fmla="*/ 48 w 67"/>
              <a:gd name="T39" fmla="*/ 20 h 216"/>
              <a:gd name="T40" fmla="*/ 34 w 67"/>
              <a:gd name="T41" fmla="*/ 21 h 216"/>
              <a:gd name="T42" fmla="*/ 27 w 67"/>
              <a:gd name="T43" fmla="*/ 34 h 216"/>
              <a:gd name="T44" fmla="*/ 22 w 67"/>
              <a:gd name="T45" fmla="*/ 39 h 216"/>
              <a:gd name="T46" fmla="*/ 27 w 67"/>
              <a:gd name="T47" fmla="*/ 63 h 216"/>
              <a:gd name="T48" fmla="*/ 13 w 67"/>
              <a:gd name="T49" fmla="*/ 89 h 216"/>
              <a:gd name="T50" fmla="*/ 11 w 67"/>
              <a:gd name="T51" fmla="*/ 105 h 216"/>
              <a:gd name="T52" fmla="*/ 0 w 67"/>
              <a:gd name="T53" fmla="*/ 11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16">
                <a:moveTo>
                  <a:pt x="0" y="113"/>
                </a:moveTo>
                <a:cubicBezTo>
                  <a:pt x="36" y="206"/>
                  <a:pt x="36" y="206"/>
                  <a:pt x="36" y="206"/>
                </a:cubicBezTo>
                <a:cubicBezTo>
                  <a:pt x="41" y="216"/>
                  <a:pt x="41" y="216"/>
                  <a:pt x="41" y="216"/>
                </a:cubicBezTo>
                <a:cubicBezTo>
                  <a:pt x="41" y="216"/>
                  <a:pt x="45" y="175"/>
                  <a:pt x="45" y="163"/>
                </a:cubicBezTo>
                <a:cubicBezTo>
                  <a:pt x="45" y="151"/>
                  <a:pt x="53" y="146"/>
                  <a:pt x="56" y="139"/>
                </a:cubicBezTo>
                <a:cubicBezTo>
                  <a:pt x="59" y="132"/>
                  <a:pt x="61" y="124"/>
                  <a:pt x="57" y="120"/>
                </a:cubicBezTo>
                <a:cubicBezTo>
                  <a:pt x="53" y="116"/>
                  <a:pt x="51" y="116"/>
                  <a:pt x="51" y="112"/>
                </a:cubicBezTo>
                <a:cubicBezTo>
                  <a:pt x="51" y="111"/>
                  <a:pt x="52" y="109"/>
                  <a:pt x="53" y="107"/>
                </a:cubicBezTo>
                <a:cubicBezTo>
                  <a:pt x="50" y="105"/>
                  <a:pt x="48" y="104"/>
                  <a:pt x="47" y="105"/>
                </a:cubicBezTo>
                <a:cubicBezTo>
                  <a:pt x="44" y="106"/>
                  <a:pt x="39" y="121"/>
                  <a:pt x="33" y="113"/>
                </a:cubicBezTo>
                <a:cubicBezTo>
                  <a:pt x="26" y="105"/>
                  <a:pt x="31" y="97"/>
                  <a:pt x="32" y="91"/>
                </a:cubicBezTo>
                <a:cubicBezTo>
                  <a:pt x="33" y="85"/>
                  <a:pt x="32" y="72"/>
                  <a:pt x="32" y="72"/>
                </a:cubicBezTo>
                <a:cubicBezTo>
                  <a:pt x="32" y="72"/>
                  <a:pt x="33" y="57"/>
                  <a:pt x="39" y="53"/>
                </a:cubicBezTo>
                <a:cubicBezTo>
                  <a:pt x="43" y="51"/>
                  <a:pt x="52" y="51"/>
                  <a:pt x="57" y="52"/>
                </a:cubicBezTo>
                <a:cubicBezTo>
                  <a:pt x="57" y="50"/>
                  <a:pt x="57" y="50"/>
                  <a:pt x="57" y="50"/>
                </a:cubicBezTo>
                <a:cubicBezTo>
                  <a:pt x="60" y="41"/>
                  <a:pt x="60" y="41"/>
                  <a:pt x="60" y="41"/>
                </a:cubicBezTo>
                <a:cubicBezTo>
                  <a:pt x="57" y="11"/>
                  <a:pt x="57" y="11"/>
                  <a:pt x="57" y="11"/>
                </a:cubicBezTo>
                <a:cubicBezTo>
                  <a:pt x="67" y="0"/>
                  <a:pt x="67" y="0"/>
                  <a:pt x="67" y="0"/>
                </a:cubicBezTo>
                <a:cubicBezTo>
                  <a:pt x="52" y="3"/>
                  <a:pt x="52" y="3"/>
                  <a:pt x="52" y="3"/>
                </a:cubicBezTo>
                <a:cubicBezTo>
                  <a:pt x="52" y="3"/>
                  <a:pt x="53" y="13"/>
                  <a:pt x="48" y="20"/>
                </a:cubicBezTo>
                <a:cubicBezTo>
                  <a:pt x="43" y="27"/>
                  <a:pt x="34" y="21"/>
                  <a:pt x="34" y="21"/>
                </a:cubicBezTo>
                <a:cubicBezTo>
                  <a:pt x="27" y="34"/>
                  <a:pt x="27" y="34"/>
                  <a:pt x="27" y="34"/>
                </a:cubicBezTo>
                <a:cubicBezTo>
                  <a:pt x="22" y="39"/>
                  <a:pt x="22" y="39"/>
                  <a:pt x="22" y="39"/>
                </a:cubicBezTo>
                <a:cubicBezTo>
                  <a:pt x="23" y="52"/>
                  <a:pt x="27" y="63"/>
                  <a:pt x="27" y="63"/>
                </a:cubicBezTo>
                <a:cubicBezTo>
                  <a:pt x="13" y="89"/>
                  <a:pt x="13" y="89"/>
                  <a:pt x="13" y="89"/>
                </a:cubicBezTo>
                <a:cubicBezTo>
                  <a:pt x="11" y="105"/>
                  <a:pt x="11" y="105"/>
                  <a:pt x="11" y="105"/>
                </a:cubicBezTo>
                <a:lnTo>
                  <a:pt x="0" y="113"/>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4" name="Freeform 101"/>
          <p:cNvSpPr>
            <a:spLocks noChangeAspect="1"/>
          </p:cNvSpPr>
          <p:nvPr/>
        </p:nvSpPr>
        <p:spPr bwMode="gray">
          <a:xfrm>
            <a:off x="3716338" y="3581400"/>
            <a:ext cx="230187" cy="212725"/>
          </a:xfrm>
          <a:custGeom>
            <a:avLst/>
            <a:gdLst>
              <a:gd name="T0" fmla="*/ 364 w 401"/>
              <a:gd name="T1" fmla="*/ 0 h 343"/>
              <a:gd name="T2" fmla="*/ 192 w 401"/>
              <a:gd name="T3" fmla="*/ 0 h 343"/>
              <a:gd name="T4" fmla="*/ 186 w 401"/>
              <a:gd name="T5" fmla="*/ 12 h 343"/>
              <a:gd name="T6" fmla="*/ 176 w 401"/>
              <a:gd name="T7" fmla="*/ 47 h 343"/>
              <a:gd name="T8" fmla="*/ 160 w 401"/>
              <a:gd name="T9" fmla="*/ 61 h 343"/>
              <a:gd name="T10" fmla="*/ 140 w 401"/>
              <a:gd name="T11" fmla="*/ 66 h 343"/>
              <a:gd name="T12" fmla="*/ 125 w 401"/>
              <a:gd name="T13" fmla="*/ 72 h 343"/>
              <a:gd name="T14" fmla="*/ 123 w 401"/>
              <a:gd name="T15" fmla="*/ 97 h 343"/>
              <a:gd name="T16" fmla="*/ 104 w 401"/>
              <a:gd name="T17" fmla="*/ 122 h 343"/>
              <a:gd name="T18" fmla="*/ 108 w 401"/>
              <a:gd name="T19" fmla="*/ 158 h 343"/>
              <a:gd name="T20" fmla="*/ 92 w 401"/>
              <a:gd name="T21" fmla="*/ 171 h 343"/>
              <a:gd name="T22" fmla="*/ 78 w 401"/>
              <a:gd name="T23" fmla="*/ 190 h 343"/>
              <a:gd name="T24" fmla="*/ 58 w 401"/>
              <a:gd name="T25" fmla="*/ 201 h 343"/>
              <a:gd name="T26" fmla="*/ 52 w 401"/>
              <a:gd name="T27" fmla="*/ 212 h 343"/>
              <a:gd name="T28" fmla="*/ 60 w 401"/>
              <a:gd name="T29" fmla="*/ 216 h 343"/>
              <a:gd name="T30" fmla="*/ 45 w 401"/>
              <a:gd name="T31" fmla="*/ 237 h 343"/>
              <a:gd name="T32" fmla="*/ 41 w 401"/>
              <a:gd name="T33" fmla="*/ 259 h 343"/>
              <a:gd name="T34" fmla="*/ 32 w 401"/>
              <a:gd name="T35" fmla="*/ 259 h 343"/>
              <a:gd name="T36" fmla="*/ 31 w 401"/>
              <a:gd name="T37" fmla="*/ 281 h 343"/>
              <a:gd name="T38" fmla="*/ 18 w 401"/>
              <a:gd name="T39" fmla="*/ 286 h 343"/>
              <a:gd name="T40" fmla="*/ 1 w 401"/>
              <a:gd name="T41" fmla="*/ 318 h 343"/>
              <a:gd name="T42" fmla="*/ 0 w 401"/>
              <a:gd name="T43" fmla="*/ 343 h 343"/>
              <a:gd name="T44" fmla="*/ 186 w 401"/>
              <a:gd name="T45" fmla="*/ 341 h 343"/>
              <a:gd name="T46" fmla="*/ 187 w 401"/>
              <a:gd name="T47" fmla="*/ 272 h 343"/>
              <a:gd name="T48" fmla="*/ 189 w 401"/>
              <a:gd name="T49" fmla="*/ 247 h 343"/>
              <a:gd name="T50" fmla="*/ 208 w 401"/>
              <a:gd name="T51" fmla="*/ 236 h 343"/>
              <a:gd name="T52" fmla="*/ 235 w 401"/>
              <a:gd name="T53" fmla="*/ 231 h 343"/>
              <a:gd name="T54" fmla="*/ 238 w 401"/>
              <a:gd name="T55" fmla="*/ 101 h 343"/>
              <a:gd name="T56" fmla="*/ 243 w 401"/>
              <a:gd name="T57" fmla="*/ 98 h 343"/>
              <a:gd name="T58" fmla="*/ 243 w 401"/>
              <a:gd name="T59" fmla="*/ 88 h 343"/>
              <a:gd name="T60" fmla="*/ 391 w 401"/>
              <a:gd name="T61" fmla="*/ 87 h 343"/>
              <a:gd name="T62" fmla="*/ 392 w 401"/>
              <a:gd name="T63" fmla="*/ 62 h 343"/>
              <a:gd name="T64" fmla="*/ 397 w 401"/>
              <a:gd name="T65" fmla="*/ 58 h 343"/>
              <a:gd name="T66" fmla="*/ 401 w 401"/>
              <a:gd name="T67" fmla="*/ 2 h 343"/>
              <a:gd name="T68" fmla="*/ 364 w 401"/>
              <a:gd name="T6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343">
                <a:moveTo>
                  <a:pt x="364" y="0"/>
                </a:moveTo>
                <a:cubicBezTo>
                  <a:pt x="192" y="0"/>
                  <a:pt x="192" y="0"/>
                  <a:pt x="192" y="0"/>
                </a:cubicBezTo>
                <a:cubicBezTo>
                  <a:pt x="190" y="3"/>
                  <a:pt x="188" y="8"/>
                  <a:pt x="186" y="12"/>
                </a:cubicBezTo>
                <a:cubicBezTo>
                  <a:pt x="181" y="25"/>
                  <a:pt x="176" y="47"/>
                  <a:pt x="176" y="47"/>
                </a:cubicBezTo>
                <a:cubicBezTo>
                  <a:pt x="176" y="47"/>
                  <a:pt x="164" y="57"/>
                  <a:pt x="160" y="61"/>
                </a:cubicBezTo>
                <a:cubicBezTo>
                  <a:pt x="156" y="65"/>
                  <a:pt x="140" y="66"/>
                  <a:pt x="140" y="66"/>
                </a:cubicBezTo>
                <a:cubicBezTo>
                  <a:pt x="140" y="66"/>
                  <a:pt x="129" y="63"/>
                  <a:pt x="125" y="72"/>
                </a:cubicBezTo>
                <a:cubicBezTo>
                  <a:pt x="121" y="81"/>
                  <a:pt x="123" y="97"/>
                  <a:pt x="123" y="97"/>
                </a:cubicBezTo>
                <a:cubicBezTo>
                  <a:pt x="123" y="97"/>
                  <a:pt x="104" y="116"/>
                  <a:pt x="104" y="122"/>
                </a:cubicBezTo>
                <a:cubicBezTo>
                  <a:pt x="104" y="128"/>
                  <a:pt x="115" y="145"/>
                  <a:pt x="108" y="158"/>
                </a:cubicBezTo>
                <a:cubicBezTo>
                  <a:pt x="101" y="171"/>
                  <a:pt x="92" y="171"/>
                  <a:pt x="92" y="171"/>
                </a:cubicBezTo>
                <a:cubicBezTo>
                  <a:pt x="92" y="171"/>
                  <a:pt x="83" y="185"/>
                  <a:pt x="78" y="190"/>
                </a:cubicBezTo>
                <a:cubicBezTo>
                  <a:pt x="73" y="195"/>
                  <a:pt x="62" y="197"/>
                  <a:pt x="58" y="201"/>
                </a:cubicBezTo>
                <a:cubicBezTo>
                  <a:pt x="54" y="205"/>
                  <a:pt x="52" y="212"/>
                  <a:pt x="52" y="212"/>
                </a:cubicBezTo>
                <a:cubicBezTo>
                  <a:pt x="60" y="216"/>
                  <a:pt x="60" y="216"/>
                  <a:pt x="60" y="216"/>
                </a:cubicBezTo>
                <a:cubicBezTo>
                  <a:pt x="60" y="216"/>
                  <a:pt x="49" y="227"/>
                  <a:pt x="45" y="237"/>
                </a:cubicBezTo>
                <a:cubicBezTo>
                  <a:pt x="41" y="247"/>
                  <a:pt x="41" y="259"/>
                  <a:pt x="41" y="259"/>
                </a:cubicBezTo>
                <a:cubicBezTo>
                  <a:pt x="32" y="259"/>
                  <a:pt x="32" y="259"/>
                  <a:pt x="32" y="259"/>
                </a:cubicBezTo>
                <a:cubicBezTo>
                  <a:pt x="32" y="259"/>
                  <a:pt x="42" y="271"/>
                  <a:pt x="31" y="281"/>
                </a:cubicBezTo>
                <a:cubicBezTo>
                  <a:pt x="20" y="291"/>
                  <a:pt x="18" y="286"/>
                  <a:pt x="18" y="286"/>
                </a:cubicBezTo>
                <a:cubicBezTo>
                  <a:pt x="18" y="286"/>
                  <a:pt x="1" y="304"/>
                  <a:pt x="1" y="318"/>
                </a:cubicBezTo>
                <a:cubicBezTo>
                  <a:pt x="1" y="325"/>
                  <a:pt x="1" y="335"/>
                  <a:pt x="0" y="343"/>
                </a:cubicBezTo>
                <a:cubicBezTo>
                  <a:pt x="186" y="341"/>
                  <a:pt x="186" y="341"/>
                  <a:pt x="186" y="341"/>
                </a:cubicBezTo>
                <a:cubicBezTo>
                  <a:pt x="187" y="272"/>
                  <a:pt x="187" y="272"/>
                  <a:pt x="187" y="272"/>
                </a:cubicBezTo>
                <a:cubicBezTo>
                  <a:pt x="187" y="272"/>
                  <a:pt x="178" y="257"/>
                  <a:pt x="189" y="247"/>
                </a:cubicBezTo>
                <a:cubicBezTo>
                  <a:pt x="200" y="237"/>
                  <a:pt x="208" y="236"/>
                  <a:pt x="208" y="236"/>
                </a:cubicBezTo>
                <a:cubicBezTo>
                  <a:pt x="208" y="236"/>
                  <a:pt x="233" y="237"/>
                  <a:pt x="235" y="231"/>
                </a:cubicBezTo>
                <a:cubicBezTo>
                  <a:pt x="237" y="225"/>
                  <a:pt x="238" y="101"/>
                  <a:pt x="238" y="101"/>
                </a:cubicBezTo>
                <a:cubicBezTo>
                  <a:pt x="243" y="98"/>
                  <a:pt x="243" y="98"/>
                  <a:pt x="243" y="98"/>
                </a:cubicBezTo>
                <a:cubicBezTo>
                  <a:pt x="243" y="88"/>
                  <a:pt x="243" y="88"/>
                  <a:pt x="243" y="88"/>
                </a:cubicBezTo>
                <a:cubicBezTo>
                  <a:pt x="391" y="87"/>
                  <a:pt x="391" y="87"/>
                  <a:pt x="391" y="87"/>
                </a:cubicBezTo>
                <a:cubicBezTo>
                  <a:pt x="392" y="62"/>
                  <a:pt x="392" y="62"/>
                  <a:pt x="392" y="62"/>
                </a:cubicBezTo>
                <a:cubicBezTo>
                  <a:pt x="397" y="58"/>
                  <a:pt x="397" y="58"/>
                  <a:pt x="397" y="58"/>
                </a:cubicBezTo>
                <a:cubicBezTo>
                  <a:pt x="401" y="2"/>
                  <a:pt x="401" y="2"/>
                  <a:pt x="401" y="2"/>
                </a:cubicBezTo>
                <a:lnTo>
                  <a:pt x="364"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5" name="Freeform 102"/>
          <p:cNvSpPr>
            <a:spLocks noChangeAspect="1"/>
          </p:cNvSpPr>
          <p:nvPr/>
        </p:nvSpPr>
        <p:spPr bwMode="gray">
          <a:xfrm>
            <a:off x="3725863" y="4078288"/>
            <a:ext cx="69850" cy="61912"/>
          </a:xfrm>
          <a:custGeom>
            <a:avLst/>
            <a:gdLst>
              <a:gd name="T0" fmla="*/ 85 w 125"/>
              <a:gd name="T1" fmla="*/ 67 h 103"/>
              <a:gd name="T2" fmla="*/ 102 w 125"/>
              <a:gd name="T3" fmla="*/ 60 h 103"/>
              <a:gd name="T4" fmla="*/ 124 w 125"/>
              <a:gd name="T5" fmla="*/ 49 h 103"/>
              <a:gd name="T6" fmla="*/ 108 w 125"/>
              <a:gd name="T7" fmla="*/ 28 h 103"/>
              <a:gd name="T8" fmla="*/ 124 w 125"/>
              <a:gd name="T9" fmla="*/ 19 h 103"/>
              <a:gd name="T10" fmla="*/ 123 w 125"/>
              <a:gd name="T11" fmla="*/ 2 h 103"/>
              <a:gd name="T12" fmla="*/ 56 w 125"/>
              <a:gd name="T13" fmla="*/ 0 h 103"/>
              <a:gd name="T14" fmla="*/ 39 w 125"/>
              <a:gd name="T15" fmla="*/ 15 h 103"/>
              <a:gd name="T16" fmla="*/ 12 w 125"/>
              <a:gd name="T17" fmla="*/ 15 h 103"/>
              <a:gd name="T18" fmla="*/ 4 w 125"/>
              <a:gd name="T19" fmla="*/ 25 h 103"/>
              <a:gd name="T20" fmla="*/ 0 w 125"/>
              <a:gd name="T21" fmla="*/ 48 h 103"/>
              <a:gd name="T22" fmla="*/ 15 w 125"/>
              <a:gd name="T23" fmla="*/ 50 h 103"/>
              <a:gd name="T24" fmla="*/ 46 w 125"/>
              <a:gd name="T25" fmla="*/ 45 h 103"/>
              <a:gd name="T26" fmla="*/ 63 w 125"/>
              <a:gd name="T27" fmla="*/ 39 h 103"/>
              <a:gd name="T28" fmla="*/ 63 w 125"/>
              <a:gd name="T29" fmla="*/ 54 h 103"/>
              <a:gd name="T30" fmla="*/ 37 w 125"/>
              <a:gd name="T31" fmla="*/ 52 h 103"/>
              <a:gd name="T32" fmla="*/ 42 w 125"/>
              <a:gd name="T33" fmla="*/ 68 h 103"/>
              <a:gd name="T34" fmla="*/ 63 w 125"/>
              <a:gd name="T35" fmla="*/ 63 h 103"/>
              <a:gd name="T36" fmla="*/ 39 w 125"/>
              <a:gd name="T37" fmla="*/ 75 h 103"/>
              <a:gd name="T38" fmla="*/ 58 w 125"/>
              <a:gd name="T39" fmla="*/ 103 h 103"/>
              <a:gd name="T40" fmla="*/ 63 w 125"/>
              <a:gd name="T41" fmla="*/ 88 h 103"/>
              <a:gd name="T42" fmla="*/ 72 w 125"/>
              <a:gd name="T43" fmla="*/ 68 h 103"/>
              <a:gd name="T44" fmla="*/ 85 w 125"/>
              <a:gd name="T45"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03">
                <a:moveTo>
                  <a:pt x="85" y="67"/>
                </a:moveTo>
                <a:cubicBezTo>
                  <a:pt x="85" y="67"/>
                  <a:pt x="92" y="60"/>
                  <a:pt x="102" y="60"/>
                </a:cubicBezTo>
                <a:cubicBezTo>
                  <a:pt x="112" y="60"/>
                  <a:pt x="123" y="64"/>
                  <a:pt x="124" y="49"/>
                </a:cubicBezTo>
                <a:cubicBezTo>
                  <a:pt x="125" y="34"/>
                  <a:pt x="108" y="39"/>
                  <a:pt x="108" y="28"/>
                </a:cubicBezTo>
                <a:cubicBezTo>
                  <a:pt x="108" y="17"/>
                  <a:pt x="124" y="19"/>
                  <a:pt x="124" y="19"/>
                </a:cubicBezTo>
                <a:cubicBezTo>
                  <a:pt x="123" y="2"/>
                  <a:pt x="123" y="2"/>
                  <a:pt x="123" y="2"/>
                </a:cubicBezTo>
                <a:cubicBezTo>
                  <a:pt x="56" y="0"/>
                  <a:pt x="56" y="0"/>
                  <a:pt x="56" y="0"/>
                </a:cubicBezTo>
                <a:cubicBezTo>
                  <a:pt x="39" y="15"/>
                  <a:pt x="39" y="15"/>
                  <a:pt x="39" y="15"/>
                </a:cubicBezTo>
                <a:cubicBezTo>
                  <a:pt x="12" y="15"/>
                  <a:pt x="12" y="15"/>
                  <a:pt x="12" y="15"/>
                </a:cubicBezTo>
                <a:cubicBezTo>
                  <a:pt x="4" y="25"/>
                  <a:pt x="4" y="25"/>
                  <a:pt x="4" y="25"/>
                </a:cubicBezTo>
                <a:cubicBezTo>
                  <a:pt x="0" y="48"/>
                  <a:pt x="0" y="48"/>
                  <a:pt x="0" y="48"/>
                </a:cubicBezTo>
                <a:cubicBezTo>
                  <a:pt x="0" y="48"/>
                  <a:pt x="8" y="56"/>
                  <a:pt x="15" y="50"/>
                </a:cubicBezTo>
                <a:cubicBezTo>
                  <a:pt x="22" y="44"/>
                  <a:pt x="46" y="45"/>
                  <a:pt x="46" y="45"/>
                </a:cubicBezTo>
                <a:cubicBezTo>
                  <a:pt x="63" y="39"/>
                  <a:pt x="63" y="39"/>
                  <a:pt x="63" y="39"/>
                </a:cubicBezTo>
                <a:cubicBezTo>
                  <a:pt x="63" y="54"/>
                  <a:pt x="63" y="54"/>
                  <a:pt x="63" y="54"/>
                </a:cubicBezTo>
                <a:cubicBezTo>
                  <a:pt x="63" y="54"/>
                  <a:pt x="39" y="42"/>
                  <a:pt x="37" y="52"/>
                </a:cubicBezTo>
                <a:cubicBezTo>
                  <a:pt x="35" y="62"/>
                  <a:pt x="42" y="68"/>
                  <a:pt x="42" y="68"/>
                </a:cubicBezTo>
                <a:cubicBezTo>
                  <a:pt x="63" y="63"/>
                  <a:pt x="63" y="63"/>
                  <a:pt x="63" y="63"/>
                </a:cubicBezTo>
                <a:cubicBezTo>
                  <a:pt x="39" y="75"/>
                  <a:pt x="39" y="75"/>
                  <a:pt x="39" y="75"/>
                </a:cubicBezTo>
                <a:cubicBezTo>
                  <a:pt x="58" y="103"/>
                  <a:pt x="58" y="103"/>
                  <a:pt x="58" y="103"/>
                </a:cubicBezTo>
                <a:cubicBezTo>
                  <a:pt x="63" y="88"/>
                  <a:pt x="63" y="88"/>
                  <a:pt x="63" y="88"/>
                </a:cubicBezTo>
                <a:cubicBezTo>
                  <a:pt x="72" y="68"/>
                  <a:pt x="72" y="68"/>
                  <a:pt x="72" y="68"/>
                </a:cubicBezTo>
                <a:lnTo>
                  <a:pt x="85" y="6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6" name="Freeform 103"/>
          <p:cNvSpPr>
            <a:spLocks noChangeAspect="1"/>
          </p:cNvSpPr>
          <p:nvPr/>
        </p:nvSpPr>
        <p:spPr bwMode="gray">
          <a:xfrm>
            <a:off x="3713163" y="4041775"/>
            <a:ext cx="87312" cy="23813"/>
          </a:xfrm>
          <a:custGeom>
            <a:avLst/>
            <a:gdLst>
              <a:gd name="T0" fmla="*/ 11 w 154"/>
              <a:gd name="T1" fmla="*/ 15 h 39"/>
              <a:gd name="T2" fmla="*/ 0 w 154"/>
              <a:gd name="T3" fmla="*/ 37 h 39"/>
              <a:gd name="T4" fmla="*/ 0 w 154"/>
              <a:gd name="T5" fmla="*/ 39 h 39"/>
              <a:gd name="T6" fmla="*/ 43 w 154"/>
              <a:gd name="T7" fmla="*/ 39 h 39"/>
              <a:gd name="T8" fmla="*/ 47 w 154"/>
              <a:gd name="T9" fmla="*/ 30 h 39"/>
              <a:gd name="T10" fmla="*/ 72 w 154"/>
              <a:gd name="T11" fmla="*/ 27 h 39"/>
              <a:gd name="T12" fmla="*/ 84 w 154"/>
              <a:gd name="T13" fmla="*/ 15 h 39"/>
              <a:gd name="T14" fmla="*/ 118 w 154"/>
              <a:gd name="T15" fmla="*/ 34 h 39"/>
              <a:gd name="T16" fmla="*/ 137 w 154"/>
              <a:gd name="T17" fmla="*/ 15 h 39"/>
              <a:gd name="T18" fmla="*/ 116 w 154"/>
              <a:gd name="T19" fmla="*/ 20 h 39"/>
              <a:gd name="T20" fmla="*/ 103 w 154"/>
              <a:gd name="T21" fmla="*/ 8 h 39"/>
              <a:gd name="T22" fmla="*/ 95 w 154"/>
              <a:gd name="T23" fmla="*/ 10 h 39"/>
              <a:gd name="T24" fmla="*/ 84 w 154"/>
              <a:gd name="T25" fmla="*/ 2 h 39"/>
              <a:gd name="T26" fmla="*/ 59 w 154"/>
              <a:gd name="T27" fmla="*/ 3 h 39"/>
              <a:gd name="T28" fmla="*/ 59 w 154"/>
              <a:gd name="T29" fmla="*/ 13 h 39"/>
              <a:gd name="T30" fmla="*/ 9 w 154"/>
              <a:gd name="T31" fmla="*/ 13 h 39"/>
              <a:gd name="T32" fmla="*/ 11 w 154"/>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39">
                <a:moveTo>
                  <a:pt x="11" y="15"/>
                </a:moveTo>
                <a:cubicBezTo>
                  <a:pt x="11" y="15"/>
                  <a:pt x="1" y="30"/>
                  <a:pt x="0" y="37"/>
                </a:cubicBezTo>
                <a:cubicBezTo>
                  <a:pt x="0" y="38"/>
                  <a:pt x="0" y="38"/>
                  <a:pt x="0" y="39"/>
                </a:cubicBezTo>
                <a:cubicBezTo>
                  <a:pt x="11" y="39"/>
                  <a:pt x="41" y="39"/>
                  <a:pt x="43" y="39"/>
                </a:cubicBezTo>
                <a:cubicBezTo>
                  <a:pt x="46" y="39"/>
                  <a:pt x="47" y="30"/>
                  <a:pt x="47" y="30"/>
                </a:cubicBezTo>
                <a:cubicBezTo>
                  <a:pt x="47" y="30"/>
                  <a:pt x="66" y="28"/>
                  <a:pt x="72" y="27"/>
                </a:cubicBezTo>
                <a:cubicBezTo>
                  <a:pt x="78" y="26"/>
                  <a:pt x="84" y="15"/>
                  <a:pt x="84" y="15"/>
                </a:cubicBezTo>
                <a:cubicBezTo>
                  <a:pt x="84" y="15"/>
                  <a:pt x="100" y="34"/>
                  <a:pt x="118" y="34"/>
                </a:cubicBezTo>
                <a:cubicBezTo>
                  <a:pt x="136" y="34"/>
                  <a:pt x="154" y="19"/>
                  <a:pt x="137" y="15"/>
                </a:cubicBezTo>
                <a:cubicBezTo>
                  <a:pt x="120" y="11"/>
                  <a:pt x="121" y="21"/>
                  <a:pt x="116" y="20"/>
                </a:cubicBezTo>
                <a:cubicBezTo>
                  <a:pt x="111" y="19"/>
                  <a:pt x="103" y="8"/>
                  <a:pt x="103" y="8"/>
                </a:cubicBezTo>
                <a:cubicBezTo>
                  <a:pt x="95" y="10"/>
                  <a:pt x="95" y="10"/>
                  <a:pt x="95" y="10"/>
                </a:cubicBezTo>
                <a:cubicBezTo>
                  <a:pt x="95" y="10"/>
                  <a:pt x="97" y="0"/>
                  <a:pt x="84" y="2"/>
                </a:cubicBezTo>
                <a:cubicBezTo>
                  <a:pt x="71" y="4"/>
                  <a:pt x="59" y="3"/>
                  <a:pt x="59" y="3"/>
                </a:cubicBezTo>
                <a:cubicBezTo>
                  <a:pt x="59" y="13"/>
                  <a:pt x="59" y="13"/>
                  <a:pt x="59" y="13"/>
                </a:cubicBezTo>
                <a:cubicBezTo>
                  <a:pt x="9" y="13"/>
                  <a:pt x="9" y="13"/>
                  <a:pt x="9" y="13"/>
                </a:cubicBezTo>
                <a:cubicBezTo>
                  <a:pt x="10" y="14"/>
                  <a:pt x="11" y="15"/>
                  <a:pt x="11" y="1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7" name="Freeform 104"/>
          <p:cNvSpPr>
            <a:spLocks noChangeAspect="1"/>
          </p:cNvSpPr>
          <p:nvPr/>
        </p:nvSpPr>
        <p:spPr bwMode="gray">
          <a:xfrm>
            <a:off x="3846513" y="4211638"/>
            <a:ext cx="117475" cy="146050"/>
          </a:xfrm>
          <a:custGeom>
            <a:avLst/>
            <a:gdLst>
              <a:gd name="T0" fmla="*/ 207 w 207"/>
              <a:gd name="T1" fmla="*/ 175 h 236"/>
              <a:gd name="T2" fmla="*/ 186 w 207"/>
              <a:gd name="T3" fmla="*/ 146 h 236"/>
              <a:gd name="T4" fmla="*/ 185 w 207"/>
              <a:gd name="T5" fmla="*/ 129 h 236"/>
              <a:gd name="T6" fmla="*/ 161 w 207"/>
              <a:gd name="T7" fmla="*/ 133 h 236"/>
              <a:gd name="T8" fmla="*/ 161 w 207"/>
              <a:gd name="T9" fmla="*/ 123 h 236"/>
              <a:gd name="T10" fmla="*/ 148 w 207"/>
              <a:gd name="T11" fmla="*/ 121 h 236"/>
              <a:gd name="T12" fmla="*/ 162 w 207"/>
              <a:gd name="T13" fmla="*/ 89 h 236"/>
              <a:gd name="T14" fmla="*/ 149 w 207"/>
              <a:gd name="T15" fmla="*/ 55 h 236"/>
              <a:gd name="T16" fmla="*/ 145 w 207"/>
              <a:gd name="T17" fmla="*/ 56 h 236"/>
              <a:gd name="T18" fmla="*/ 129 w 207"/>
              <a:gd name="T19" fmla="*/ 82 h 236"/>
              <a:gd name="T20" fmla="*/ 117 w 207"/>
              <a:gd name="T21" fmla="*/ 72 h 236"/>
              <a:gd name="T22" fmla="*/ 109 w 207"/>
              <a:gd name="T23" fmla="*/ 72 h 236"/>
              <a:gd name="T24" fmla="*/ 99 w 207"/>
              <a:gd name="T25" fmla="*/ 13 h 236"/>
              <a:gd name="T26" fmla="*/ 83 w 207"/>
              <a:gd name="T27" fmla="*/ 18 h 236"/>
              <a:gd name="T28" fmla="*/ 67 w 207"/>
              <a:gd name="T29" fmla="*/ 14 h 236"/>
              <a:gd name="T30" fmla="*/ 69 w 207"/>
              <a:gd name="T31" fmla="*/ 31 h 236"/>
              <a:gd name="T32" fmla="*/ 55 w 207"/>
              <a:gd name="T33" fmla="*/ 34 h 236"/>
              <a:gd name="T34" fmla="*/ 55 w 207"/>
              <a:gd name="T35" fmla="*/ 48 h 236"/>
              <a:gd name="T36" fmla="*/ 16 w 207"/>
              <a:gd name="T37" fmla="*/ 82 h 236"/>
              <a:gd name="T38" fmla="*/ 14 w 207"/>
              <a:gd name="T39" fmla="*/ 105 h 236"/>
              <a:gd name="T40" fmla="*/ 0 w 207"/>
              <a:gd name="T41" fmla="*/ 89 h 236"/>
              <a:gd name="T42" fmla="*/ 0 w 207"/>
              <a:gd name="T43" fmla="*/ 89 h 236"/>
              <a:gd name="T44" fmla="*/ 23 w 207"/>
              <a:gd name="T45" fmla="*/ 115 h 236"/>
              <a:gd name="T46" fmla="*/ 40 w 207"/>
              <a:gd name="T47" fmla="*/ 117 h 236"/>
              <a:gd name="T48" fmla="*/ 48 w 207"/>
              <a:gd name="T49" fmla="*/ 135 h 236"/>
              <a:gd name="T50" fmla="*/ 70 w 207"/>
              <a:gd name="T51" fmla="*/ 139 h 236"/>
              <a:gd name="T52" fmla="*/ 105 w 207"/>
              <a:gd name="T53" fmla="*/ 187 h 236"/>
              <a:gd name="T54" fmla="*/ 156 w 207"/>
              <a:gd name="T55" fmla="*/ 213 h 236"/>
              <a:gd name="T56" fmla="*/ 195 w 207"/>
              <a:gd name="T57" fmla="*/ 236 h 236"/>
              <a:gd name="T58" fmla="*/ 198 w 207"/>
              <a:gd name="T59" fmla="*/ 236 h 236"/>
              <a:gd name="T60" fmla="*/ 197 w 207"/>
              <a:gd name="T61" fmla="*/ 209 h 236"/>
              <a:gd name="T62" fmla="*/ 207 w 207"/>
              <a:gd name="T63" fmla="*/ 17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7" h="236">
                <a:moveTo>
                  <a:pt x="207" y="175"/>
                </a:moveTo>
                <a:cubicBezTo>
                  <a:pt x="207" y="162"/>
                  <a:pt x="186" y="146"/>
                  <a:pt x="186" y="146"/>
                </a:cubicBezTo>
                <a:cubicBezTo>
                  <a:pt x="185" y="129"/>
                  <a:pt x="185" y="129"/>
                  <a:pt x="185" y="129"/>
                </a:cubicBezTo>
                <a:cubicBezTo>
                  <a:pt x="161" y="133"/>
                  <a:pt x="161" y="133"/>
                  <a:pt x="161" y="133"/>
                </a:cubicBezTo>
                <a:cubicBezTo>
                  <a:pt x="161" y="123"/>
                  <a:pt x="161" y="123"/>
                  <a:pt x="161" y="123"/>
                </a:cubicBezTo>
                <a:cubicBezTo>
                  <a:pt x="161" y="123"/>
                  <a:pt x="149" y="124"/>
                  <a:pt x="148" y="121"/>
                </a:cubicBezTo>
                <a:cubicBezTo>
                  <a:pt x="147" y="118"/>
                  <a:pt x="162" y="104"/>
                  <a:pt x="162" y="89"/>
                </a:cubicBezTo>
                <a:cubicBezTo>
                  <a:pt x="162" y="79"/>
                  <a:pt x="154" y="65"/>
                  <a:pt x="149" y="55"/>
                </a:cubicBezTo>
                <a:cubicBezTo>
                  <a:pt x="147" y="55"/>
                  <a:pt x="146" y="55"/>
                  <a:pt x="145" y="56"/>
                </a:cubicBezTo>
                <a:cubicBezTo>
                  <a:pt x="140" y="60"/>
                  <a:pt x="140" y="82"/>
                  <a:pt x="129" y="82"/>
                </a:cubicBezTo>
                <a:cubicBezTo>
                  <a:pt x="118" y="82"/>
                  <a:pt x="117" y="72"/>
                  <a:pt x="117" y="72"/>
                </a:cubicBezTo>
                <a:cubicBezTo>
                  <a:pt x="109" y="72"/>
                  <a:pt x="109" y="72"/>
                  <a:pt x="109" y="72"/>
                </a:cubicBezTo>
                <a:cubicBezTo>
                  <a:pt x="109" y="72"/>
                  <a:pt x="118" y="26"/>
                  <a:pt x="99" y="13"/>
                </a:cubicBezTo>
                <a:cubicBezTo>
                  <a:pt x="80" y="0"/>
                  <a:pt x="83" y="18"/>
                  <a:pt x="83" y="18"/>
                </a:cubicBezTo>
                <a:cubicBezTo>
                  <a:pt x="67" y="14"/>
                  <a:pt x="67" y="14"/>
                  <a:pt x="67" y="14"/>
                </a:cubicBezTo>
                <a:cubicBezTo>
                  <a:pt x="69" y="31"/>
                  <a:pt x="69" y="31"/>
                  <a:pt x="69" y="31"/>
                </a:cubicBezTo>
                <a:cubicBezTo>
                  <a:pt x="55" y="34"/>
                  <a:pt x="55" y="34"/>
                  <a:pt x="55" y="34"/>
                </a:cubicBezTo>
                <a:cubicBezTo>
                  <a:pt x="55" y="34"/>
                  <a:pt x="59" y="38"/>
                  <a:pt x="55" y="48"/>
                </a:cubicBezTo>
                <a:cubicBezTo>
                  <a:pt x="51" y="58"/>
                  <a:pt x="17" y="75"/>
                  <a:pt x="16" y="82"/>
                </a:cubicBezTo>
                <a:cubicBezTo>
                  <a:pt x="15" y="86"/>
                  <a:pt x="15" y="97"/>
                  <a:pt x="14" y="105"/>
                </a:cubicBezTo>
                <a:cubicBezTo>
                  <a:pt x="0" y="89"/>
                  <a:pt x="0" y="89"/>
                  <a:pt x="0" y="89"/>
                </a:cubicBezTo>
                <a:cubicBezTo>
                  <a:pt x="0" y="89"/>
                  <a:pt x="0" y="89"/>
                  <a:pt x="0" y="89"/>
                </a:cubicBezTo>
                <a:cubicBezTo>
                  <a:pt x="23" y="115"/>
                  <a:pt x="23" y="115"/>
                  <a:pt x="23" y="115"/>
                </a:cubicBezTo>
                <a:cubicBezTo>
                  <a:pt x="40" y="117"/>
                  <a:pt x="40" y="117"/>
                  <a:pt x="40" y="117"/>
                </a:cubicBezTo>
                <a:cubicBezTo>
                  <a:pt x="48" y="135"/>
                  <a:pt x="48" y="135"/>
                  <a:pt x="48" y="135"/>
                </a:cubicBezTo>
                <a:cubicBezTo>
                  <a:pt x="48" y="135"/>
                  <a:pt x="66" y="131"/>
                  <a:pt x="70" y="139"/>
                </a:cubicBezTo>
                <a:cubicBezTo>
                  <a:pt x="74" y="147"/>
                  <a:pt x="89" y="173"/>
                  <a:pt x="105" y="187"/>
                </a:cubicBezTo>
                <a:cubicBezTo>
                  <a:pt x="121" y="201"/>
                  <a:pt x="149" y="208"/>
                  <a:pt x="156" y="213"/>
                </a:cubicBezTo>
                <a:cubicBezTo>
                  <a:pt x="163" y="218"/>
                  <a:pt x="180" y="236"/>
                  <a:pt x="195" y="236"/>
                </a:cubicBezTo>
                <a:cubicBezTo>
                  <a:pt x="196" y="236"/>
                  <a:pt x="197" y="236"/>
                  <a:pt x="198" y="236"/>
                </a:cubicBezTo>
                <a:cubicBezTo>
                  <a:pt x="197" y="209"/>
                  <a:pt x="197" y="209"/>
                  <a:pt x="197" y="209"/>
                </a:cubicBezTo>
                <a:cubicBezTo>
                  <a:pt x="197" y="209"/>
                  <a:pt x="207" y="188"/>
                  <a:pt x="207" y="17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8" name="Freeform 105"/>
          <p:cNvSpPr>
            <a:spLocks noChangeAspect="1"/>
          </p:cNvSpPr>
          <p:nvPr/>
        </p:nvSpPr>
        <p:spPr bwMode="gray">
          <a:xfrm>
            <a:off x="3803650" y="4165600"/>
            <a:ext cx="82550" cy="109538"/>
          </a:xfrm>
          <a:custGeom>
            <a:avLst/>
            <a:gdLst>
              <a:gd name="T0" fmla="*/ 126 w 140"/>
              <a:gd name="T1" fmla="*/ 122 h 179"/>
              <a:gd name="T2" fmla="*/ 126 w 140"/>
              <a:gd name="T3" fmla="*/ 108 h 179"/>
              <a:gd name="T4" fmla="*/ 140 w 140"/>
              <a:gd name="T5" fmla="*/ 105 h 179"/>
              <a:gd name="T6" fmla="*/ 138 w 140"/>
              <a:gd name="T7" fmla="*/ 88 h 179"/>
              <a:gd name="T8" fmla="*/ 119 w 140"/>
              <a:gd name="T9" fmla="*/ 99 h 179"/>
              <a:gd name="T10" fmla="*/ 120 w 140"/>
              <a:gd name="T11" fmla="*/ 86 h 179"/>
              <a:gd name="T12" fmla="*/ 131 w 140"/>
              <a:gd name="T13" fmla="*/ 70 h 179"/>
              <a:gd name="T14" fmla="*/ 120 w 140"/>
              <a:gd name="T15" fmla="*/ 50 h 179"/>
              <a:gd name="T16" fmla="*/ 123 w 140"/>
              <a:gd name="T17" fmla="*/ 41 h 179"/>
              <a:gd name="T18" fmla="*/ 95 w 140"/>
              <a:gd name="T19" fmla="*/ 0 h 179"/>
              <a:gd name="T20" fmla="*/ 69 w 140"/>
              <a:gd name="T21" fmla="*/ 0 h 179"/>
              <a:gd name="T22" fmla="*/ 65 w 140"/>
              <a:gd name="T23" fmla="*/ 12 h 179"/>
              <a:gd name="T24" fmla="*/ 40 w 140"/>
              <a:gd name="T25" fmla="*/ 12 h 179"/>
              <a:gd name="T26" fmla="*/ 9 w 140"/>
              <a:gd name="T27" fmla="*/ 54 h 179"/>
              <a:gd name="T28" fmla="*/ 0 w 140"/>
              <a:gd name="T29" fmla="*/ 59 h 179"/>
              <a:gd name="T30" fmla="*/ 9 w 140"/>
              <a:gd name="T31" fmla="*/ 66 h 179"/>
              <a:gd name="T32" fmla="*/ 1 w 140"/>
              <a:gd name="T33" fmla="*/ 84 h 179"/>
              <a:gd name="T34" fmla="*/ 16 w 140"/>
              <a:gd name="T35" fmla="*/ 103 h 179"/>
              <a:gd name="T36" fmla="*/ 15 w 140"/>
              <a:gd name="T37" fmla="*/ 121 h 179"/>
              <a:gd name="T38" fmla="*/ 29 w 140"/>
              <a:gd name="T39" fmla="*/ 132 h 179"/>
              <a:gd name="T40" fmla="*/ 37 w 140"/>
              <a:gd name="T41" fmla="*/ 148 h 179"/>
              <a:gd name="T42" fmla="*/ 65 w 140"/>
              <a:gd name="T43" fmla="*/ 157 h 179"/>
              <a:gd name="T44" fmla="*/ 85 w 140"/>
              <a:gd name="T45" fmla="*/ 179 h 179"/>
              <a:gd name="T46" fmla="*/ 87 w 140"/>
              <a:gd name="T47" fmla="*/ 156 h 179"/>
              <a:gd name="T48" fmla="*/ 126 w 140"/>
              <a:gd name="T49" fmla="*/ 12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79">
                <a:moveTo>
                  <a:pt x="126" y="122"/>
                </a:moveTo>
                <a:cubicBezTo>
                  <a:pt x="130" y="112"/>
                  <a:pt x="126" y="108"/>
                  <a:pt x="126" y="108"/>
                </a:cubicBezTo>
                <a:cubicBezTo>
                  <a:pt x="140" y="105"/>
                  <a:pt x="140" y="105"/>
                  <a:pt x="140" y="105"/>
                </a:cubicBezTo>
                <a:cubicBezTo>
                  <a:pt x="138" y="88"/>
                  <a:pt x="138" y="88"/>
                  <a:pt x="138" y="88"/>
                </a:cubicBezTo>
                <a:cubicBezTo>
                  <a:pt x="119" y="99"/>
                  <a:pt x="119" y="99"/>
                  <a:pt x="119" y="99"/>
                </a:cubicBezTo>
                <a:cubicBezTo>
                  <a:pt x="120" y="86"/>
                  <a:pt x="120" y="86"/>
                  <a:pt x="120" y="86"/>
                </a:cubicBezTo>
                <a:cubicBezTo>
                  <a:pt x="120" y="86"/>
                  <a:pt x="131" y="78"/>
                  <a:pt x="131" y="70"/>
                </a:cubicBezTo>
                <a:cubicBezTo>
                  <a:pt x="131" y="62"/>
                  <a:pt x="120" y="50"/>
                  <a:pt x="120" y="50"/>
                </a:cubicBezTo>
                <a:cubicBezTo>
                  <a:pt x="123" y="41"/>
                  <a:pt x="123" y="41"/>
                  <a:pt x="123" y="41"/>
                </a:cubicBezTo>
                <a:cubicBezTo>
                  <a:pt x="95" y="0"/>
                  <a:pt x="95" y="0"/>
                  <a:pt x="95" y="0"/>
                </a:cubicBezTo>
                <a:cubicBezTo>
                  <a:pt x="69" y="0"/>
                  <a:pt x="69" y="0"/>
                  <a:pt x="69" y="0"/>
                </a:cubicBezTo>
                <a:cubicBezTo>
                  <a:pt x="65" y="12"/>
                  <a:pt x="65" y="12"/>
                  <a:pt x="65" y="12"/>
                </a:cubicBezTo>
                <a:cubicBezTo>
                  <a:pt x="40" y="12"/>
                  <a:pt x="40" y="12"/>
                  <a:pt x="40" y="12"/>
                </a:cubicBezTo>
                <a:cubicBezTo>
                  <a:pt x="40" y="12"/>
                  <a:pt x="21" y="54"/>
                  <a:pt x="9" y="54"/>
                </a:cubicBezTo>
                <a:cubicBezTo>
                  <a:pt x="0" y="59"/>
                  <a:pt x="0" y="59"/>
                  <a:pt x="0" y="59"/>
                </a:cubicBezTo>
                <a:cubicBezTo>
                  <a:pt x="9" y="66"/>
                  <a:pt x="9" y="66"/>
                  <a:pt x="9" y="66"/>
                </a:cubicBezTo>
                <a:cubicBezTo>
                  <a:pt x="9" y="66"/>
                  <a:pt x="1" y="75"/>
                  <a:pt x="1" y="84"/>
                </a:cubicBezTo>
                <a:cubicBezTo>
                  <a:pt x="1" y="93"/>
                  <a:pt x="16" y="103"/>
                  <a:pt x="16" y="103"/>
                </a:cubicBezTo>
                <a:cubicBezTo>
                  <a:pt x="15" y="121"/>
                  <a:pt x="15" y="121"/>
                  <a:pt x="15" y="121"/>
                </a:cubicBezTo>
                <a:cubicBezTo>
                  <a:pt x="29" y="132"/>
                  <a:pt x="29" y="132"/>
                  <a:pt x="29" y="132"/>
                </a:cubicBezTo>
                <a:cubicBezTo>
                  <a:pt x="29" y="132"/>
                  <a:pt x="28" y="139"/>
                  <a:pt x="37" y="148"/>
                </a:cubicBezTo>
                <a:cubicBezTo>
                  <a:pt x="46" y="157"/>
                  <a:pt x="65" y="157"/>
                  <a:pt x="65" y="157"/>
                </a:cubicBezTo>
                <a:cubicBezTo>
                  <a:pt x="85" y="179"/>
                  <a:pt x="85" y="179"/>
                  <a:pt x="85" y="179"/>
                </a:cubicBezTo>
                <a:cubicBezTo>
                  <a:pt x="86" y="171"/>
                  <a:pt x="86" y="160"/>
                  <a:pt x="87" y="156"/>
                </a:cubicBezTo>
                <a:cubicBezTo>
                  <a:pt x="88" y="149"/>
                  <a:pt x="122" y="132"/>
                  <a:pt x="126" y="12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09" name="Freeform 106"/>
          <p:cNvSpPr>
            <a:spLocks noChangeAspect="1"/>
          </p:cNvSpPr>
          <p:nvPr/>
        </p:nvSpPr>
        <p:spPr bwMode="gray">
          <a:xfrm>
            <a:off x="4875213" y="5449888"/>
            <a:ext cx="63500" cy="69850"/>
          </a:xfrm>
          <a:custGeom>
            <a:avLst/>
            <a:gdLst>
              <a:gd name="T0" fmla="*/ 0 w 111"/>
              <a:gd name="T1" fmla="*/ 58 h 114"/>
              <a:gd name="T2" fmla="*/ 17 w 111"/>
              <a:gd name="T3" fmla="*/ 83 h 114"/>
              <a:gd name="T4" fmla="*/ 17 w 111"/>
              <a:gd name="T5" fmla="*/ 94 h 114"/>
              <a:gd name="T6" fmla="*/ 35 w 111"/>
              <a:gd name="T7" fmla="*/ 114 h 114"/>
              <a:gd name="T8" fmla="*/ 50 w 111"/>
              <a:gd name="T9" fmla="*/ 113 h 114"/>
              <a:gd name="T10" fmla="*/ 61 w 111"/>
              <a:gd name="T11" fmla="*/ 89 h 114"/>
              <a:gd name="T12" fmla="*/ 82 w 111"/>
              <a:gd name="T13" fmla="*/ 85 h 114"/>
              <a:gd name="T14" fmla="*/ 99 w 111"/>
              <a:gd name="T15" fmla="*/ 75 h 114"/>
              <a:gd name="T16" fmla="*/ 96 w 111"/>
              <a:gd name="T17" fmla="*/ 63 h 114"/>
              <a:gd name="T18" fmla="*/ 111 w 111"/>
              <a:gd name="T19" fmla="*/ 50 h 114"/>
              <a:gd name="T20" fmla="*/ 110 w 111"/>
              <a:gd name="T21" fmla="*/ 34 h 114"/>
              <a:gd name="T22" fmla="*/ 100 w 111"/>
              <a:gd name="T23" fmla="*/ 31 h 114"/>
              <a:gd name="T24" fmla="*/ 83 w 111"/>
              <a:gd name="T25" fmla="*/ 6 h 114"/>
              <a:gd name="T26" fmla="*/ 62 w 111"/>
              <a:gd name="T27" fmla="*/ 5 h 114"/>
              <a:gd name="T28" fmla="*/ 54 w 111"/>
              <a:gd name="T29" fmla="*/ 8 h 114"/>
              <a:gd name="T30" fmla="*/ 53 w 111"/>
              <a:gd name="T31" fmla="*/ 18 h 114"/>
              <a:gd name="T32" fmla="*/ 38 w 111"/>
              <a:gd name="T33" fmla="*/ 19 h 114"/>
              <a:gd name="T34" fmla="*/ 31 w 111"/>
              <a:gd name="T35" fmla="*/ 33 h 114"/>
              <a:gd name="T36" fmla="*/ 19 w 111"/>
              <a:gd name="T37" fmla="*/ 46 h 114"/>
              <a:gd name="T38" fmla="*/ 17 w 111"/>
              <a:gd name="T39" fmla="*/ 56 h 114"/>
              <a:gd name="T40" fmla="*/ 0 w 111"/>
              <a:gd name="T41"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4">
                <a:moveTo>
                  <a:pt x="0" y="58"/>
                </a:moveTo>
                <a:cubicBezTo>
                  <a:pt x="17" y="83"/>
                  <a:pt x="17" y="83"/>
                  <a:pt x="17" y="83"/>
                </a:cubicBezTo>
                <a:cubicBezTo>
                  <a:pt x="17" y="94"/>
                  <a:pt x="17" y="94"/>
                  <a:pt x="17" y="94"/>
                </a:cubicBezTo>
                <a:cubicBezTo>
                  <a:pt x="35" y="114"/>
                  <a:pt x="35" y="114"/>
                  <a:pt x="35" y="114"/>
                </a:cubicBezTo>
                <a:cubicBezTo>
                  <a:pt x="50" y="113"/>
                  <a:pt x="50" y="113"/>
                  <a:pt x="50" y="113"/>
                </a:cubicBezTo>
                <a:cubicBezTo>
                  <a:pt x="50" y="113"/>
                  <a:pt x="51" y="93"/>
                  <a:pt x="61" y="89"/>
                </a:cubicBezTo>
                <a:cubicBezTo>
                  <a:pt x="71" y="85"/>
                  <a:pt x="74" y="87"/>
                  <a:pt x="82" y="85"/>
                </a:cubicBezTo>
                <a:cubicBezTo>
                  <a:pt x="90" y="83"/>
                  <a:pt x="99" y="75"/>
                  <a:pt x="99" y="75"/>
                </a:cubicBezTo>
                <a:cubicBezTo>
                  <a:pt x="96" y="63"/>
                  <a:pt x="96" y="63"/>
                  <a:pt x="96" y="63"/>
                </a:cubicBezTo>
                <a:cubicBezTo>
                  <a:pt x="111" y="50"/>
                  <a:pt x="111" y="50"/>
                  <a:pt x="111" y="50"/>
                </a:cubicBezTo>
                <a:cubicBezTo>
                  <a:pt x="110" y="34"/>
                  <a:pt x="110" y="34"/>
                  <a:pt x="110" y="34"/>
                </a:cubicBezTo>
                <a:cubicBezTo>
                  <a:pt x="100" y="31"/>
                  <a:pt x="100" y="31"/>
                  <a:pt x="100" y="31"/>
                </a:cubicBezTo>
                <a:cubicBezTo>
                  <a:pt x="100" y="31"/>
                  <a:pt x="88" y="12"/>
                  <a:pt x="83" y="6"/>
                </a:cubicBezTo>
                <a:cubicBezTo>
                  <a:pt x="78" y="0"/>
                  <a:pt x="62" y="5"/>
                  <a:pt x="62" y="5"/>
                </a:cubicBezTo>
                <a:cubicBezTo>
                  <a:pt x="54" y="8"/>
                  <a:pt x="54" y="8"/>
                  <a:pt x="54" y="8"/>
                </a:cubicBezTo>
                <a:cubicBezTo>
                  <a:pt x="53" y="18"/>
                  <a:pt x="53" y="18"/>
                  <a:pt x="53" y="18"/>
                </a:cubicBezTo>
                <a:cubicBezTo>
                  <a:pt x="53" y="18"/>
                  <a:pt x="43" y="15"/>
                  <a:pt x="38" y="19"/>
                </a:cubicBezTo>
                <a:cubicBezTo>
                  <a:pt x="33" y="23"/>
                  <a:pt x="31" y="33"/>
                  <a:pt x="31" y="33"/>
                </a:cubicBezTo>
                <a:cubicBezTo>
                  <a:pt x="19" y="46"/>
                  <a:pt x="19" y="46"/>
                  <a:pt x="19" y="46"/>
                </a:cubicBezTo>
                <a:cubicBezTo>
                  <a:pt x="17" y="56"/>
                  <a:pt x="17" y="56"/>
                  <a:pt x="17" y="56"/>
                </a:cubicBezTo>
                <a:lnTo>
                  <a:pt x="0" y="5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0" name="Freeform 107"/>
          <p:cNvSpPr>
            <a:spLocks noChangeAspect="1"/>
          </p:cNvSpPr>
          <p:nvPr/>
        </p:nvSpPr>
        <p:spPr bwMode="gray">
          <a:xfrm>
            <a:off x="4398963" y="4421188"/>
            <a:ext cx="160337" cy="211137"/>
          </a:xfrm>
          <a:custGeom>
            <a:avLst/>
            <a:gdLst>
              <a:gd name="T0" fmla="*/ 261 w 281"/>
              <a:gd name="T1" fmla="*/ 153 h 339"/>
              <a:gd name="T2" fmla="*/ 244 w 281"/>
              <a:gd name="T3" fmla="*/ 140 h 339"/>
              <a:gd name="T4" fmla="*/ 254 w 281"/>
              <a:gd name="T5" fmla="*/ 100 h 339"/>
              <a:gd name="T6" fmla="*/ 273 w 281"/>
              <a:gd name="T7" fmla="*/ 74 h 339"/>
              <a:gd name="T8" fmla="*/ 263 w 281"/>
              <a:gd name="T9" fmla="*/ 56 h 339"/>
              <a:gd name="T10" fmla="*/ 229 w 281"/>
              <a:gd name="T11" fmla="*/ 62 h 339"/>
              <a:gd name="T12" fmla="*/ 210 w 281"/>
              <a:gd name="T13" fmla="*/ 36 h 339"/>
              <a:gd name="T14" fmla="*/ 220 w 281"/>
              <a:gd name="T15" fmla="*/ 4 h 339"/>
              <a:gd name="T16" fmla="*/ 177 w 281"/>
              <a:gd name="T17" fmla="*/ 1 h 339"/>
              <a:gd name="T18" fmla="*/ 147 w 281"/>
              <a:gd name="T19" fmla="*/ 9 h 339"/>
              <a:gd name="T20" fmla="*/ 125 w 281"/>
              <a:gd name="T21" fmla="*/ 10 h 339"/>
              <a:gd name="T22" fmla="*/ 128 w 281"/>
              <a:gd name="T23" fmla="*/ 37 h 339"/>
              <a:gd name="T24" fmla="*/ 56 w 281"/>
              <a:gd name="T25" fmla="*/ 75 h 339"/>
              <a:gd name="T26" fmla="*/ 46 w 281"/>
              <a:gd name="T27" fmla="*/ 71 h 339"/>
              <a:gd name="T28" fmla="*/ 40 w 281"/>
              <a:gd name="T29" fmla="*/ 77 h 339"/>
              <a:gd name="T30" fmla="*/ 30 w 281"/>
              <a:gd name="T31" fmla="*/ 107 h 339"/>
              <a:gd name="T32" fmla="*/ 0 w 281"/>
              <a:gd name="T33" fmla="*/ 166 h 339"/>
              <a:gd name="T34" fmla="*/ 28 w 281"/>
              <a:gd name="T35" fmla="*/ 195 h 339"/>
              <a:gd name="T36" fmla="*/ 27 w 281"/>
              <a:gd name="T37" fmla="*/ 228 h 339"/>
              <a:gd name="T38" fmla="*/ 46 w 281"/>
              <a:gd name="T39" fmla="*/ 259 h 339"/>
              <a:gd name="T40" fmla="*/ 61 w 281"/>
              <a:gd name="T41" fmla="*/ 271 h 339"/>
              <a:gd name="T42" fmla="*/ 91 w 281"/>
              <a:gd name="T43" fmla="*/ 311 h 339"/>
              <a:gd name="T44" fmla="*/ 114 w 281"/>
              <a:gd name="T45" fmla="*/ 339 h 339"/>
              <a:gd name="T46" fmla="*/ 133 w 281"/>
              <a:gd name="T47" fmla="*/ 317 h 339"/>
              <a:gd name="T48" fmla="*/ 152 w 281"/>
              <a:gd name="T49" fmla="*/ 304 h 339"/>
              <a:gd name="T50" fmla="*/ 149 w 281"/>
              <a:gd name="T51" fmla="*/ 287 h 339"/>
              <a:gd name="T52" fmla="*/ 139 w 281"/>
              <a:gd name="T53" fmla="*/ 274 h 339"/>
              <a:gd name="T54" fmla="*/ 172 w 281"/>
              <a:gd name="T55" fmla="*/ 257 h 339"/>
              <a:gd name="T56" fmla="*/ 178 w 281"/>
              <a:gd name="T57" fmla="*/ 225 h 339"/>
              <a:gd name="T58" fmla="*/ 204 w 281"/>
              <a:gd name="T59" fmla="*/ 255 h 339"/>
              <a:gd name="T60" fmla="*/ 241 w 281"/>
              <a:gd name="T61" fmla="*/ 239 h 339"/>
              <a:gd name="T62" fmla="*/ 260 w 281"/>
              <a:gd name="T63" fmla="*/ 244 h 339"/>
              <a:gd name="T64" fmla="*/ 269 w 281"/>
              <a:gd name="T65" fmla="*/ 212 h 339"/>
              <a:gd name="T66" fmla="*/ 272 w 281"/>
              <a:gd name="T67" fmla="*/ 17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339">
                <a:moveTo>
                  <a:pt x="279" y="160"/>
                </a:moveTo>
                <a:cubicBezTo>
                  <a:pt x="277" y="154"/>
                  <a:pt x="261" y="153"/>
                  <a:pt x="261" y="153"/>
                </a:cubicBezTo>
                <a:cubicBezTo>
                  <a:pt x="256" y="141"/>
                  <a:pt x="256" y="141"/>
                  <a:pt x="256" y="141"/>
                </a:cubicBezTo>
                <a:cubicBezTo>
                  <a:pt x="244" y="140"/>
                  <a:pt x="244" y="140"/>
                  <a:pt x="244" y="140"/>
                </a:cubicBezTo>
                <a:cubicBezTo>
                  <a:pt x="245" y="116"/>
                  <a:pt x="245" y="116"/>
                  <a:pt x="245" y="116"/>
                </a:cubicBezTo>
                <a:cubicBezTo>
                  <a:pt x="254" y="100"/>
                  <a:pt x="254" y="100"/>
                  <a:pt x="254" y="100"/>
                </a:cubicBezTo>
                <a:cubicBezTo>
                  <a:pt x="254" y="100"/>
                  <a:pt x="261" y="101"/>
                  <a:pt x="267" y="94"/>
                </a:cubicBezTo>
                <a:cubicBezTo>
                  <a:pt x="273" y="87"/>
                  <a:pt x="273" y="74"/>
                  <a:pt x="273" y="74"/>
                </a:cubicBezTo>
                <a:cubicBezTo>
                  <a:pt x="267" y="70"/>
                  <a:pt x="267" y="70"/>
                  <a:pt x="267" y="70"/>
                </a:cubicBezTo>
                <a:cubicBezTo>
                  <a:pt x="267" y="70"/>
                  <a:pt x="266" y="60"/>
                  <a:pt x="263" y="56"/>
                </a:cubicBezTo>
                <a:cubicBezTo>
                  <a:pt x="260" y="52"/>
                  <a:pt x="248" y="47"/>
                  <a:pt x="243" y="47"/>
                </a:cubicBezTo>
                <a:cubicBezTo>
                  <a:pt x="238" y="47"/>
                  <a:pt x="238" y="62"/>
                  <a:pt x="229" y="62"/>
                </a:cubicBezTo>
                <a:cubicBezTo>
                  <a:pt x="220" y="62"/>
                  <a:pt x="212" y="57"/>
                  <a:pt x="212" y="57"/>
                </a:cubicBezTo>
                <a:cubicBezTo>
                  <a:pt x="210" y="36"/>
                  <a:pt x="210" y="36"/>
                  <a:pt x="210" y="36"/>
                </a:cubicBezTo>
                <a:cubicBezTo>
                  <a:pt x="220" y="14"/>
                  <a:pt x="220" y="14"/>
                  <a:pt x="220" y="14"/>
                </a:cubicBezTo>
                <a:cubicBezTo>
                  <a:pt x="220" y="4"/>
                  <a:pt x="220" y="4"/>
                  <a:pt x="220" y="4"/>
                </a:cubicBezTo>
                <a:cubicBezTo>
                  <a:pt x="188" y="5"/>
                  <a:pt x="188" y="5"/>
                  <a:pt x="188" y="5"/>
                </a:cubicBezTo>
                <a:cubicBezTo>
                  <a:pt x="188" y="5"/>
                  <a:pt x="181" y="1"/>
                  <a:pt x="177" y="1"/>
                </a:cubicBezTo>
                <a:cubicBezTo>
                  <a:pt x="173" y="1"/>
                  <a:pt x="168" y="9"/>
                  <a:pt x="168" y="9"/>
                </a:cubicBezTo>
                <a:cubicBezTo>
                  <a:pt x="147" y="9"/>
                  <a:pt x="147" y="9"/>
                  <a:pt x="147" y="9"/>
                </a:cubicBezTo>
                <a:cubicBezTo>
                  <a:pt x="137" y="0"/>
                  <a:pt x="137" y="0"/>
                  <a:pt x="137" y="0"/>
                </a:cubicBezTo>
                <a:cubicBezTo>
                  <a:pt x="125" y="10"/>
                  <a:pt x="125" y="10"/>
                  <a:pt x="125" y="10"/>
                </a:cubicBezTo>
                <a:cubicBezTo>
                  <a:pt x="122" y="33"/>
                  <a:pt x="122" y="33"/>
                  <a:pt x="122" y="33"/>
                </a:cubicBezTo>
                <a:cubicBezTo>
                  <a:pt x="128" y="37"/>
                  <a:pt x="128" y="37"/>
                  <a:pt x="128" y="37"/>
                </a:cubicBezTo>
                <a:cubicBezTo>
                  <a:pt x="128" y="37"/>
                  <a:pt x="128" y="72"/>
                  <a:pt x="123" y="73"/>
                </a:cubicBezTo>
                <a:cubicBezTo>
                  <a:pt x="118" y="74"/>
                  <a:pt x="56" y="75"/>
                  <a:pt x="56" y="75"/>
                </a:cubicBezTo>
                <a:cubicBezTo>
                  <a:pt x="54" y="69"/>
                  <a:pt x="54" y="69"/>
                  <a:pt x="54" y="69"/>
                </a:cubicBezTo>
                <a:cubicBezTo>
                  <a:pt x="46" y="71"/>
                  <a:pt x="46" y="71"/>
                  <a:pt x="46" y="71"/>
                </a:cubicBezTo>
                <a:cubicBezTo>
                  <a:pt x="47" y="72"/>
                  <a:pt x="48" y="72"/>
                  <a:pt x="48" y="72"/>
                </a:cubicBezTo>
                <a:cubicBezTo>
                  <a:pt x="40" y="77"/>
                  <a:pt x="40" y="77"/>
                  <a:pt x="40" y="77"/>
                </a:cubicBezTo>
                <a:cubicBezTo>
                  <a:pt x="40" y="77"/>
                  <a:pt x="49" y="105"/>
                  <a:pt x="45" y="107"/>
                </a:cubicBezTo>
                <a:cubicBezTo>
                  <a:pt x="41" y="109"/>
                  <a:pt x="30" y="107"/>
                  <a:pt x="30" y="107"/>
                </a:cubicBezTo>
                <a:cubicBezTo>
                  <a:pt x="30" y="107"/>
                  <a:pt x="33" y="148"/>
                  <a:pt x="23" y="159"/>
                </a:cubicBezTo>
                <a:cubicBezTo>
                  <a:pt x="13" y="170"/>
                  <a:pt x="0" y="166"/>
                  <a:pt x="0" y="166"/>
                </a:cubicBezTo>
                <a:cubicBezTo>
                  <a:pt x="17" y="203"/>
                  <a:pt x="17" y="203"/>
                  <a:pt x="17" y="203"/>
                </a:cubicBezTo>
                <a:cubicBezTo>
                  <a:pt x="28" y="195"/>
                  <a:pt x="28" y="195"/>
                  <a:pt x="28" y="195"/>
                </a:cubicBezTo>
                <a:cubicBezTo>
                  <a:pt x="34" y="208"/>
                  <a:pt x="34" y="208"/>
                  <a:pt x="34" y="208"/>
                </a:cubicBezTo>
                <a:cubicBezTo>
                  <a:pt x="34" y="208"/>
                  <a:pt x="25" y="221"/>
                  <a:pt x="27" y="228"/>
                </a:cubicBezTo>
                <a:cubicBezTo>
                  <a:pt x="29" y="235"/>
                  <a:pt x="42" y="232"/>
                  <a:pt x="42" y="232"/>
                </a:cubicBezTo>
                <a:cubicBezTo>
                  <a:pt x="46" y="259"/>
                  <a:pt x="46" y="259"/>
                  <a:pt x="46" y="259"/>
                </a:cubicBezTo>
                <a:cubicBezTo>
                  <a:pt x="66" y="263"/>
                  <a:pt x="66" y="263"/>
                  <a:pt x="66" y="263"/>
                </a:cubicBezTo>
                <a:cubicBezTo>
                  <a:pt x="61" y="271"/>
                  <a:pt x="61" y="271"/>
                  <a:pt x="61" y="271"/>
                </a:cubicBezTo>
                <a:cubicBezTo>
                  <a:pt x="94" y="306"/>
                  <a:pt x="94" y="306"/>
                  <a:pt x="94" y="306"/>
                </a:cubicBezTo>
                <a:cubicBezTo>
                  <a:pt x="91" y="311"/>
                  <a:pt x="91" y="311"/>
                  <a:pt x="91" y="311"/>
                </a:cubicBezTo>
                <a:cubicBezTo>
                  <a:pt x="113" y="338"/>
                  <a:pt x="113" y="338"/>
                  <a:pt x="113" y="338"/>
                </a:cubicBezTo>
                <a:cubicBezTo>
                  <a:pt x="114" y="339"/>
                  <a:pt x="114" y="339"/>
                  <a:pt x="114" y="339"/>
                </a:cubicBezTo>
                <a:cubicBezTo>
                  <a:pt x="119" y="326"/>
                  <a:pt x="119" y="326"/>
                  <a:pt x="119" y="326"/>
                </a:cubicBezTo>
                <a:cubicBezTo>
                  <a:pt x="133" y="317"/>
                  <a:pt x="133" y="317"/>
                  <a:pt x="133" y="317"/>
                </a:cubicBezTo>
                <a:cubicBezTo>
                  <a:pt x="133" y="317"/>
                  <a:pt x="148" y="335"/>
                  <a:pt x="152" y="326"/>
                </a:cubicBezTo>
                <a:cubicBezTo>
                  <a:pt x="156" y="317"/>
                  <a:pt x="152" y="304"/>
                  <a:pt x="152" y="304"/>
                </a:cubicBezTo>
                <a:cubicBezTo>
                  <a:pt x="140" y="296"/>
                  <a:pt x="140" y="296"/>
                  <a:pt x="140" y="296"/>
                </a:cubicBezTo>
                <a:cubicBezTo>
                  <a:pt x="149" y="287"/>
                  <a:pt x="149" y="287"/>
                  <a:pt x="149" y="287"/>
                </a:cubicBezTo>
                <a:cubicBezTo>
                  <a:pt x="132" y="274"/>
                  <a:pt x="132" y="274"/>
                  <a:pt x="132" y="274"/>
                </a:cubicBezTo>
                <a:cubicBezTo>
                  <a:pt x="139" y="274"/>
                  <a:pt x="139" y="274"/>
                  <a:pt x="139" y="274"/>
                </a:cubicBezTo>
                <a:cubicBezTo>
                  <a:pt x="139" y="274"/>
                  <a:pt x="132" y="249"/>
                  <a:pt x="138" y="251"/>
                </a:cubicBezTo>
                <a:cubicBezTo>
                  <a:pt x="144" y="253"/>
                  <a:pt x="168" y="262"/>
                  <a:pt x="172" y="257"/>
                </a:cubicBezTo>
                <a:cubicBezTo>
                  <a:pt x="176" y="252"/>
                  <a:pt x="185" y="244"/>
                  <a:pt x="185" y="244"/>
                </a:cubicBezTo>
                <a:cubicBezTo>
                  <a:pt x="185" y="244"/>
                  <a:pt x="172" y="226"/>
                  <a:pt x="178" y="225"/>
                </a:cubicBezTo>
                <a:cubicBezTo>
                  <a:pt x="184" y="224"/>
                  <a:pt x="195" y="226"/>
                  <a:pt x="195" y="226"/>
                </a:cubicBezTo>
                <a:cubicBezTo>
                  <a:pt x="204" y="255"/>
                  <a:pt x="204" y="255"/>
                  <a:pt x="204" y="255"/>
                </a:cubicBezTo>
                <a:cubicBezTo>
                  <a:pt x="204" y="255"/>
                  <a:pt x="218" y="256"/>
                  <a:pt x="226" y="254"/>
                </a:cubicBezTo>
                <a:cubicBezTo>
                  <a:pt x="234" y="252"/>
                  <a:pt x="237" y="236"/>
                  <a:pt x="241" y="239"/>
                </a:cubicBezTo>
                <a:cubicBezTo>
                  <a:pt x="245" y="242"/>
                  <a:pt x="238" y="264"/>
                  <a:pt x="248" y="264"/>
                </a:cubicBezTo>
                <a:cubicBezTo>
                  <a:pt x="258" y="264"/>
                  <a:pt x="260" y="258"/>
                  <a:pt x="260" y="244"/>
                </a:cubicBezTo>
                <a:cubicBezTo>
                  <a:pt x="260" y="230"/>
                  <a:pt x="273" y="226"/>
                  <a:pt x="273" y="226"/>
                </a:cubicBezTo>
                <a:cubicBezTo>
                  <a:pt x="269" y="212"/>
                  <a:pt x="269" y="212"/>
                  <a:pt x="269" y="212"/>
                </a:cubicBezTo>
                <a:cubicBezTo>
                  <a:pt x="273" y="201"/>
                  <a:pt x="273" y="201"/>
                  <a:pt x="273" y="201"/>
                </a:cubicBezTo>
                <a:cubicBezTo>
                  <a:pt x="272" y="171"/>
                  <a:pt x="272" y="171"/>
                  <a:pt x="272" y="171"/>
                </a:cubicBezTo>
                <a:cubicBezTo>
                  <a:pt x="272" y="171"/>
                  <a:pt x="281" y="166"/>
                  <a:pt x="279" y="16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1" name="Freeform 108"/>
          <p:cNvSpPr>
            <a:spLocks noChangeAspect="1"/>
          </p:cNvSpPr>
          <p:nvPr/>
        </p:nvSpPr>
        <p:spPr bwMode="gray">
          <a:xfrm>
            <a:off x="4978400" y="5354638"/>
            <a:ext cx="42863" cy="55562"/>
          </a:xfrm>
          <a:custGeom>
            <a:avLst/>
            <a:gdLst>
              <a:gd name="T0" fmla="*/ 59 w 73"/>
              <a:gd name="T1" fmla="*/ 35 h 87"/>
              <a:gd name="T2" fmla="*/ 62 w 73"/>
              <a:gd name="T3" fmla="*/ 11 h 87"/>
              <a:gd name="T4" fmla="*/ 46 w 73"/>
              <a:gd name="T5" fmla="*/ 14 h 87"/>
              <a:gd name="T6" fmla="*/ 27 w 73"/>
              <a:gd name="T7" fmla="*/ 0 h 87"/>
              <a:gd name="T8" fmla="*/ 11 w 73"/>
              <a:gd name="T9" fmla="*/ 29 h 87"/>
              <a:gd name="T10" fmla="*/ 2 w 73"/>
              <a:gd name="T11" fmla="*/ 58 h 87"/>
              <a:gd name="T12" fmla="*/ 34 w 73"/>
              <a:gd name="T13" fmla="*/ 86 h 87"/>
              <a:gd name="T14" fmla="*/ 56 w 73"/>
              <a:gd name="T15" fmla="*/ 87 h 87"/>
              <a:gd name="T16" fmla="*/ 63 w 73"/>
              <a:gd name="T17" fmla="*/ 62 h 87"/>
              <a:gd name="T18" fmla="*/ 73 w 73"/>
              <a:gd name="T19" fmla="*/ 58 h 87"/>
              <a:gd name="T20" fmla="*/ 69 w 73"/>
              <a:gd name="T21" fmla="*/ 42 h 87"/>
              <a:gd name="T22" fmla="*/ 59 w 73"/>
              <a:gd name="T23" fmla="*/ 3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87">
                <a:moveTo>
                  <a:pt x="59" y="35"/>
                </a:moveTo>
                <a:cubicBezTo>
                  <a:pt x="57" y="28"/>
                  <a:pt x="62" y="11"/>
                  <a:pt x="62" y="11"/>
                </a:cubicBezTo>
                <a:cubicBezTo>
                  <a:pt x="46" y="14"/>
                  <a:pt x="46" y="14"/>
                  <a:pt x="46" y="14"/>
                </a:cubicBezTo>
                <a:cubicBezTo>
                  <a:pt x="46" y="14"/>
                  <a:pt x="34" y="0"/>
                  <a:pt x="27" y="0"/>
                </a:cubicBezTo>
                <a:cubicBezTo>
                  <a:pt x="20" y="0"/>
                  <a:pt x="14" y="25"/>
                  <a:pt x="11" y="29"/>
                </a:cubicBezTo>
                <a:cubicBezTo>
                  <a:pt x="8" y="33"/>
                  <a:pt x="0" y="46"/>
                  <a:pt x="2" y="58"/>
                </a:cubicBezTo>
                <a:cubicBezTo>
                  <a:pt x="4" y="70"/>
                  <a:pt x="27" y="86"/>
                  <a:pt x="34" y="86"/>
                </a:cubicBezTo>
                <a:cubicBezTo>
                  <a:pt x="41" y="86"/>
                  <a:pt x="56" y="87"/>
                  <a:pt x="56" y="87"/>
                </a:cubicBezTo>
                <a:cubicBezTo>
                  <a:pt x="63" y="62"/>
                  <a:pt x="63" y="62"/>
                  <a:pt x="63" y="62"/>
                </a:cubicBezTo>
                <a:cubicBezTo>
                  <a:pt x="63" y="62"/>
                  <a:pt x="68" y="59"/>
                  <a:pt x="73" y="58"/>
                </a:cubicBezTo>
                <a:cubicBezTo>
                  <a:pt x="69" y="42"/>
                  <a:pt x="69" y="42"/>
                  <a:pt x="69" y="42"/>
                </a:cubicBezTo>
                <a:cubicBezTo>
                  <a:pt x="69" y="42"/>
                  <a:pt x="62" y="42"/>
                  <a:pt x="59" y="3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2" name="Freeform 109"/>
          <p:cNvSpPr>
            <a:spLocks noChangeAspect="1"/>
          </p:cNvSpPr>
          <p:nvPr/>
        </p:nvSpPr>
        <p:spPr bwMode="gray">
          <a:xfrm>
            <a:off x="4478338" y="5065713"/>
            <a:ext cx="361950" cy="400050"/>
          </a:xfrm>
          <a:custGeom>
            <a:avLst/>
            <a:gdLst>
              <a:gd name="T0" fmla="*/ 257 w 635"/>
              <a:gd name="T1" fmla="*/ 609 h 648"/>
              <a:gd name="T2" fmla="*/ 281 w 635"/>
              <a:gd name="T3" fmla="*/ 636 h 648"/>
              <a:gd name="T4" fmla="*/ 304 w 635"/>
              <a:gd name="T5" fmla="*/ 648 h 648"/>
              <a:gd name="T6" fmla="*/ 330 w 635"/>
              <a:gd name="T7" fmla="*/ 646 h 648"/>
              <a:gd name="T8" fmla="*/ 345 w 635"/>
              <a:gd name="T9" fmla="*/ 632 h 648"/>
              <a:gd name="T10" fmla="*/ 358 w 635"/>
              <a:gd name="T11" fmla="*/ 622 h 648"/>
              <a:gd name="T12" fmla="*/ 384 w 635"/>
              <a:gd name="T13" fmla="*/ 273 h 648"/>
              <a:gd name="T14" fmla="*/ 431 w 635"/>
              <a:gd name="T15" fmla="*/ 192 h 648"/>
              <a:gd name="T16" fmla="*/ 435 w 635"/>
              <a:gd name="T17" fmla="*/ 71 h 648"/>
              <a:gd name="T18" fmla="*/ 541 w 635"/>
              <a:gd name="T19" fmla="*/ 55 h 648"/>
              <a:gd name="T20" fmla="*/ 554 w 635"/>
              <a:gd name="T21" fmla="*/ 69 h 648"/>
              <a:gd name="T22" fmla="*/ 577 w 635"/>
              <a:gd name="T23" fmla="*/ 63 h 648"/>
              <a:gd name="T24" fmla="*/ 601 w 635"/>
              <a:gd name="T25" fmla="*/ 55 h 648"/>
              <a:gd name="T26" fmla="*/ 635 w 635"/>
              <a:gd name="T27" fmla="*/ 45 h 648"/>
              <a:gd name="T28" fmla="*/ 602 w 635"/>
              <a:gd name="T29" fmla="*/ 34 h 648"/>
              <a:gd name="T30" fmla="*/ 576 w 635"/>
              <a:gd name="T31" fmla="*/ 31 h 648"/>
              <a:gd name="T32" fmla="*/ 548 w 635"/>
              <a:gd name="T33" fmla="*/ 35 h 648"/>
              <a:gd name="T34" fmla="*/ 414 w 635"/>
              <a:gd name="T35" fmla="*/ 55 h 648"/>
              <a:gd name="T36" fmla="*/ 362 w 635"/>
              <a:gd name="T37" fmla="*/ 50 h 648"/>
              <a:gd name="T38" fmla="*/ 335 w 635"/>
              <a:gd name="T39" fmla="*/ 44 h 648"/>
              <a:gd name="T40" fmla="*/ 116 w 635"/>
              <a:gd name="T41" fmla="*/ 25 h 648"/>
              <a:gd name="T42" fmla="*/ 58 w 635"/>
              <a:gd name="T43" fmla="*/ 0 h 648"/>
              <a:gd name="T44" fmla="*/ 28 w 635"/>
              <a:gd name="T45" fmla="*/ 16 h 648"/>
              <a:gd name="T46" fmla="*/ 10 w 635"/>
              <a:gd name="T47" fmla="*/ 15 h 648"/>
              <a:gd name="T48" fmla="*/ 4 w 635"/>
              <a:gd name="T49" fmla="*/ 62 h 648"/>
              <a:gd name="T50" fmla="*/ 65 w 635"/>
              <a:gd name="T51" fmla="*/ 170 h 648"/>
              <a:gd name="T52" fmla="*/ 102 w 635"/>
              <a:gd name="T53" fmla="*/ 245 h 648"/>
              <a:gd name="T54" fmla="*/ 131 w 635"/>
              <a:gd name="T55" fmla="*/ 296 h 648"/>
              <a:gd name="T56" fmla="*/ 146 w 635"/>
              <a:gd name="T57" fmla="*/ 431 h 648"/>
              <a:gd name="T58" fmla="*/ 149 w 635"/>
              <a:gd name="T59" fmla="*/ 484 h 648"/>
              <a:gd name="T60" fmla="*/ 159 w 635"/>
              <a:gd name="T61" fmla="*/ 508 h 648"/>
              <a:gd name="T62" fmla="*/ 168 w 635"/>
              <a:gd name="T63" fmla="*/ 544 h 648"/>
              <a:gd name="T64" fmla="*/ 190 w 635"/>
              <a:gd name="T65" fmla="*/ 606 h 648"/>
              <a:gd name="T66" fmla="*/ 216 w 635"/>
              <a:gd name="T67" fmla="*/ 625 h 648"/>
              <a:gd name="T68" fmla="*/ 243 w 635"/>
              <a:gd name="T69" fmla="*/ 59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648">
                <a:moveTo>
                  <a:pt x="243" y="596"/>
                </a:moveTo>
                <a:cubicBezTo>
                  <a:pt x="247" y="597"/>
                  <a:pt x="257" y="609"/>
                  <a:pt x="257" y="609"/>
                </a:cubicBezTo>
                <a:cubicBezTo>
                  <a:pt x="257" y="609"/>
                  <a:pt x="256" y="624"/>
                  <a:pt x="261" y="631"/>
                </a:cubicBezTo>
                <a:cubicBezTo>
                  <a:pt x="265" y="638"/>
                  <a:pt x="274" y="632"/>
                  <a:pt x="281" y="636"/>
                </a:cubicBezTo>
                <a:cubicBezTo>
                  <a:pt x="288" y="640"/>
                  <a:pt x="292" y="648"/>
                  <a:pt x="292" y="648"/>
                </a:cubicBezTo>
                <a:cubicBezTo>
                  <a:pt x="304" y="648"/>
                  <a:pt x="304" y="648"/>
                  <a:pt x="304" y="648"/>
                </a:cubicBezTo>
                <a:cubicBezTo>
                  <a:pt x="304" y="648"/>
                  <a:pt x="310" y="640"/>
                  <a:pt x="318" y="640"/>
                </a:cubicBezTo>
                <a:cubicBezTo>
                  <a:pt x="326" y="640"/>
                  <a:pt x="330" y="646"/>
                  <a:pt x="330" y="646"/>
                </a:cubicBezTo>
                <a:cubicBezTo>
                  <a:pt x="330" y="646"/>
                  <a:pt x="337" y="646"/>
                  <a:pt x="342" y="646"/>
                </a:cubicBezTo>
                <a:cubicBezTo>
                  <a:pt x="348" y="646"/>
                  <a:pt x="345" y="632"/>
                  <a:pt x="345" y="632"/>
                </a:cubicBezTo>
                <a:cubicBezTo>
                  <a:pt x="353" y="630"/>
                  <a:pt x="353" y="630"/>
                  <a:pt x="353" y="630"/>
                </a:cubicBezTo>
                <a:cubicBezTo>
                  <a:pt x="353" y="630"/>
                  <a:pt x="351" y="625"/>
                  <a:pt x="358" y="622"/>
                </a:cubicBezTo>
                <a:cubicBezTo>
                  <a:pt x="365" y="619"/>
                  <a:pt x="379" y="618"/>
                  <a:pt x="379" y="618"/>
                </a:cubicBezTo>
                <a:cubicBezTo>
                  <a:pt x="384" y="273"/>
                  <a:pt x="384" y="273"/>
                  <a:pt x="384" y="273"/>
                </a:cubicBezTo>
                <a:cubicBezTo>
                  <a:pt x="432" y="273"/>
                  <a:pt x="432" y="273"/>
                  <a:pt x="432" y="273"/>
                </a:cubicBezTo>
                <a:cubicBezTo>
                  <a:pt x="431" y="192"/>
                  <a:pt x="431" y="192"/>
                  <a:pt x="431" y="192"/>
                </a:cubicBezTo>
                <a:cubicBezTo>
                  <a:pt x="435" y="188"/>
                  <a:pt x="435" y="188"/>
                  <a:pt x="435" y="188"/>
                </a:cubicBezTo>
                <a:cubicBezTo>
                  <a:pt x="435" y="71"/>
                  <a:pt x="435" y="71"/>
                  <a:pt x="435" y="71"/>
                </a:cubicBezTo>
                <a:cubicBezTo>
                  <a:pt x="435" y="71"/>
                  <a:pt x="474" y="68"/>
                  <a:pt x="496" y="65"/>
                </a:cubicBezTo>
                <a:cubicBezTo>
                  <a:pt x="517" y="63"/>
                  <a:pt x="533" y="55"/>
                  <a:pt x="541" y="55"/>
                </a:cubicBezTo>
                <a:cubicBezTo>
                  <a:pt x="550" y="55"/>
                  <a:pt x="548" y="69"/>
                  <a:pt x="548" y="69"/>
                </a:cubicBezTo>
                <a:cubicBezTo>
                  <a:pt x="554" y="69"/>
                  <a:pt x="554" y="69"/>
                  <a:pt x="554" y="69"/>
                </a:cubicBezTo>
                <a:cubicBezTo>
                  <a:pt x="554" y="69"/>
                  <a:pt x="556" y="83"/>
                  <a:pt x="559" y="82"/>
                </a:cubicBezTo>
                <a:cubicBezTo>
                  <a:pt x="562" y="81"/>
                  <a:pt x="572" y="68"/>
                  <a:pt x="577" y="63"/>
                </a:cubicBezTo>
                <a:cubicBezTo>
                  <a:pt x="583" y="57"/>
                  <a:pt x="593" y="55"/>
                  <a:pt x="593" y="55"/>
                </a:cubicBezTo>
                <a:cubicBezTo>
                  <a:pt x="601" y="55"/>
                  <a:pt x="601" y="55"/>
                  <a:pt x="601" y="55"/>
                </a:cubicBezTo>
                <a:cubicBezTo>
                  <a:pt x="612" y="47"/>
                  <a:pt x="612" y="47"/>
                  <a:pt x="612" y="47"/>
                </a:cubicBezTo>
                <a:cubicBezTo>
                  <a:pt x="635" y="45"/>
                  <a:pt x="635" y="45"/>
                  <a:pt x="635" y="45"/>
                </a:cubicBezTo>
                <a:cubicBezTo>
                  <a:pt x="622" y="32"/>
                  <a:pt x="622" y="32"/>
                  <a:pt x="622" y="32"/>
                </a:cubicBezTo>
                <a:cubicBezTo>
                  <a:pt x="602" y="34"/>
                  <a:pt x="602" y="34"/>
                  <a:pt x="602" y="34"/>
                </a:cubicBezTo>
                <a:cubicBezTo>
                  <a:pt x="602" y="34"/>
                  <a:pt x="601" y="26"/>
                  <a:pt x="592" y="26"/>
                </a:cubicBezTo>
                <a:cubicBezTo>
                  <a:pt x="583" y="26"/>
                  <a:pt x="576" y="31"/>
                  <a:pt x="576" y="31"/>
                </a:cubicBezTo>
                <a:cubicBezTo>
                  <a:pt x="563" y="39"/>
                  <a:pt x="563" y="39"/>
                  <a:pt x="563" y="39"/>
                </a:cubicBezTo>
                <a:cubicBezTo>
                  <a:pt x="548" y="35"/>
                  <a:pt x="548" y="35"/>
                  <a:pt x="548" y="35"/>
                </a:cubicBezTo>
                <a:cubicBezTo>
                  <a:pt x="548" y="35"/>
                  <a:pt x="488" y="55"/>
                  <a:pt x="460" y="55"/>
                </a:cubicBezTo>
                <a:cubicBezTo>
                  <a:pt x="432" y="55"/>
                  <a:pt x="414" y="55"/>
                  <a:pt x="414" y="55"/>
                </a:cubicBezTo>
                <a:cubicBezTo>
                  <a:pt x="408" y="49"/>
                  <a:pt x="408" y="49"/>
                  <a:pt x="408" y="49"/>
                </a:cubicBezTo>
                <a:cubicBezTo>
                  <a:pt x="362" y="50"/>
                  <a:pt x="362" y="50"/>
                  <a:pt x="362" y="50"/>
                </a:cubicBezTo>
                <a:cubicBezTo>
                  <a:pt x="358" y="44"/>
                  <a:pt x="358" y="44"/>
                  <a:pt x="358" y="44"/>
                </a:cubicBezTo>
                <a:cubicBezTo>
                  <a:pt x="358" y="44"/>
                  <a:pt x="342" y="46"/>
                  <a:pt x="335" y="44"/>
                </a:cubicBezTo>
                <a:cubicBezTo>
                  <a:pt x="328" y="42"/>
                  <a:pt x="319" y="23"/>
                  <a:pt x="319" y="23"/>
                </a:cubicBezTo>
                <a:cubicBezTo>
                  <a:pt x="116" y="25"/>
                  <a:pt x="116" y="25"/>
                  <a:pt x="116" y="25"/>
                </a:cubicBezTo>
                <a:cubicBezTo>
                  <a:pt x="116" y="25"/>
                  <a:pt x="82" y="12"/>
                  <a:pt x="78" y="1"/>
                </a:cubicBezTo>
                <a:cubicBezTo>
                  <a:pt x="79" y="2"/>
                  <a:pt x="58" y="0"/>
                  <a:pt x="58" y="0"/>
                </a:cubicBezTo>
                <a:cubicBezTo>
                  <a:pt x="58" y="0"/>
                  <a:pt x="54" y="14"/>
                  <a:pt x="47" y="15"/>
                </a:cubicBezTo>
                <a:cubicBezTo>
                  <a:pt x="40" y="16"/>
                  <a:pt x="28" y="16"/>
                  <a:pt x="28" y="16"/>
                </a:cubicBezTo>
                <a:cubicBezTo>
                  <a:pt x="21" y="11"/>
                  <a:pt x="21" y="11"/>
                  <a:pt x="21" y="11"/>
                </a:cubicBezTo>
                <a:cubicBezTo>
                  <a:pt x="10" y="15"/>
                  <a:pt x="10" y="15"/>
                  <a:pt x="10" y="15"/>
                </a:cubicBezTo>
                <a:cubicBezTo>
                  <a:pt x="0" y="16"/>
                  <a:pt x="0" y="16"/>
                  <a:pt x="0" y="16"/>
                </a:cubicBezTo>
                <a:cubicBezTo>
                  <a:pt x="4" y="62"/>
                  <a:pt x="4" y="62"/>
                  <a:pt x="4" y="62"/>
                </a:cubicBezTo>
                <a:cubicBezTo>
                  <a:pt x="4" y="62"/>
                  <a:pt x="13" y="79"/>
                  <a:pt x="22" y="92"/>
                </a:cubicBezTo>
                <a:cubicBezTo>
                  <a:pt x="31" y="105"/>
                  <a:pt x="64" y="153"/>
                  <a:pt x="65" y="170"/>
                </a:cubicBezTo>
                <a:cubicBezTo>
                  <a:pt x="66" y="187"/>
                  <a:pt x="79" y="204"/>
                  <a:pt x="83" y="217"/>
                </a:cubicBezTo>
                <a:cubicBezTo>
                  <a:pt x="87" y="230"/>
                  <a:pt x="102" y="245"/>
                  <a:pt x="102" y="245"/>
                </a:cubicBezTo>
                <a:cubicBezTo>
                  <a:pt x="102" y="259"/>
                  <a:pt x="102" y="259"/>
                  <a:pt x="102" y="259"/>
                </a:cubicBezTo>
                <a:cubicBezTo>
                  <a:pt x="102" y="259"/>
                  <a:pt x="131" y="280"/>
                  <a:pt x="131" y="296"/>
                </a:cubicBezTo>
                <a:cubicBezTo>
                  <a:pt x="131" y="312"/>
                  <a:pt x="129" y="386"/>
                  <a:pt x="129" y="386"/>
                </a:cubicBezTo>
                <a:cubicBezTo>
                  <a:pt x="129" y="386"/>
                  <a:pt x="144" y="411"/>
                  <a:pt x="146" y="431"/>
                </a:cubicBezTo>
                <a:cubicBezTo>
                  <a:pt x="148" y="451"/>
                  <a:pt x="140" y="451"/>
                  <a:pt x="140" y="451"/>
                </a:cubicBezTo>
                <a:cubicBezTo>
                  <a:pt x="149" y="484"/>
                  <a:pt x="149" y="484"/>
                  <a:pt x="149" y="484"/>
                </a:cubicBezTo>
                <a:cubicBezTo>
                  <a:pt x="151" y="508"/>
                  <a:pt x="151" y="508"/>
                  <a:pt x="151" y="508"/>
                </a:cubicBezTo>
                <a:cubicBezTo>
                  <a:pt x="159" y="508"/>
                  <a:pt x="159" y="508"/>
                  <a:pt x="159" y="508"/>
                </a:cubicBezTo>
                <a:cubicBezTo>
                  <a:pt x="159" y="508"/>
                  <a:pt x="156" y="528"/>
                  <a:pt x="157" y="532"/>
                </a:cubicBezTo>
                <a:cubicBezTo>
                  <a:pt x="158" y="536"/>
                  <a:pt x="168" y="544"/>
                  <a:pt x="168" y="544"/>
                </a:cubicBezTo>
                <a:cubicBezTo>
                  <a:pt x="169" y="563"/>
                  <a:pt x="169" y="563"/>
                  <a:pt x="169" y="563"/>
                </a:cubicBezTo>
                <a:cubicBezTo>
                  <a:pt x="169" y="563"/>
                  <a:pt x="184" y="595"/>
                  <a:pt x="190" y="606"/>
                </a:cubicBezTo>
                <a:cubicBezTo>
                  <a:pt x="196" y="617"/>
                  <a:pt x="216" y="624"/>
                  <a:pt x="216" y="624"/>
                </a:cubicBezTo>
                <a:cubicBezTo>
                  <a:pt x="216" y="624"/>
                  <a:pt x="216" y="624"/>
                  <a:pt x="216" y="625"/>
                </a:cubicBezTo>
                <a:cubicBezTo>
                  <a:pt x="228" y="619"/>
                  <a:pt x="228" y="619"/>
                  <a:pt x="228" y="619"/>
                </a:cubicBezTo>
                <a:cubicBezTo>
                  <a:pt x="228" y="619"/>
                  <a:pt x="239" y="595"/>
                  <a:pt x="243" y="59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3" name="Freeform 110"/>
          <p:cNvSpPr>
            <a:spLocks noChangeAspect="1"/>
          </p:cNvSpPr>
          <p:nvPr/>
        </p:nvSpPr>
        <p:spPr bwMode="gray">
          <a:xfrm>
            <a:off x="4840288" y="5021263"/>
            <a:ext cx="214312" cy="225425"/>
          </a:xfrm>
          <a:custGeom>
            <a:avLst/>
            <a:gdLst>
              <a:gd name="T0" fmla="*/ 11 w 372"/>
              <a:gd name="T1" fmla="*/ 136 h 366"/>
              <a:gd name="T2" fmla="*/ 11 w 372"/>
              <a:gd name="T3" fmla="*/ 156 h 366"/>
              <a:gd name="T4" fmla="*/ 23 w 372"/>
              <a:gd name="T5" fmla="*/ 160 h 366"/>
              <a:gd name="T6" fmla="*/ 33 w 372"/>
              <a:gd name="T7" fmla="*/ 181 h 366"/>
              <a:gd name="T8" fmla="*/ 42 w 372"/>
              <a:gd name="T9" fmla="*/ 213 h 366"/>
              <a:gd name="T10" fmla="*/ 70 w 372"/>
              <a:gd name="T11" fmla="*/ 234 h 366"/>
              <a:gd name="T12" fmla="*/ 90 w 372"/>
              <a:gd name="T13" fmla="*/ 238 h 366"/>
              <a:gd name="T14" fmla="*/ 91 w 372"/>
              <a:gd name="T15" fmla="*/ 260 h 366"/>
              <a:gd name="T16" fmla="*/ 112 w 372"/>
              <a:gd name="T17" fmla="*/ 261 h 366"/>
              <a:gd name="T18" fmla="*/ 114 w 372"/>
              <a:gd name="T19" fmla="*/ 276 h 366"/>
              <a:gd name="T20" fmla="*/ 110 w 372"/>
              <a:gd name="T21" fmla="*/ 281 h 366"/>
              <a:gd name="T22" fmla="*/ 110 w 372"/>
              <a:gd name="T23" fmla="*/ 299 h 366"/>
              <a:gd name="T24" fmla="*/ 122 w 372"/>
              <a:gd name="T25" fmla="*/ 304 h 366"/>
              <a:gd name="T26" fmla="*/ 122 w 372"/>
              <a:gd name="T27" fmla="*/ 319 h 366"/>
              <a:gd name="T28" fmla="*/ 161 w 372"/>
              <a:gd name="T29" fmla="*/ 327 h 366"/>
              <a:gd name="T30" fmla="*/ 180 w 372"/>
              <a:gd name="T31" fmla="*/ 352 h 366"/>
              <a:gd name="T32" fmla="*/ 167 w 372"/>
              <a:gd name="T33" fmla="*/ 353 h 366"/>
              <a:gd name="T34" fmla="*/ 206 w 372"/>
              <a:gd name="T35" fmla="*/ 351 h 366"/>
              <a:gd name="T36" fmla="*/ 230 w 372"/>
              <a:gd name="T37" fmla="*/ 359 h 366"/>
              <a:gd name="T38" fmla="*/ 265 w 372"/>
              <a:gd name="T39" fmla="*/ 359 h 366"/>
              <a:gd name="T40" fmla="*/ 277 w 372"/>
              <a:gd name="T41" fmla="*/ 366 h 366"/>
              <a:gd name="T42" fmla="*/ 324 w 372"/>
              <a:gd name="T43" fmla="*/ 310 h 366"/>
              <a:gd name="T44" fmla="*/ 334 w 372"/>
              <a:gd name="T45" fmla="*/ 307 h 366"/>
              <a:gd name="T46" fmla="*/ 325 w 372"/>
              <a:gd name="T47" fmla="*/ 294 h 366"/>
              <a:gd name="T48" fmla="*/ 333 w 372"/>
              <a:gd name="T49" fmla="*/ 289 h 366"/>
              <a:gd name="T50" fmla="*/ 334 w 372"/>
              <a:gd name="T51" fmla="*/ 266 h 366"/>
              <a:gd name="T52" fmla="*/ 350 w 372"/>
              <a:gd name="T53" fmla="*/ 257 h 366"/>
              <a:gd name="T54" fmla="*/ 354 w 372"/>
              <a:gd name="T55" fmla="*/ 242 h 366"/>
              <a:gd name="T56" fmla="*/ 364 w 372"/>
              <a:gd name="T57" fmla="*/ 229 h 366"/>
              <a:gd name="T58" fmla="*/ 346 w 372"/>
              <a:gd name="T59" fmla="*/ 206 h 366"/>
              <a:gd name="T60" fmla="*/ 360 w 372"/>
              <a:gd name="T61" fmla="*/ 190 h 366"/>
              <a:gd name="T62" fmla="*/ 346 w 372"/>
              <a:gd name="T63" fmla="*/ 174 h 366"/>
              <a:gd name="T64" fmla="*/ 360 w 372"/>
              <a:gd name="T65" fmla="*/ 167 h 366"/>
              <a:gd name="T66" fmla="*/ 360 w 372"/>
              <a:gd name="T67" fmla="*/ 158 h 366"/>
              <a:gd name="T68" fmla="*/ 366 w 372"/>
              <a:gd name="T69" fmla="*/ 145 h 366"/>
              <a:gd name="T70" fmla="*/ 358 w 372"/>
              <a:gd name="T71" fmla="*/ 119 h 366"/>
              <a:gd name="T72" fmla="*/ 366 w 372"/>
              <a:gd name="T73" fmla="*/ 107 h 366"/>
              <a:gd name="T74" fmla="*/ 360 w 372"/>
              <a:gd name="T75" fmla="*/ 99 h 366"/>
              <a:gd name="T76" fmla="*/ 366 w 372"/>
              <a:gd name="T77" fmla="*/ 90 h 366"/>
              <a:gd name="T78" fmla="*/ 358 w 372"/>
              <a:gd name="T79" fmla="*/ 81 h 366"/>
              <a:gd name="T80" fmla="*/ 368 w 372"/>
              <a:gd name="T81" fmla="*/ 63 h 366"/>
              <a:gd name="T82" fmla="*/ 349 w 372"/>
              <a:gd name="T83" fmla="*/ 55 h 366"/>
              <a:gd name="T84" fmla="*/ 336 w 372"/>
              <a:gd name="T85" fmla="*/ 43 h 366"/>
              <a:gd name="T86" fmla="*/ 318 w 372"/>
              <a:gd name="T87" fmla="*/ 46 h 366"/>
              <a:gd name="T88" fmla="*/ 308 w 372"/>
              <a:gd name="T89" fmla="*/ 30 h 366"/>
              <a:gd name="T90" fmla="*/ 293 w 372"/>
              <a:gd name="T91" fmla="*/ 33 h 366"/>
              <a:gd name="T92" fmla="*/ 285 w 372"/>
              <a:gd name="T93" fmla="*/ 21 h 366"/>
              <a:gd name="T94" fmla="*/ 246 w 372"/>
              <a:gd name="T95" fmla="*/ 21 h 366"/>
              <a:gd name="T96" fmla="*/ 245 w 372"/>
              <a:gd name="T97" fmla="*/ 1 h 366"/>
              <a:gd name="T98" fmla="*/ 205 w 372"/>
              <a:gd name="T99" fmla="*/ 5 h 366"/>
              <a:gd name="T100" fmla="*/ 170 w 372"/>
              <a:gd name="T101" fmla="*/ 25 h 366"/>
              <a:gd name="T102" fmla="*/ 172 w 372"/>
              <a:gd name="T103" fmla="*/ 49 h 366"/>
              <a:gd name="T104" fmla="*/ 125 w 372"/>
              <a:gd name="T105" fmla="*/ 68 h 366"/>
              <a:gd name="T106" fmla="*/ 116 w 372"/>
              <a:gd name="T107" fmla="*/ 91 h 366"/>
              <a:gd name="T108" fmla="*/ 77 w 372"/>
              <a:gd name="T109" fmla="*/ 127 h 366"/>
              <a:gd name="T110" fmla="*/ 51 w 372"/>
              <a:gd name="T111" fmla="*/ 121 h 366"/>
              <a:gd name="T112" fmla="*/ 38 w 372"/>
              <a:gd name="T113" fmla="*/ 127 h 366"/>
              <a:gd name="T114" fmla="*/ 26 w 372"/>
              <a:gd name="T115" fmla="*/ 117 h 366"/>
              <a:gd name="T116" fmla="*/ 0 w 372"/>
              <a:gd name="T117" fmla="*/ 117 h 366"/>
              <a:gd name="T118" fmla="*/ 2 w 372"/>
              <a:gd name="T119" fmla="*/ 127 h 366"/>
              <a:gd name="T120" fmla="*/ 11 w 372"/>
              <a:gd name="T121" fmla="*/ 1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366">
                <a:moveTo>
                  <a:pt x="11" y="136"/>
                </a:moveTo>
                <a:cubicBezTo>
                  <a:pt x="11" y="156"/>
                  <a:pt x="11" y="156"/>
                  <a:pt x="11" y="156"/>
                </a:cubicBezTo>
                <a:cubicBezTo>
                  <a:pt x="11" y="156"/>
                  <a:pt x="19" y="150"/>
                  <a:pt x="23" y="160"/>
                </a:cubicBezTo>
                <a:cubicBezTo>
                  <a:pt x="27" y="170"/>
                  <a:pt x="33" y="181"/>
                  <a:pt x="33" y="181"/>
                </a:cubicBezTo>
                <a:cubicBezTo>
                  <a:pt x="33" y="181"/>
                  <a:pt x="35" y="204"/>
                  <a:pt x="42" y="213"/>
                </a:cubicBezTo>
                <a:cubicBezTo>
                  <a:pt x="49" y="222"/>
                  <a:pt x="70" y="234"/>
                  <a:pt x="70" y="234"/>
                </a:cubicBezTo>
                <a:cubicBezTo>
                  <a:pt x="70" y="234"/>
                  <a:pt x="88" y="231"/>
                  <a:pt x="90" y="238"/>
                </a:cubicBezTo>
                <a:cubicBezTo>
                  <a:pt x="92" y="245"/>
                  <a:pt x="91" y="260"/>
                  <a:pt x="91" y="260"/>
                </a:cubicBezTo>
                <a:cubicBezTo>
                  <a:pt x="112" y="261"/>
                  <a:pt x="112" y="261"/>
                  <a:pt x="112" y="261"/>
                </a:cubicBezTo>
                <a:cubicBezTo>
                  <a:pt x="114" y="276"/>
                  <a:pt x="114" y="276"/>
                  <a:pt x="114" y="276"/>
                </a:cubicBezTo>
                <a:cubicBezTo>
                  <a:pt x="110" y="281"/>
                  <a:pt x="110" y="281"/>
                  <a:pt x="110" y="281"/>
                </a:cubicBezTo>
                <a:cubicBezTo>
                  <a:pt x="110" y="299"/>
                  <a:pt x="110" y="299"/>
                  <a:pt x="110" y="299"/>
                </a:cubicBezTo>
                <a:cubicBezTo>
                  <a:pt x="110" y="299"/>
                  <a:pt x="122" y="297"/>
                  <a:pt x="122" y="304"/>
                </a:cubicBezTo>
                <a:cubicBezTo>
                  <a:pt x="122" y="311"/>
                  <a:pt x="122" y="319"/>
                  <a:pt x="122" y="319"/>
                </a:cubicBezTo>
                <a:cubicBezTo>
                  <a:pt x="122" y="319"/>
                  <a:pt x="148" y="322"/>
                  <a:pt x="161" y="327"/>
                </a:cubicBezTo>
                <a:cubicBezTo>
                  <a:pt x="171" y="331"/>
                  <a:pt x="177" y="345"/>
                  <a:pt x="180" y="352"/>
                </a:cubicBezTo>
                <a:cubicBezTo>
                  <a:pt x="167" y="353"/>
                  <a:pt x="167" y="353"/>
                  <a:pt x="167" y="353"/>
                </a:cubicBezTo>
                <a:cubicBezTo>
                  <a:pt x="206" y="351"/>
                  <a:pt x="206" y="351"/>
                  <a:pt x="206" y="351"/>
                </a:cubicBezTo>
                <a:cubicBezTo>
                  <a:pt x="206" y="351"/>
                  <a:pt x="222" y="358"/>
                  <a:pt x="230" y="359"/>
                </a:cubicBezTo>
                <a:cubicBezTo>
                  <a:pt x="238" y="360"/>
                  <a:pt x="265" y="359"/>
                  <a:pt x="265" y="359"/>
                </a:cubicBezTo>
                <a:cubicBezTo>
                  <a:pt x="277" y="366"/>
                  <a:pt x="277" y="366"/>
                  <a:pt x="277" y="366"/>
                </a:cubicBezTo>
                <a:cubicBezTo>
                  <a:pt x="324" y="310"/>
                  <a:pt x="324" y="310"/>
                  <a:pt x="324" y="310"/>
                </a:cubicBezTo>
                <a:cubicBezTo>
                  <a:pt x="334" y="307"/>
                  <a:pt x="334" y="307"/>
                  <a:pt x="334" y="307"/>
                </a:cubicBezTo>
                <a:cubicBezTo>
                  <a:pt x="325" y="294"/>
                  <a:pt x="325" y="294"/>
                  <a:pt x="325" y="294"/>
                </a:cubicBezTo>
                <a:cubicBezTo>
                  <a:pt x="333" y="289"/>
                  <a:pt x="333" y="289"/>
                  <a:pt x="333" y="289"/>
                </a:cubicBezTo>
                <a:cubicBezTo>
                  <a:pt x="334" y="266"/>
                  <a:pt x="334" y="266"/>
                  <a:pt x="334" y="266"/>
                </a:cubicBezTo>
                <a:cubicBezTo>
                  <a:pt x="334" y="266"/>
                  <a:pt x="349" y="265"/>
                  <a:pt x="350" y="257"/>
                </a:cubicBezTo>
                <a:cubicBezTo>
                  <a:pt x="352" y="249"/>
                  <a:pt x="354" y="242"/>
                  <a:pt x="354" y="242"/>
                </a:cubicBezTo>
                <a:cubicBezTo>
                  <a:pt x="354" y="242"/>
                  <a:pt x="365" y="235"/>
                  <a:pt x="364" y="229"/>
                </a:cubicBezTo>
                <a:cubicBezTo>
                  <a:pt x="362" y="222"/>
                  <a:pt x="345" y="211"/>
                  <a:pt x="346" y="206"/>
                </a:cubicBezTo>
                <a:cubicBezTo>
                  <a:pt x="348" y="201"/>
                  <a:pt x="360" y="190"/>
                  <a:pt x="360" y="190"/>
                </a:cubicBezTo>
                <a:cubicBezTo>
                  <a:pt x="346" y="174"/>
                  <a:pt x="346" y="174"/>
                  <a:pt x="346" y="174"/>
                </a:cubicBezTo>
                <a:cubicBezTo>
                  <a:pt x="360" y="167"/>
                  <a:pt x="360" y="167"/>
                  <a:pt x="360" y="167"/>
                </a:cubicBezTo>
                <a:cubicBezTo>
                  <a:pt x="360" y="158"/>
                  <a:pt x="360" y="158"/>
                  <a:pt x="360" y="158"/>
                </a:cubicBezTo>
                <a:cubicBezTo>
                  <a:pt x="360" y="158"/>
                  <a:pt x="369" y="158"/>
                  <a:pt x="366" y="145"/>
                </a:cubicBezTo>
                <a:cubicBezTo>
                  <a:pt x="364" y="131"/>
                  <a:pt x="356" y="125"/>
                  <a:pt x="358" y="119"/>
                </a:cubicBezTo>
                <a:cubicBezTo>
                  <a:pt x="361" y="114"/>
                  <a:pt x="366" y="107"/>
                  <a:pt x="366" y="107"/>
                </a:cubicBezTo>
                <a:cubicBezTo>
                  <a:pt x="360" y="99"/>
                  <a:pt x="360" y="99"/>
                  <a:pt x="360" y="99"/>
                </a:cubicBezTo>
                <a:cubicBezTo>
                  <a:pt x="366" y="90"/>
                  <a:pt x="366" y="90"/>
                  <a:pt x="366" y="90"/>
                </a:cubicBezTo>
                <a:cubicBezTo>
                  <a:pt x="358" y="81"/>
                  <a:pt x="358" y="81"/>
                  <a:pt x="358" y="81"/>
                </a:cubicBezTo>
                <a:cubicBezTo>
                  <a:pt x="358" y="81"/>
                  <a:pt x="372" y="71"/>
                  <a:pt x="368" y="63"/>
                </a:cubicBezTo>
                <a:cubicBezTo>
                  <a:pt x="364" y="55"/>
                  <a:pt x="349" y="55"/>
                  <a:pt x="349" y="55"/>
                </a:cubicBezTo>
                <a:cubicBezTo>
                  <a:pt x="349" y="55"/>
                  <a:pt x="344" y="43"/>
                  <a:pt x="336" y="43"/>
                </a:cubicBezTo>
                <a:cubicBezTo>
                  <a:pt x="328" y="43"/>
                  <a:pt x="318" y="46"/>
                  <a:pt x="318" y="46"/>
                </a:cubicBezTo>
                <a:cubicBezTo>
                  <a:pt x="308" y="30"/>
                  <a:pt x="308" y="30"/>
                  <a:pt x="308" y="30"/>
                </a:cubicBezTo>
                <a:cubicBezTo>
                  <a:pt x="293" y="33"/>
                  <a:pt x="293" y="33"/>
                  <a:pt x="293" y="33"/>
                </a:cubicBezTo>
                <a:cubicBezTo>
                  <a:pt x="285" y="21"/>
                  <a:pt x="285" y="21"/>
                  <a:pt x="285" y="21"/>
                </a:cubicBezTo>
                <a:cubicBezTo>
                  <a:pt x="246" y="21"/>
                  <a:pt x="246" y="21"/>
                  <a:pt x="246" y="21"/>
                </a:cubicBezTo>
                <a:cubicBezTo>
                  <a:pt x="245" y="1"/>
                  <a:pt x="245" y="1"/>
                  <a:pt x="245" y="1"/>
                </a:cubicBezTo>
                <a:cubicBezTo>
                  <a:pt x="236" y="0"/>
                  <a:pt x="218" y="0"/>
                  <a:pt x="205" y="5"/>
                </a:cubicBezTo>
                <a:cubicBezTo>
                  <a:pt x="188" y="11"/>
                  <a:pt x="170" y="25"/>
                  <a:pt x="170" y="25"/>
                </a:cubicBezTo>
                <a:cubicBezTo>
                  <a:pt x="170" y="25"/>
                  <a:pt x="173" y="48"/>
                  <a:pt x="172" y="49"/>
                </a:cubicBezTo>
                <a:cubicBezTo>
                  <a:pt x="171" y="50"/>
                  <a:pt x="132" y="61"/>
                  <a:pt x="125" y="68"/>
                </a:cubicBezTo>
                <a:cubicBezTo>
                  <a:pt x="118" y="75"/>
                  <a:pt x="116" y="91"/>
                  <a:pt x="116" y="91"/>
                </a:cubicBezTo>
                <a:cubicBezTo>
                  <a:pt x="116" y="91"/>
                  <a:pt x="95" y="118"/>
                  <a:pt x="77" y="127"/>
                </a:cubicBezTo>
                <a:cubicBezTo>
                  <a:pt x="59" y="136"/>
                  <a:pt x="58" y="127"/>
                  <a:pt x="51" y="121"/>
                </a:cubicBezTo>
                <a:cubicBezTo>
                  <a:pt x="44" y="115"/>
                  <a:pt x="42" y="127"/>
                  <a:pt x="38" y="127"/>
                </a:cubicBezTo>
                <a:cubicBezTo>
                  <a:pt x="34" y="127"/>
                  <a:pt x="28" y="121"/>
                  <a:pt x="26" y="117"/>
                </a:cubicBezTo>
                <a:cubicBezTo>
                  <a:pt x="24" y="113"/>
                  <a:pt x="0" y="117"/>
                  <a:pt x="0" y="117"/>
                </a:cubicBezTo>
                <a:cubicBezTo>
                  <a:pt x="2" y="127"/>
                  <a:pt x="2" y="127"/>
                  <a:pt x="2" y="127"/>
                </a:cubicBezTo>
                <a:lnTo>
                  <a:pt x="11" y="136"/>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4" name="Freeform 111"/>
          <p:cNvSpPr>
            <a:spLocks noChangeAspect="1"/>
          </p:cNvSpPr>
          <p:nvPr/>
        </p:nvSpPr>
        <p:spPr bwMode="gray">
          <a:xfrm>
            <a:off x="4694238" y="5092700"/>
            <a:ext cx="247650" cy="303213"/>
          </a:xfrm>
          <a:custGeom>
            <a:avLst/>
            <a:gdLst>
              <a:gd name="T0" fmla="*/ 0 w 433"/>
              <a:gd name="T1" fmla="*/ 377 h 490"/>
              <a:gd name="T2" fmla="*/ 22 w 433"/>
              <a:gd name="T3" fmla="*/ 394 h 490"/>
              <a:gd name="T4" fmla="*/ 30 w 433"/>
              <a:gd name="T5" fmla="*/ 423 h 490"/>
              <a:gd name="T6" fmla="*/ 37 w 433"/>
              <a:gd name="T7" fmla="*/ 443 h 490"/>
              <a:gd name="T8" fmla="*/ 27 w 433"/>
              <a:gd name="T9" fmla="*/ 465 h 490"/>
              <a:gd name="T10" fmla="*/ 27 w 433"/>
              <a:gd name="T11" fmla="*/ 487 h 490"/>
              <a:gd name="T12" fmla="*/ 78 w 433"/>
              <a:gd name="T13" fmla="*/ 485 h 490"/>
              <a:gd name="T14" fmla="*/ 83 w 433"/>
              <a:gd name="T15" fmla="*/ 473 h 490"/>
              <a:gd name="T16" fmla="*/ 97 w 433"/>
              <a:gd name="T17" fmla="*/ 474 h 490"/>
              <a:gd name="T18" fmla="*/ 106 w 433"/>
              <a:gd name="T19" fmla="*/ 454 h 490"/>
              <a:gd name="T20" fmla="*/ 124 w 433"/>
              <a:gd name="T21" fmla="*/ 446 h 490"/>
              <a:gd name="T22" fmla="*/ 142 w 433"/>
              <a:gd name="T23" fmla="*/ 401 h 490"/>
              <a:gd name="T24" fmla="*/ 171 w 433"/>
              <a:gd name="T25" fmla="*/ 413 h 490"/>
              <a:gd name="T26" fmla="*/ 181 w 433"/>
              <a:gd name="T27" fmla="*/ 423 h 490"/>
              <a:gd name="T28" fmla="*/ 198 w 433"/>
              <a:gd name="T29" fmla="*/ 424 h 490"/>
              <a:gd name="T30" fmla="*/ 223 w 433"/>
              <a:gd name="T31" fmla="*/ 433 h 490"/>
              <a:gd name="T32" fmla="*/ 236 w 433"/>
              <a:gd name="T33" fmla="*/ 426 h 490"/>
              <a:gd name="T34" fmla="*/ 255 w 433"/>
              <a:gd name="T35" fmla="*/ 426 h 490"/>
              <a:gd name="T36" fmla="*/ 270 w 433"/>
              <a:gd name="T37" fmla="*/ 386 h 490"/>
              <a:gd name="T38" fmla="*/ 284 w 433"/>
              <a:gd name="T39" fmla="*/ 374 h 490"/>
              <a:gd name="T40" fmla="*/ 295 w 433"/>
              <a:gd name="T41" fmla="*/ 371 h 490"/>
              <a:gd name="T42" fmla="*/ 318 w 433"/>
              <a:gd name="T43" fmla="*/ 347 h 490"/>
              <a:gd name="T44" fmla="*/ 329 w 433"/>
              <a:gd name="T45" fmla="*/ 311 h 490"/>
              <a:gd name="T46" fmla="*/ 353 w 433"/>
              <a:gd name="T47" fmla="*/ 298 h 490"/>
              <a:gd name="T48" fmla="*/ 383 w 433"/>
              <a:gd name="T49" fmla="*/ 259 h 490"/>
              <a:gd name="T50" fmla="*/ 412 w 433"/>
              <a:gd name="T51" fmla="*/ 252 h 490"/>
              <a:gd name="T52" fmla="*/ 420 w 433"/>
              <a:gd name="T53" fmla="*/ 236 h 490"/>
              <a:gd name="T54" fmla="*/ 433 w 433"/>
              <a:gd name="T55" fmla="*/ 235 h 490"/>
              <a:gd name="T56" fmla="*/ 414 w 433"/>
              <a:gd name="T57" fmla="*/ 210 h 490"/>
              <a:gd name="T58" fmla="*/ 375 w 433"/>
              <a:gd name="T59" fmla="*/ 202 h 490"/>
              <a:gd name="T60" fmla="*/ 375 w 433"/>
              <a:gd name="T61" fmla="*/ 187 h 490"/>
              <a:gd name="T62" fmla="*/ 363 w 433"/>
              <a:gd name="T63" fmla="*/ 182 h 490"/>
              <a:gd name="T64" fmla="*/ 363 w 433"/>
              <a:gd name="T65" fmla="*/ 164 h 490"/>
              <a:gd name="T66" fmla="*/ 367 w 433"/>
              <a:gd name="T67" fmla="*/ 159 h 490"/>
              <a:gd name="T68" fmla="*/ 365 w 433"/>
              <a:gd name="T69" fmla="*/ 144 h 490"/>
              <a:gd name="T70" fmla="*/ 344 w 433"/>
              <a:gd name="T71" fmla="*/ 143 h 490"/>
              <a:gd name="T72" fmla="*/ 343 w 433"/>
              <a:gd name="T73" fmla="*/ 121 h 490"/>
              <a:gd name="T74" fmla="*/ 323 w 433"/>
              <a:gd name="T75" fmla="*/ 117 h 490"/>
              <a:gd name="T76" fmla="*/ 295 w 433"/>
              <a:gd name="T77" fmla="*/ 96 h 490"/>
              <a:gd name="T78" fmla="*/ 286 w 433"/>
              <a:gd name="T79" fmla="*/ 64 h 490"/>
              <a:gd name="T80" fmla="*/ 276 w 433"/>
              <a:gd name="T81" fmla="*/ 43 h 490"/>
              <a:gd name="T82" fmla="*/ 264 w 433"/>
              <a:gd name="T83" fmla="*/ 39 h 490"/>
              <a:gd name="T84" fmla="*/ 264 w 433"/>
              <a:gd name="T85" fmla="*/ 19 h 490"/>
              <a:gd name="T86" fmla="*/ 255 w 433"/>
              <a:gd name="T87" fmla="*/ 10 h 490"/>
              <a:gd name="T88" fmla="*/ 253 w 433"/>
              <a:gd name="T89" fmla="*/ 0 h 490"/>
              <a:gd name="T90" fmla="*/ 230 w 433"/>
              <a:gd name="T91" fmla="*/ 2 h 490"/>
              <a:gd name="T92" fmla="*/ 219 w 433"/>
              <a:gd name="T93" fmla="*/ 10 h 490"/>
              <a:gd name="T94" fmla="*/ 211 w 433"/>
              <a:gd name="T95" fmla="*/ 10 h 490"/>
              <a:gd name="T96" fmla="*/ 195 w 433"/>
              <a:gd name="T97" fmla="*/ 18 h 490"/>
              <a:gd name="T98" fmla="*/ 177 w 433"/>
              <a:gd name="T99" fmla="*/ 37 h 490"/>
              <a:gd name="T100" fmla="*/ 172 w 433"/>
              <a:gd name="T101" fmla="*/ 24 h 490"/>
              <a:gd name="T102" fmla="*/ 166 w 433"/>
              <a:gd name="T103" fmla="*/ 24 h 490"/>
              <a:gd name="T104" fmla="*/ 159 w 433"/>
              <a:gd name="T105" fmla="*/ 10 h 490"/>
              <a:gd name="T106" fmla="*/ 114 w 433"/>
              <a:gd name="T107" fmla="*/ 20 h 490"/>
              <a:gd name="T108" fmla="*/ 53 w 433"/>
              <a:gd name="T109" fmla="*/ 26 h 490"/>
              <a:gd name="T110" fmla="*/ 53 w 433"/>
              <a:gd name="T111" fmla="*/ 143 h 490"/>
              <a:gd name="T112" fmla="*/ 49 w 433"/>
              <a:gd name="T113" fmla="*/ 147 h 490"/>
              <a:gd name="T114" fmla="*/ 50 w 433"/>
              <a:gd name="T115" fmla="*/ 228 h 490"/>
              <a:gd name="T116" fmla="*/ 2 w 433"/>
              <a:gd name="T117" fmla="*/ 228 h 490"/>
              <a:gd name="T118" fmla="*/ 0 w 433"/>
              <a:gd name="T119" fmla="*/ 37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90">
                <a:moveTo>
                  <a:pt x="0" y="377"/>
                </a:moveTo>
                <a:cubicBezTo>
                  <a:pt x="9" y="381"/>
                  <a:pt x="18" y="386"/>
                  <a:pt x="22" y="394"/>
                </a:cubicBezTo>
                <a:cubicBezTo>
                  <a:pt x="31" y="413"/>
                  <a:pt x="30" y="423"/>
                  <a:pt x="30" y="423"/>
                </a:cubicBezTo>
                <a:cubicBezTo>
                  <a:pt x="30" y="423"/>
                  <a:pt x="39" y="434"/>
                  <a:pt x="37" y="443"/>
                </a:cubicBezTo>
                <a:cubicBezTo>
                  <a:pt x="35" y="452"/>
                  <a:pt x="27" y="465"/>
                  <a:pt x="27" y="465"/>
                </a:cubicBezTo>
                <a:cubicBezTo>
                  <a:pt x="27" y="465"/>
                  <a:pt x="22" y="484"/>
                  <a:pt x="27" y="487"/>
                </a:cubicBezTo>
                <a:cubicBezTo>
                  <a:pt x="32" y="490"/>
                  <a:pt x="78" y="485"/>
                  <a:pt x="78" y="485"/>
                </a:cubicBezTo>
                <a:cubicBezTo>
                  <a:pt x="78" y="485"/>
                  <a:pt x="79" y="474"/>
                  <a:pt x="83" y="473"/>
                </a:cubicBezTo>
                <a:cubicBezTo>
                  <a:pt x="87" y="472"/>
                  <a:pt x="97" y="474"/>
                  <a:pt x="97" y="474"/>
                </a:cubicBezTo>
                <a:cubicBezTo>
                  <a:pt x="97" y="474"/>
                  <a:pt x="99" y="457"/>
                  <a:pt x="106" y="454"/>
                </a:cubicBezTo>
                <a:cubicBezTo>
                  <a:pt x="113" y="451"/>
                  <a:pt x="124" y="453"/>
                  <a:pt x="124" y="446"/>
                </a:cubicBezTo>
                <a:cubicBezTo>
                  <a:pt x="124" y="439"/>
                  <a:pt x="129" y="401"/>
                  <a:pt x="142" y="401"/>
                </a:cubicBezTo>
                <a:cubicBezTo>
                  <a:pt x="155" y="401"/>
                  <a:pt x="171" y="413"/>
                  <a:pt x="171" y="413"/>
                </a:cubicBezTo>
                <a:cubicBezTo>
                  <a:pt x="181" y="423"/>
                  <a:pt x="181" y="423"/>
                  <a:pt x="181" y="423"/>
                </a:cubicBezTo>
                <a:cubicBezTo>
                  <a:pt x="198" y="424"/>
                  <a:pt x="198" y="424"/>
                  <a:pt x="198" y="424"/>
                </a:cubicBezTo>
                <a:cubicBezTo>
                  <a:pt x="198" y="424"/>
                  <a:pt x="213" y="435"/>
                  <a:pt x="223" y="433"/>
                </a:cubicBezTo>
                <a:cubicBezTo>
                  <a:pt x="233" y="431"/>
                  <a:pt x="236" y="426"/>
                  <a:pt x="236" y="426"/>
                </a:cubicBezTo>
                <a:cubicBezTo>
                  <a:pt x="236" y="426"/>
                  <a:pt x="244" y="433"/>
                  <a:pt x="255" y="426"/>
                </a:cubicBezTo>
                <a:cubicBezTo>
                  <a:pt x="266" y="419"/>
                  <a:pt x="270" y="386"/>
                  <a:pt x="270" y="386"/>
                </a:cubicBezTo>
                <a:cubicBezTo>
                  <a:pt x="284" y="374"/>
                  <a:pt x="284" y="374"/>
                  <a:pt x="284" y="374"/>
                </a:cubicBezTo>
                <a:cubicBezTo>
                  <a:pt x="295" y="371"/>
                  <a:pt x="295" y="371"/>
                  <a:pt x="295" y="371"/>
                </a:cubicBezTo>
                <a:cubicBezTo>
                  <a:pt x="295" y="371"/>
                  <a:pt x="318" y="353"/>
                  <a:pt x="318" y="347"/>
                </a:cubicBezTo>
                <a:cubicBezTo>
                  <a:pt x="318" y="341"/>
                  <a:pt x="319" y="318"/>
                  <a:pt x="329" y="311"/>
                </a:cubicBezTo>
                <a:cubicBezTo>
                  <a:pt x="339" y="304"/>
                  <a:pt x="342" y="305"/>
                  <a:pt x="353" y="298"/>
                </a:cubicBezTo>
                <a:cubicBezTo>
                  <a:pt x="364" y="291"/>
                  <a:pt x="378" y="265"/>
                  <a:pt x="383" y="259"/>
                </a:cubicBezTo>
                <a:cubicBezTo>
                  <a:pt x="388" y="253"/>
                  <a:pt x="412" y="252"/>
                  <a:pt x="412" y="252"/>
                </a:cubicBezTo>
                <a:cubicBezTo>
                  <a:pt x="420" y="236"/>
                  <a:pt x="420" y="236"/>
                  <a:pt x="420" y="236"/>
                </a:cubicBezTo>
                <a:cubicBezTo>
                  <a:pt x="433" y="235"/>
                  <a:pt x="433" y="235"/>
                  <a:pt x="433" y="235"/>
                </a:cubicBezTo>
                <a:cubicBezTo>
                  <a:pt x="430" y="228"/>
                  <a:pt x="424" y="214"/>
                  <a:pt x="414" y="210"/>
                </a:cubicBezTo>
                <a:cubicBezTo>
                  <a:pt x="401" y="205"/>
                  <a:pt x="375" y="202"/>
                  <a:pt x="375" y="202"/>
                </a:cubicBezTo>
                <a:cubicBezTo>
                  <a:pt x="375" y="202"/>
                  <a:pt x="375" y="194"/>
                  <a:pt x="375" y="187"/>
                </a:cubicBezTo>
                <a:cubicBezTo>
                  <a:pt x="375" y="180"/>
                  <a:pt x="363" y="182"/>
                  <a:pt x="363" y="182"/>
                </a:cubicBezTo>
                <a:cubicBezTo>
                  <a:pt x="363" y="164"/>
                  <a:pt x="363" y="164"/>
                  <a:pt x="363" y="164"/>
                </a:cubicBezTo>
                <a:cubicBezTo>
                  <a:pt x="367" y="159"/>
                  <a:pt x="367" y="159"/>
                  <a:pt x="367" y="159"/>
                </a:cubicBezTo>
                <a:cubicBezTo>
                  <a:pt x="365" y="144"/>
                  <a:pt x="365" y="144"/>
                  <a:pt x="365" y="144"/>
                </a:cubicBezTo>
                <a:cubicBezTo>
                  <a:pt x="344" y="143"/>
                  <a:pt x="344" y="143"/>
                  <a:pt x="344" y="143"/>
                </a:cubicBezTo>
                <a:cubicBezTo>
                  <a:pt x="344" y="143"/>
                  <a:pt x="345" y="128"/>
                  <a:pt x="343" y="121"/>
                </a:cubicBezTo>
                <a:cubicBezTo>
                  <a:pt x="341" y="114"/>
                  <a:pt x="323" y="117"/>
                  <a:pt x="323" y="117"/>
                </a:cubicBezTo>
                <a:cubicBezTo>
                  <a:pt x="323" y="117"/>
                  <a:pt x="302" y="105"/>
                  <a:pt x="295" y="96"/>
                </a:cubicBezTo>
                <a:cubicBezTo>
                  <a:pt x="288" y="87"/>
                  <a:pt x="286" y="64"/>
                  <a:pt x="286" y="64"/>
                </a:cubicBezTo>
                <a:cubicBezTo>
                  <a:pt x="286" y="64"/>
                  <a:pt x="280" y="53"/>
                  <a:pt x="276" y="43"/>
                </a:cubicBezTo>
                <a:cubicBezTo>
                  <a:pt x="272" y="33"/>
                  <a:pt x="264" y="39"/>
                  <a:pt x="264" y="39"/>
                </a:cubicBezTo>
                <a:cubicBezTo>
                  <a:pt x="264" y="19"/>
                  <a:pt x="264" y="19"/>
                  <a:pt x="264" y="19"/>
                </a:cubicBezTo>
                <a:cubicBezTo>
                  <a:pt x="255" y="10"/>
                  <a:pt x="255" y="10"/>
                  <a:pt x="255" y="10"/>
                </a:cubicBezTo>
                <a:cubicBezTo>
                  <a:pt x="253" y="0"/>
                  <a:pt x="253" y="0"/>
                  <a:pt x="253" y="0"/>
                </a:cubicBezTo>
                <a:cubicBezTo>
                  <a:pt x="230" y="2"/>
                  <a:pt x="230" y="2"/>
                  <a:pt x="230" y="2"/>
                </a:cubicBezTo>
                <a:cubicBezTo>
                  <a:pt x="219" y="10"/>
                  <a:pt x="219" y="10"/>
                  <a:pt x="219" y="10"/>
                </a:cubicBezTo>
                <a:cubicBezTo>
                  <a:pt x="211" y="10"/>
                  <a:pt x="211" y="10"/>
                  <a:pt x="211" y="10"/>
                </a:cubicBezTo>
                <a:cubicBezTo>
                  <a:pt x="211" y="10"/>
                  <a:pt x="201" y="12"/>
                  <a:pt x="195" y="18"/>
                </a:cubicBezTo>
                <a:cubicBezTo>
                  <a:pt x="190" y="23"/>
                  <a:pt x="180" y="36"/>
                  <a:pt x="177" y="37"/>
                </a:cubicBezTo>
                <a:cubicBezTo>
                  <a:pt x="174" y="38"/>
                  <a:pt x="172" y="24"/>
                  <a:pt x="172" y="24"/>
                </a:cubicBezTo>
                <a:cubicBezTo>
                  <a:pt x="166" y="24"/>
                  <a:pt x="166" y="24"/>
                  <a:pt x="166" y="24"/>
                </a:cubicBezTo>
                <a:cubicBezTo>
                  <a:pt x="166" y="24"/>
                  <a:pt x="168" y="10"/>
                  <a:pt x="159" y="10"/>
                </a:cubicBezTo>
                <a:cubicBezTo>
                  <a:pt x="151" y="10"/>
                  <a:pt x="135" y="18"/>
                  <a:pt x="114" y="20"/>
                </a:cubicBezTo>
                <a:cubicBezTo>
                  <a:pt x="92" y="23"/>
                  <a:pt x="53" y="26"/>
                  <a:pt x="53" y="26"/>
                </a:cubicBezTo>
                <a:cubicBezTo>
                  <a:pt x="53" y="143"/>
                  <a:pt x="53" y="143"/>
                  <a:pt x="53" y="143"/>
                </a:cubicBezTo>
                <a:cubicBezTo>
                  <a:pt x="49" y="147"/>
                  <a:pt x="49" y="147"/>
                  <a:pt x="49" y="147"/>
                </a:cubicBezTo>
                <a:cubicBezTo>
                  <a:pt x="50" y="228"/>
                  <a:pt x="50" y="228"/>
                  <a:pt x="50" y="228"/>
                </a:cubicBezTo>
                <a:cubicBezTo>
                  <a:pt x="2" y="228"/>
                  <a:pt x="2" y="228"/>
                  <a:pt x="2" y="228"/>
                </a:cubicBezTo>
                <a:lnTo>
                  <a:pt x="0" y="37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5" name="Freeform 112"/>
          <p:cNvSpPr>
            <a:spLocks noChangeAspect="1"/>
          </p:cNvSpPr>
          <p:nvPr/>
        </p:nvSpPr>
        <p:spPr bwMode="gray">
          <a:xfrm>
            <a:off x="5273675" y="4100513"/>
            <a:ext cx="273050" cy="458787"/>
          </a:xfrm>
          <a:custGeom>
            <a:avLst/>
            <a:gdLst>
              <a:gd name="T0" fmla="*/ 70 w 480"/>
              <a:gd name="T1" fmla="*/ 77 h 739"/>
              <a:gd name="T2" fmla="*/ 79 w 480"/>
              <a:gd name="T3" fmla="*/ 85 h 739"/>
              <a:gd name="T4" fmla="*/ 78 w 480"/>
              <a:gd name="T5" fmla="*/ 93 h 739"/>
              <a:gd name="T6" fmla="*/ 97 w 480"/>
              <a:gd name="T7" fmla="*/ 117 h 739"/>
              <a:gd name="T8" fmla="*/ 107 w 480"/>
              <a:gd name="T9" fmla="*/ 142 h 739"/>
              <a:gd name="T10" fmla="*/ 122 w 480"/>
              <a:gd name="T11" fmla="*/ 142 h 739"/>
              <a:gd name="T12" fmla="*/ 143 w 480"/>
              <a:gd name="T13" fmla="*/ 167 h 739"/>
              <a:gd name="T14" fmla="*/ 225 w 480"/>
              <a:gd name="T15" fmla="*/ 194 h 739"/>
              <a:gd name="T16" fmla="*/ 277 w 480"/>
              <a:gd name="T17" fmla="*/ 220 h 739"/>
              <a:gd name="T18" fmla="*/ 325 w 480"/>
              <a:gd name="T19" fmla="*/ 217 h 739"/>
              <a:gd name="T20" fmla="*/ 185 w 480"/>
              <a:gd name="T21" fmla="*/ 382 h 739"/>
              <a:gd name="T22" fmla="*/ 129 w 480"/>
              <a:gd name="T23" fmla="*/ 382 h 739"/>
              <a:gd name="T24" fmla="*/ 96 w 480"/>
              <a:gd name="T25" fmla="*/ 396 h 739"/>
              <a:gd name="T26" fmla="*/ 89 w 480"/>
              <a:gd name="T27" fmla="*/ 414 h 739"/>
              <a:gd name="T28" fmla="*/ 50 w 480"/>
              <a:gd name="T29" fmla="*/ 421 h 739"/>
              <a:gd name="T30" fmla="*/ 42 w 480"/>
              <a:gd name="T31" fmla="*/ 435 h 739"/>
              <a:gd name="T32" fmla="*/ 22 w 480"/>
              <a:gd name="T33" fmla="*/ 471 h 739"/>
              <a:gd name="T34" fmla="*/ 1 w 480"/>
              <a:gd name="T35" fmla="*/ 492 h 739"/>
              <a:gd name="T36" fmla="*/ 0 w 480"/>
              <a:gd name="T37" fmla="*/ 695 h 739"/>
              <a:gd name="T38" fmla="*/ 28 w 480"/>
              <a:gd name="T39" fmla="*/ 735 h 739"/>
              <a:gd name="T40" fmla="*/ 26 w 480"/>
              <a:gd name="T41" fmla="*/ 739 h 739"/>
              <a:gd name="T42" fmla="*/ 26 w 480"/>
              <a:gd name="T43" fmla="*/ 739 h 739"/>
              <a:gd name="T44" fmla="*/ 58 w 480"/>
              <a:gd name="T45" fmla="*/ 680 h 739"/>
              <a:gd name="T46" fmla="*/ 100 w 480"/>
              <a:gd name="T47" fmla="*/ 639 h 739"/>
              <a:gd name="T48" fmla="*/ 157 w 480"/>
              <a:gd name="T49" fmla="*/ 573 h 739"/>
              <a:gd name="T50" fmla="*/ 210 w 480"/>
              <a:gd name="T51" fmla="*/ 536 h 739"/>
              <a:gd name="T52" fmla="*/ 281 w 480"/>
              <a:gd name="T53" fmla="*/ 473 h 739"/>
              <a:gd name="T54" fmla="*/ 335 w 480"/>
              <a:gd name="T55" fmla="*/ 399 h 739"/>
              <a:gd name="T56" fmla="*/ 370 w 480"/>
              <a:gd name="T57" fmla="*/ 334 h 739"/>
              <a:gd name="T58" fmla="*/ 384 w 480"/>
              <a:gd name="T59" fmla="*/ 308 h 739"/>
              <a:gd name="T60" fmla="*/ 397 w 480"/>
              <a:gd name="T61" fmla="*/ 262 h 739"/>
              <a:gd name="T62" fmla="*/ 417 w 480"/>
              <a:gd name="T63" fmla="*/ 228 h 739"/>
              <a:gd name="T64" fmla="*/ 427 w 480"/>
              <a:gd name="T65" fmla="*/ 205 h 739"/>
              <a:gd name="T66" fmla="*/ 440 w 480"/>
              <a:gd name="T67" fmla="*/ 169 h 739"/>
              <a:gd name="T68" fmla="*/ 457 w 480"/>
              <a:gd name="T69" fmla="*/ 147 h 739"/>
              <a:gd name="T70" fmla="*/ 457 w 480"/>
              <a:gd name="T71" fmla="*/ 93 h 739"/>
              <a:gd name="T72" fmla="*/ 471 w 480"/>
              <a:gd name="T73" fmla="*/ 84 h 739"/>
              <a:gd name="T74" fmla="*/ 467 w 480"/>
              <a:gd name="T75" fmla="*/ 38 h 739"/>
              <a:gd name="T76" fmla="*/ 474 w 480"/>
              <a:gd name="T77" fmla="*/ 8 h 739"/>
              <a:gd name="T78" fmla="*/ 447 w 480"/>
              <a:gd name="T79" fmla="*/ 0 h 739"/>
              <a:gd name="T80" fmla="*/ 432 w 480"/>
              <a:gd name="T81" fmla="*/ 21 h 739"/>
              <a:gd name="T82" fmla="*/ 382 w 480"/>
              <a:gd name="T83" fmla="*/ 37 h 739"/>
              <a:gd name="T84" fmla="*/ 345 w 480"/>
              <a:gd name="T85" fmla="*/ 35 h 739"/>
              <a:gd name="T86" fmla="*/ 318 w 480"/>
              <a:gd name="T87" fmla="*/ 54 h 739"/>
              <a:gd name="T88" fmla="*/ 296 w 480"/>
              <a:gd name="T89" fmla="*/ 43 h 739"/>
              <a:gd name="T90" fmla="*/ 252 w 480"/>
              <a:gd name="T91" fmla="*/ 73 h 739"/>
              <a:gd name="T92" fmla="*/ 221 w 480"/>
              <a:gd name="T93" fmla="*/ 62 h 739"/>
              <a:gd name="T94" fmla="*/ 181 w 480"/>
              <a:gd name="T95" fmla="*/ 84 h 739"/>
              <a:gd name="T96" fmla="*/ 141 w 480"/>
              <a:gd name="T97" fmla="*/ 85 h 739"/>
              <a:gd name="T98" fmla="*/ 111 w 480"/>
              <a:gd name="T99" fmla="*/ 48 h 739"/>
              <a:gd name="T100" fmla="*/ 99 w 480"/>
              <a:gd name="T101" fmla="*/ 35 h 739"/>
              <a:gd name="T102" fmla="*/ 84 w 480"/>
              <a:gd name="T103" fmla="*/ 55 h 739"/>
              <a:gd name="T104" fmla="*/ 70 w 480"/>
              <a:gd name="T105" fmla="*/ 7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0" h="739">
                <a:moveTo>
                  <a:pt x="70" y="77"/>
                </a:moveTo>
                <a:cubicBezTo>
                  <a:pt x="79" y="85"/>
                  <a:pt x="79" y="85"/>
                  <a:pt x="79" y="85"/>
                </a:cubicBezTo>
                <a:cubicBezTo>
                  <a:pt x="78" y="93"/>
                  <a:pt x="78" y="93"/>
                  <a:pt x="78" y="93"/>
                </a:cubicBezTo>
                <a:cubicBezTo>
                  <a:pt x="78" y="93"/>
                  <a:pt x="91" y="109"/>
                  <a:pt x="97" y="117"/>
                </a:cubicBezTo>
                <a:cubicBezTo>
                  <a:pt x="103" y="125"/>
                  <a:pt x="107" y="142"/>
                  <a:pt x="107" y="142"/>
                </a:cubicBezTo>
                <a:cubicBezTo>
                  <a:pt x="122" y="142"/>
                  <a:pt x="122" y="142"/>
                  <a:pt x="122" y="142"/>
                </a:cubicBezTo>
                <a:cubicBezTo>
                  <a:pt x="122" y="142"/>
                  <a:pt x="132" y="159"/>
                  <a:pt x="143" y="167"/>
                </a:cubicBezTo>
                <a:cubicBezTo>
                  <a:pt x="154" y="175"/>
                  <a:pt x="206" y="188"/>
                  <a:pt x="225" y="194"/>
                </a:cubicBezTo>
                <a:cubicBezTo>
                  <a:pt x="244" y="200"/>
                  <a:pt x="277" y="220"/>
                  <a:pt x="277" y="220"/>
                </a:cubicBezTo>
                <a:cubicBezTo>
                  <a:pt x="325" y="217"/>
                  <a:pt x="325" y="217"/>
                  <a:pt x="325" y="217"/>
                </a:cubicBezTo>
                <a:cubicBezTo>
                  <a:pt x="185" y="382"/>
                  <a:pt x="185" y="382"/>
                  <a:pt x="185" y="382"/>
                </a:cubicBezTo>
                <a:cubicBezTo>
                  <a:pt x="185" y="382"/>
                  <a:pt x="137" y="380"/>
                  <a:pt x="129" y="382"/>
                </a:cubicBezTo>
                <a:cubicBezTo>
                  <a:pt x="121" y="384"/>
                  <a:pt x="96" y="396"/>
                  <a:pt x="96" y="396"/>
                </a:cubicBezTo>
                <a:cubicBezTo>
                  <a:pt x="96" y="396"/>
                  <a:pt x="95" y="408"/>
                  <a:pt x="89" y="414"/>
                </a:cubicBezTo>
                <a:cubicBezTo>
                  <a:pt x="83" y="420"/>
                  <a:pt x="58" y="418"/>
                  <a:pt x="50" y="421"/>
                </a:cubicBezTo>
                <a:cubicBezTo>
                  <a:pt x="42" y="424"/>
                  <a:pt x="42" y="435"/>
                  <a:pt x="42" y="435"/>
                </a:cubicBezTo>
                <a:cubicBezTo>
                  <a:pt x="42" y="435"/>
                  <a:pt x="29" y="463"/>
                  <a:pt x="22" y="471"/>
                </a:cubicBezTo>
                <a:cubicBezTo>
                  <a:pt x="15" y="479"/>
                  <a:pt x="1" y="492"/>
                  <a:pt x="1" y="492"/>
                </a:cubicBezTo>
                <a:cubicBezTo>
                  <a:pt x="0" y="695"/>
                  <a:pt x="0" y="695"/>
                  <a:pt x="0" y="695"/>
                </a:cubicBezTo>
                <a:cubicBezTo>
                  <a:pt x="28" y="735"/>
                  <a:pt x="28" y="735"/>
                  <a:pt x="28" y="735"/>
                </a:cubicBezTo>
                <a:cubicBezTo>
                  <a:pt x="27" y="737"/>
                  <a:pt x="27" y="738"/>
                  <a:pt x="26" y="739"/>
                </a:cubicBezTo>
                <a:cubicBezTo>
                  <a:pt x="26" y="739"/>
                  <a:pt x="26" y="739"/>
                  <a:pt x="26" y="739"/>
                </a:cubicBezTo>
                <a:cubicBezTo>
                  <a:pt x="35" y="722"/>
                  <a:pt x="52" y="690"/>
                  <a:pt x="58" y="680"/>
                </a:cubicBezTo>
                <a:cubicBezTo>
                  <a:pt x="65" y="669"/>
                  <a:pt x="97" y="654"/>
                  <a:pt x="100" y="639"/>
                </a:cubicBezTo>
                <a:cubicBezTo>
                  <a:pt x="103" y="624"/>
                  <a:pt x="146" y="586"/>
                  <a:pt x="157" y="573"/>
                </a:cubicBezTo>
                <a:cubicBezTo>
                  <a:pt x="168" y="560"/>
                  <a:pt x="202" y="541"/>
                  <a:pt x="210" y="536"/>
                </a:cubicBezTo>
                <a:cubicBezTo>
                  <a:pt x="218" y="531"/>
                  <a:pt x="275" y="484"/>
                  <a:pt x="281" y="473"/>
                </a:cubicBezTo>
                <a:cubicBezTo>
                  <a:pt x="287" y="462"/>
                  <a:pt x="331" y="413"/>
                  <a:pt x="335" y="399"/>
                </a:cubicBezTo>
                <a:cubicBezTo>
                  <a:pt x="339" y="385"/>
                  <a:pt x="364" y="339"/>
                  <a:pt x="370" y="334"/>
                </a:cubicBezTo>
                <a:cubicBezTo>
                  <a:pt x="376" y="329"/>
                  <a:pt x="384" y="316"/>
                  <a:pt x="384" y="308"/>
                </a:cubicBezTo>
                <a:cubicBezTo>
                  <a:pt x="384" y="300"/>
                  <a:pt x="390" y="271"/>
                  <a:pt x="397" y="262"/>
                </a:cubicBezTo>
                <a:cubicBezTo>
                  <a:pt x="404" y="253"/>
                  <a:pt x="417" y="241"/>
                  <a:pt x="417" y="228"/>
                </a:cubicBezTo>
                <a:cubicBezTo>
                  <a:pt x="417" y="215"/>
                  <a:pt x="427" y="205"/>
                  <a:pt x="427" y="205"/>
                </a:cubicBezTo>
                <a:cubicBezTo>
                  <a:pt x="440" y="169"/>
                  <a:pt x="440" y="169"/>
                  <a:pt x="440" y="169"/>
                </a:cubicBezTo>
                <a:cubicBezTo>
                  <a:pt x="440" y="169"/>
                  <a:pt x="457" y="173"/>
                  <a:pt x="457" y="147"/>
                </a:cubicBezTo>
                <a:cubicBezTo>
                  <a:pt x="457" y="121"/>
                  <a:pt x="457" y="93"/>
                  <a:pt x="457" y="93"/>
                </a:cubicBezTo>
                <a:cubicBezTo>
                  <a:pt x="471" y="84"/>
                  <a:pt x="471" y="84"/>
                  <a:pt x="471" y="84"/>
                </a:cubicBezTo>
                <a:cubicBezTo>
                  <a:pt x="467" y="38"/>
                  <a:pt x="467" y="38"/>
                  <a:pt x="467" y="38"/>
                </a:cubicBezTo>
                <a:cubicBezTo>
                  <a:pt x="467" y="38"/>
                  <a:pt x="480" y="14"/>
                  <a:pt x="474" y="8"/>
                </a:cubicBezTo>
                <a:cubicBezTo>
                  <a:pt x="468" y="2"/>
                  <a:pt x="447" y="0"/>
                  <a:pt x="447" y="0"/>
                </a:cubicBezTo>
                <a:cubicBezTo>
                  <a:pt x="447" y="0"/>
                  <a:pt x="439" y="14"/>
                  <a:pt x="432" y="21"/>
                </a:cubicBezTo>
                <a:cubicBezTo>
                  <a:pt x="425" y="28"/>
                  <a:pt x="388" y="37"/>
                  <a:pt x="382" y="37"/>
                </a:cubicBezTo>
                <a:cubicBezTo>
                  <a:pt x="376" y="37"/>
                  <a:pt x="355" y="31"/>
                  <a:pt x="345" y="35"/>
                </a:cubicBezTo>
                <a:cubicBezTo>
                  <a:pt x="335" y="39"/>
                  <a:pt x="322" y="54"/>
                  <a:pt x="318" y="54"/>
                </a:cubicBezTo>
                <a:cubicBezTo>
                  <a:pt x="314" y="54"/>
                  <a:pt x="304" y="42"/>
                  <a:pt x="296" y="43"/>
                </a:cubicBezTo>
                <a:cubicBezTo>
                  <a:pt x="288" y="44"/>
                  <a:pt x="261" y="72"/>
                  <a:pt x="252" y="73"/>
                </a:cubicBezTo>
                <a:cubicBezTo>
                  <a:pt x="243" y="74"/>
                  <a:pt x="235" y="58"/>
                  <a:pt x="221" y="62"/>
                </a:cubicBezTo>
                <a:cubicBezTo>
                  <a:pt x="207" y="66"/>
                  <a:pt x="189" y="83"/>
                  <a:pt x="181" y="84"/>
                </a:cubicBezTo>
                <a:cubicBezTo>
                  <a:pt x="173" y="85"/>
                  <a:pt x="141" y="85"/>
                  <a:pt x="141" y="85"/>
                </a:cubicBezTo>
                <a:cubicBezTo>
                  <a:pt x="141" y="85"/>
                  <a:pt x="111" y="58"/>
                  <a:pt x="111" y="48"/>
                </a:cubicBezTo>
                <a:cubicBezTo>
                  <a:pt x="111" y="40"/>
                  <a:pt x="102" y="36"/>
                  <a:pt x="99" y="35"/>
                </a:cubicBezTo>
                <a:cubicBezTo>
                  <a:pt x="84" y="55"/>
                  <a:pt x="84" y="55"/>
                  <a:pt x="84" y="55"/>
                </a:cubicBezTo>
                <a:lnTo>
                  <a:pt x="70" y="7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6" name="Freeform 113"/>
          <p:cNvSpPr>
            <a:spLocks noChangeAspect="1"/>
          </p:cNvSpPr>
          <p:nvPr/>
        </p:nvSpPr>
        <p:spPr bwMode="gray">
          <a:xfrm>
            <a:off x="5286375" y="4079875"/>
            <a:ext cx="49213" cy="57150"/>
          </a:xfrm>
          <a:custGeom>
            <a:avLst/>
            <a:gdLst>
              <a:gd name="T0" fmla="*/ 47 w 85"/>
              <a:gd name="T1" fmla="*/ 18 h 95"/>
              <a:gd name="T2" fmla="*/ 31 w 85"/>
              <a:gd name="T3" fmla="*/ 8 h 95"/>
              <a:gd name="T4" fmla="*/ 13 w 85"/>
              <a:gd name="T5" fmla="*/ 47 h 95"/>
              <a:gd name="T6" fmla="*/ 0 w 85"/>
              <a:gd name="T7" fmla="*/ 56 h 95"/>
              <a:gd name="T8" fmla="*/ 11 w 85"/>
              <a:gd name="T9" fmla="*/ 94 h 95"/>
              <a:gd name="T10" fmla="*/ 36 w 85"/>
              <a:gd name="T11" fmla="*/ 91 h 95"/>
              <a:gd name="T12" fmla="*/ 46 w 85"/>
              <a:gd name="T13" fmla="*/ 84 h 95"/>
              <a:gd name="T14" fmla="*/ 59 w 85"/>
              <a:gd name="T15" fmla="*/ 93 h 95"/>
              <a:gd name="T16" fmla="*/ 60 w 85"/>
              <a:gd name="T17" fmla="*/ 91 h 95"/>
              <a:gd name="T18" fmla="*/ 75 w 85"/>
              <a:gd name="T19" fmla="*/ 71 h 95"/>
              <a:gd name="T20" fmla="*/ 74 w 85"/>
              <a:gd name="T21" fmla="*/ 71 h 95"/>
              <a:gd name="T22" fmla="*/ 67 w 85"/>
              <a:gd name="T23" fmla="*/ 61 h 95"/>
              <a:gd name="T24" fmla="*/ 44 w 85"/>
              <a:gd name="T25" fmla="*/ 63 h 95"/>
              <a:gd name="T26" fmla="*/ 76 w 85"/>
              <a:gd name="T27" fmla="*/ 17 h 95"/>
              <a:gd name="T28" fmla="*/ 63 w 85"/>
              <a:gd name="T29" fmla="*/ 0 h 95"/>
              <a:gd name="T30" fmla="*/ 54 w 85"/>
              <a:gd name="T31" fmla="*/ 6 h 95"/>
              <a:gd name="T32" fmla="*/ 47 w 85"/>
              <a:gd name="T3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47" y="18"/>
                </a:moveTo>
                <a:cubicBezTo>
                  <a:pt x="31" y="8"/>
                  <a:pt x="31" y="8"/>
                  <a:pt x="31" y="8"/>
                </a:cubicBezTo>
                <a:cubicBezTo>
                  <a:pt x="13" y="47"/>
                  <a:pt x="13" y="47"/>
                  <a:pt x="13" y="47"/>
                </a:cubicBezTo>
                <a:cubicBezTo>
                  <a:pt x="0" y="56"/>
                  <a:pt x="0" y="56"/>
                  <a:pt x="0" y="56"/>
                </a:cubicBezTo>
                <a:cubicBezTo>
                  <a:pt x="0" y="56"/>
                  <a:pt x="3" y="93"/>
                  <a:pt x="11" y="94"/>
                </a:cubicBezTo>
                <a:cubicBezTo>
                  <a:pt x="19" y="95"/>
                  <a:pt x="36" y="91"/>
                  <a:pt x="36" y="91"/>
                </a:cubicBezTo>
                <a:cubicBezTo>
                  <a:pt x="36" y="91"/>
                  <a:pt x="39" y="83"/>
                  <a:pt x="46" y="84"/>
                </a:cubicBezTo>
                <a:cubicBezTo>
                  <a:pt x="50" y="85"/>
                  <a:pt x="55" y="89"/>
                  <a:pt x="59" y="93"/>
                </a:cubicBezTo>
                <a:cubicBezTo>
                  <a:pt x="60" y="91"/>
                  <a:pt x="60" y="91"/>
                  <a:pt x="60" y="91"/>
                </a:cubicBezTo>
                <a:cubicBezTo>
                  <a:pt x="75" y="71"/>
                  <a:pt x="75" y="71"/>
                  <a:pt x="75" y="71"/>
                </a:cubicBezTo>
                <a:cubicBezTo>
                  <a:pt x="74" y="71"/>
                  <a:pt x="74" y="71"/>
                  <a:pt x="74" y="71"/>
                </a:cubicBezTo>
                <a:cubicBezTo>
                  <a:pt x="67" y="61"/>
                  <a:pt x="67" y="61"/>
                  <a:pt x="67" y="61"/>
                </a:cubicBezTo>
                <a:cubicBezTo>
                  <a:pt x="44" y="63"/>
                  <a:pt x="44" y="63"/>
                  <a:pt x="44" y="63"/>
                </a:cubicBezTo>
                <a:cubicBezTo>
                  <a:pt x="44" y="63"/>
                  <a:pt x="85" y="30"/>
                  <a:pt x="76" y="17"/>
                </a:cubicBezTo>
                <a:cubicBezTo>
                  <a:pt x="73" y="12"/>
                  <a:pt x="68" y="6"/>
                  <a:pt x="63" y="0"/>
                </a:cubicBezTo>
                <a:cubicBezTo>
                  <a:pt x="54" y="6"/>
                  <a:pt x="54" y="6"/>
                  <a:pt x="54" y="6"/>
                </a:cubicBezTo>
                <a:lnTo>
                  <a:pt x="47" y="1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7" name="Freeform 114"/>
          <p:cNvSpPr>
            <a:spLocks noChangeAspect="1"/>
          </p:cNvSpPr>
          <p:nvPr/>
        </p:nvSpPr>
        <p:spPr bwMode="gray">
          <a:xfrm>
            <a:off x="5140325" y="3902075"/>
            <a:ext cx="182563" cy="187325"/>
          </a:xfrm>
          <a:custGeom>
            <a:avLst/>
            <a:gdLst>
              <a:gd name="T0" fmla="*/ 51 w 320"/>
              <a:gd name="T1" fmla="*/ 35 h 305"/>
              <a:gd name="T2" fmla="*/ 50 w 320"/>
              <a:gd name="T3" fmla="*/ 50 h 305"/>
              <a:gd name="T4" fmla="*/ 31 w 320"/>
              <a:gd name="T5" fmla="*/ 57 h 305"/>
              <a:gd name="T6" fmla="*/ 31 w 320"/>
              <a:gd name="T7" fmla="*/ 67 h 305"/>
              <a:gd name="T8" fmla="*/ 20 w 320"/>
              <a:gd name="T9" fmla="*/ 75 h 305"/>
              <a:gd name="T10" fmla="*/ 26 w 320"/>
              <a:gd name="T11" fmla="*/ 106 h 305"/>
              <a:gd name="T12" fmla="*/ 14 w 320"/>
              <a:gd name="T13" fmla="*/ 126 h 305"/>
              <a:gd name="T14" fmla="*/ 13 w 320"/>
              <a:gd name="T15" fmla="*/ 143 h 305"/>
              <a:gd name="T16" fmla="*/ 1 w 320"/>
              <a:gd name="T17" fmla="*/ 157 h 305"/>
              <a:gd name="T18" fmla="*/ 6 w 320"/>
              <a:gd name="T19" fmla="*/ 167 h 305"/>
              <a:gd name="T20" fmla="*/ 8 w 320"/>
              <a:gd name="T21" fmla="*/ 200 h 305"/>
              <a:gd name="T22" fmla="*/ 31 w 320"/>
              <a:gd name="T23" fmla="*/ 201 h 305"/>
              <a:gd name="T24" fmla="*/ 41 w 320"/>
              <a:gd name="T25" fmla="*/ 191 h 305"/>
              <a:gd name="T26" fmla="*/ 57 w 320"/>
              <a:gd name="T27" fmla="*/ 211 h 305"/>
              <a:gd name="T28" fmla="*/ 73 w 320"/>
              <a:gd name="T29" fmla="*/ 170 h 305"/>
              <a:gd name="T30" fmla="*/ 89 w 320"/>
              <a:gd name="T31" fmla="*/ 179 h 305"/>
              <a:gd name="T32" fmla="*/ 99 w 320"/>
              <a:gd name="T33" fmla="*/ 194 h 305"/>
              <a:gd name="T34" fmla="*/ 116 w 320"/>
              <a:gd name="T35" fmla="*/ 194 h 305"/>
              <a:gd name="T36" fmla="*/ 128 w 320"/>
              <a:gd name="T37" fmla="*/ 181 h 305"/>
              <a:gd name="T38" fmla="*/ 137 w 320"/>
              <a:gd name="T39" fmla="*/ 194 h 305"/>
              <a:gd name="T40" fmla="*/ 155 w 320"/>
              <a:gd name="T41" fmla="*/ 187 h 305"/>
              <a:gd name="T42" fmla="*/ 165 w 320"/>
              <a:gd name="T43" fmla="*/ 192 h 305"/>
              <a:gd name="T44" fmla="*/ 185 w 320"/>
              <a:gd name="T45" fmla="*/ 193 h 305"/>
              <a:gd name="T46" fmla="*/ 196 w 320"/>
              <a:gd name="T47" fmla="*/ 207 h 305"/>
              <a:gd name="T48" fmla="*/ 216 w 320"/>
              <a:gd name="T49" fmla="*/ 216 h 305"/>
              <a:gd name="T50" fmla="*/ 231 w 320"/>
              <a:gd name="T51" fmla="*/ 242 h 305"/>
              <a:gd name="T52" fmla="*/ 257 w 320"/>
              <a:gd name="T53" fmla="*/ 257 h 305"/>
              <a:gd name="T54" fmla="*/ 262 w 320"/>
              <a:gd name="T55" fmla="*/ 277 h 305"/>
              <a:gd name="T56" fmla="*/ 280 w 320"/>
              <a:gd name="T57" fmla="*/ 283 h 305"/>
              <a:gd name="T58" fmla="*/ 288 w 320"/>
              <a:gd name="T59" fmla="*/ 295 h 305"/>
              <a:gd name="T60" fmla="*/ 304 w 320"/>
              <a:gd name="T61" fmla="*/ 305 h 305"/>
              <a:gd name="T62" fmla="*/ 311 w 320"/>
              <a:gd name="T63" fmla="*/ 293 h 305"/>
              <a:gd name="T64" fmla="*/ 320 w 320"/>
              <a:gd name="T65" fmla="*/ 287 h 305"/>
              <a:gd name="T66" fmla="*/ 304 w 320"/>
              <a:gd name="T67" fmla="*/ 268 h 305"/>
              <a:gd name="T68" fmla="*/ 285 w 320"/>
              <a:gd name="T69" fmla="*/ 264 h 305"/>
              <a:gd name="T70" fmla="*/ 283 w 320"/>
              <a:gd name="T71" fmla="*/ 239 h 305"/>
              <a:gd name="T72" fmla="*/ 241 w 320"/>
              <a:gd name="T73" fmla="*/ 216 h 305"/>
              <a:gd name="T74" fmla="*/ 231 w 320"/>
              <a:gd name="T75" fmla="*/ 181 h 305"/>
              <a:gd name="T76" fmla="*/ 204 w 320"/>
              <a:gd name="T77" fmla="*/ 177 h 305"/>
              <a:gd name="T78" fmla="*/ 190 w 320"/>
              <a:gd name="T79" fmla="*/ 159 h 305"/>
              <a:gd name="T80" fmla="*/ 177 w 320"/>
              <a:gd name="T81" fmla="*/ 165 h 305"/>
              <a:gd name="T82" fmla="*/ 169 w 320"/>
              <a:gd name="T83" fmla="*/ 152 h 305"/>
              <a:gd name="T84" fmla="*/ 157 w 320"/>
              <a:gd name="T85" fmla="*/ 149 h 305"/>
              <a:gd name="T86" fmla="*/ 134 w 320"/>
              <a:gd name="T87" fmla="*/ 117 h 305"/>
              <a:gd name="T88" fmla="*/ 128 w 320"/>
              <a:gd name="T89" fmla="*/ 62 h 305"/>
              <a:gd name="T90" fmla="*/ 100 w 320"/>
              <a:gd name="T91" fmla="*/ 1 h 305"/>
              <a:gd name="T92" fmla="*/ 98 w 320"/>
              <a:gd name="T93" fmla="*/ 0 h 305"/>
              <a:gd name="T94" fmla="*/ 87 w 320"/>
              <a:gd name="T95" fmla="*/ 25 h 305"/>
              <a:gd name="T96" fmla="*/ 51 w 320"/>
              <a:gd name="T97"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05">
                <a:moveTo>
                  <a:pt x="51" y="35"/>
                </a:moveTo>
                <a:cubicBezTo>
                  <a:pt x="51" y="35"/>
                  <a:pt x="51" y="43"/>
                  <a:pt x="50" y="50"/>
                </a:cubicBezTo>
                <a:cubicBezTo>
                  <a:pt x="49" y="57"/>
                  <a:pt x="31" y="57"/>
                  <a:pt x="31" y="57"/>
                </a:cubicBezTo>
                <a:cubicBezTo>
                  <a:pt x="31" y="67"/>
                  <a:pt x="31" y="67"/>
                  <a:pt x="31" y="67"/>
                </a:cubicBezTo>
                <a:cubicBezTo>
                  <a:pt x="31" y="67"/>
                  <a:pt x="20" y="72"/>
                  <a:pt x="20" y="75"/>
                </a:cubicBezTo>
                <a:cubicBezTo>
                  <a:pt x="20" y="78"/>
                  <a:pt x="26" y="88"/>
                  <a:pt x="26" y="106"/>
                </a:cubicBezTo>
                <a:cubicBezTo>
                  <a:pt x="26" y="124"/>
                  <a:pt x="14" y="126"/>
                  <a:pt x="14" y="126"/>
                </a:cubicBezTo>
                <a:cubicBezTo>
                  <a:pt x="14" y="126"/>
                  <a:pt x="13" y="136"/>
                  <a:pt x="13" y="143"/>
                </a:cubicBezTo>
                <a:cubicBezTo>
                  <a:pt x="13" y="150"/>
                  <a:pt x="2" y="149"/>
                  <a:pt x="1" y="157"/>
                </a:cubicBezTo>
                <a:cubicBezTo>
                  <a:pt x="0" y="165"/>
                  <a:pt x="6" y="167"/>
                  <a:pt x="6" y="167"/>
                </a:cubicBezTo>
                <a:cubicBezTo>
                  <a:pt x="8" y="200"/>
                  <a:pt x="8" y="200"/>
                  <a:pt x="8" y="200"/>
                </a:cubicBezTo>
                <a:cubicBezTo>
                  <a:pt x="31" y="201"/>
                  <a:pt x="31" y="201"/>
                  <a:pt x="31" y="201"/>
                </a:cubicBezTo>
                <a:cubicBezTo>
                  <a:pt x="31" y="201"/>
                  <a:pt x="36" y="191"/>
                  <a:pt x="41" y="191"/>
                </a:cubicBezTo>
                <a:cubicBezTo>
                  <a:pt x="46" y="191"/>
                  <a:pt x="49" y="211"/>
                  <a:pt x="57" y="211"/>
                </a:cubicBezTo>
                <a:cubicBezTo>
                  <a:pt x="65" y="211"/>
                  <a:pt x="73" y="170"/>
                  <a:pt x="73" y="170"/>
                </a:cubicBezTo>
                <a:cubicBezTo>
                  <a:pt x="73" y="170"/>
                  <a:pt x="85" y="177"/>
                  <a:pt x="89" y="179"/>
                </a:cubicBezTo>
                <a:cubicBezTo>
                  <a:pt x="93" y="181"/>
                  <a:pt x="99" y="194"/>
                  <a:pt x="99" y="194"/>
                </a:cubicBezTo>
                <a:cubicBezTo>
                  <a:pt x="99" y="194"/>
                  <a:pt x="113" y="194"/>
                  <a:pt x="116" y="194"/>
                </a:cubicBezTo>
                <a:cubicBezTo>
                  <a:pt x="119" y="194"/>
                  <a:pt x="128" y="181"/>
                  <a:pt x="128" y="181"/>
                </a:cubicBezTo>
                <a:cubicBezTo>
                  <a:pt x="128" y="181"/>
                  <a:pt x="134" y="194"/>
                  <a:pt x="137" y="194"/>
                </a:cubicBezTo>
                <a:cubicBezTo>
                  <a:pt x="140" y="194"/>
                  <a:pt x="151" y="187"/>
                  <a:pt x="155" y="187"/>
                </a:cubicBezTo>
                <a:cubicBezTo>
                  <a:pt x="159" y="187"/>
                  <a:pt x="165" y="192"/>
                  <a:pt x="165" y="192"/>
                </a:cubicBezTo>
                <a:cubicBezTo>
                  <a:pt x="185" y="193"/>
                  <a:pt x="185" y="193"/>
                  <a:pt x="185" y="193"/>
                </a:cubicBezTo>
                <a:cubicBezTo>
                  <a:pt x="196" y="207"/>
                  <a:pt x="196" y="207"/>
                  <a:pt x="196" y="207"/>
                </a:cubicBezTo>
                <a:cubicBezTo>
                  <a:pt x="196" y="207"/>
                  <a:pt x="208" y="208"/>
                  <a:pt x="216" y="216"/>
                </a:cubicBezTo>
                <a:cubicBezTo>
                  <a:pt x="224" y="224"/>
                  <a:pt x="227" y="234"/>
                  <a:pt x="231" y="242"/>
                </a:cubicBezTo>
                <a:cubicBezTo>
                  <a:pt x="235" y="250"/>
                  <a:pt x="253" y="252"/>
                  <a:pt x="257" y="257"/>
                </a:cubicBezTo>
                <a:cubicBezTo>
                  <a:pt x="261" y="262"/>
                  <a:pt x="261" y="271"/>
                  <a:pt x="262" y="277"/>
                </a:cubicBezTo>
                <a:cubicBezTo>
                  <a:pt x="263" y="283"/>
                  <a:pt x="280" y="283"/>
                  <a:pt x="280" y="283"/>
                </a:cubicBezTo>
                <a:cubicBezTo>
                  <a:pt x="288" y="295"/>
                  <a:pt x="288" y="295"/>
                  <a:pt x="288" y="295"/>
                </a:cubicBezTo>
                <a:cubicBezTo>
                  <a:pt x="304" y="305"/>
                  <a:pt x="304" y="305"/>
                  <a:pt x="304" y="305"/>
                </a:cubicBezTo>
                <a:cubicBezTo>
                  <a:pt x="311" y="293"/>
                  <a:pt x="311" y="293"/>
                  <a:pt x="311" y="293"/>
                </a:cubicBezTo>
                <a:cubicBezTo>
                  <a:pt x="320" y="287"/>
                  <a:pt x="320" y="287"/>
                  <a:pt x="320" y="287"/>
                </a:cubicBezTo>
                <a:cubicBezTo>
                  <a:pt x="312" y="277"/>
                  <a:pt x="304" y="268"/>
                  <a:pt x="304" y="268"/>
                </a:cubicBezTo>
                <a:cubicBezTo>
                  <a:pt x="304" y="268"/>
                  <a:pt x="287" y="271"/>
                  <a:pt x="285" y="264"/>
                </a:cubicBezTo>
                <a:cubicBezTo>
                  <a:pt x="283" y="257"/>
                  <a:pt x="283" y="239"/>
                  <a:pt x="283" y="239"/>
                </a:cubicBezTo>
                <a:cubicBezTo>
                  <a:pt x="283" y="239"/>
                  <a:pt x="244" y="225"/>
                  <a:pt x="241" y="216"/>
                </a:cubicBezTo>
                <a:cubicBezTo>
                  <a:pt x="238" y="207"/>
                  <a:pt x="238" y="185"/>
                  <a:pt x="231" y="181"/>
                </a:cubicBezTo>
                <a:cubicBezTo>
                  <a:pt x="224" y="177"/>
                  <a:pt x="207" y="181"/>
                  <a:pt x="204" y="177"/>
                </a:cubicBezTo>
                <a:cubicBezTo>
                  <a:pt x="201" y="173"/>
                  <a:pt x="190" y="159"/>
                  <a:pt x="190" y="159"/>
                </a:cubicBezTo>
                <a:cubicBezTo>
                  <a:pt x="177" y="165"/>
                  <a:pt x="177" y="165"/>
                  <a:pt x="177" y="165"/>
                </a:cubicBezTo>
                <a:cubicBezTo>
                  <a:pt x="169" y="152"/>
                  <a:pt x="169" y="152"/>
                  <a:pt x="169" y="152"/>
                </a:cubicBezTo>
                <a:cubicBezTo>
                  <a:pt x="157" y="149"/>
                  <a:pt x="157" y="149"/>
                  <a:pt x="157" y="149"/>
                </a:cubicBezTo>
                <a:cubicBezTo>
                  <a:pt x="157" y="149"/>
                  <a:pt x="137" y="129"/>
                  <a:pt x="134" y="117"/>
                </a:cubicBezTo>
                <a:cubicBezTo>
                  <a:pt x="131" y="105"/>
                  <a:pt x="135" y="85"/>
                  <a:pt x="128" y="62"/>
                </a:cubicBezTo>
                <a:cubicBezTo>
                  <a:pt x="121" y="39"/>
                  <a:pt x="100" y="1"/>
                  <a:pt x="100" y="1"/>
                </a:cubicBezTo>
                <a:cubicBezTo>
                  <a:pt x="98" y="0"/>
                  <a:pt x="98" y="0"/>
                  <a:pt x="98" y="0"/>
                </a:cubicBezTo>
                <a:cubicBezTo>
                  <a:pt x="96" y="9"/>
                  <a:pt x="92" y="21"/>
                  <a:pt x="87" y="25"/>
                </a:cubicBezTo>
                <a:cubicBezTo>
                  <a:pt x="78" y="33"/>
                  <a:pt x="51" y="35"/>
                  <a:pt x="51" y="3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8" name="Freeform 115"/>
          <p:cNvSpPr>
            <a:spLocks noChangeAspect="1"/>
          </p:cNvSpPr>
          <p:nvPr/>
        </p:nvSpPr>
        <p:spPr bwMode="gray">
          <a:xfrm>
            <a:off x="5054600" y="4008438"/>
            <a:ext cx="404813" cy="379412"/>
          </a:xfrm>
          <a:custGeom>
            <a:avLst/>
            <a:gdLst>
              <a:gd name="T0" fmla="*/ 75 w 709"/>
              <a:gd name="T1" fmla="*/ 428 h 615"/>
              <a:gd name="T2" fmla="*/ 87 w 709"/>
              <a:gd name="T3" fmla="*/ 442 h 615"/>
              <a:gd name="T4" fmla="*/ 96 w 709"/>
              <a:gd name="T5" fmla="*/ 471 h 615"/>
              <a:gd name="T6" fmla="*/ 133 w 709"/>
              <a:gd name="T7" fmla="*/ 513 h 615"/>
              <a:gd name="T8" fmla="*/ 138 w 709"/>
              <a:gd name="T9" fmla="*/ 545 h 615"/>
              <a:gd name="T10" fmla="*/ 191 w 709"/>
              <a:gd name="T11" fmla="*/ 562 h 615"/>
              <a:gd name="T12" fmla="*/ 282 w 709"/>
              <a:gd name="T13" fmla="*/ 606 h 615"/>
              <a:gd name="T14" fmla="*/ 326 w 709"/>
              <a:gd name="T15" fmla="*/ 601 h 615"/>
              <a:gd name="T16" fmla="*/ 360 w 709"/>
              <a:gd name="T17" fmla="*/ 577 h 615"/>
              <a:gd name="T18" fmla="*/ 388 w 709"/>
              <a:gd name="T19" fmla="*/ 585 h 615"/>
              <a:gd name="T20" fmla="*/ 410 w 709"/>
              <a:gd name="T21" fmla="*/ 582 h 615"/>
              <a:gd name="T22" fmla="*/ 434 w 709"/>
              <a:gd name="T23" fmla="*/ 574 h 615"/>
              <a:gd name="T24" fmla="*/ 480 w 709"/>
              <a:gd name="T25" fmla="*/ 549 h 615"/>
              <a:gd name="T26" fmla="*/ 569 w 709"/>
              <a:gd name="T27" fmla="*/ 535 h 615"/>
              <a:gd name="T28" fmla="*/ 661 w 709"/>
              <a:gd name="T29" fmla="*/ 373 h 615"/>
              <a:gd name="T30" fmla="*/ 527 w 709"/>
              <a:gd name="T31" fmla="*/ 320 h 615"/>
              <a:gd name="T32" fmla="*/ 491 w 709"/>
              <a:gd name="T33" fmla="*/ 295 h 615"/>
              <a:gd name="T34" fmla="*/ 462 w 709"/>
              <a:gd name="T35" fmla="*/ 246 h 615"/>
              <a:gd name="T36" fmla="*/ 454 w 709"/>
              <a:gd name="T37" fmla="*/ 230 h 615"/>
              <a:gd name="T38" fmla="*/ 454 w 709"/>
              <a:gd name="T39" fmla="*/ 201 h 615"/>
              <a:gd name="T40" fmla="*/ 419 w 709"/>
              <a:gd name="T41" fmla="*/ 211 h 615"/>
              <a:gd name="T42" fmla="*/ 421 w 709"/>
              <a:gd name="T43" fmla="*/ 164 h 615"/>
              <a:gd name="T44" fmla="*/ 431 w 709"/>
              <a:gd name="T45" fmla="*/ 113 h 615"/>
              <a:gd name="T46" fmla="*/ 408 w 709"/>
              <a:gd name="T47" fmla="*/ 87 h 615"/>
              <a:gd name="T48" fmla="*/ 367 w 709"/>
              <a:gd name="T49" fmla="*/ 46 h 615"/>
              <a:gd name="T50" fmla="*/ 336 w 709"/>
              <a:gd name="T51" fmla="*/ 23 h 615"/>
              <a:gd name="T52" fmla="*/ 306 w 709"/>
              <a:gd name="T53" fmla="*/ 17 h 615"/>
              <a:gd name="T54" fmla="*/ 279 w 709"/>
              <a:gd name="T55" fmla="*/ 11 h 615"/>
              <a:gd name="T56" fmla="*/ 250 w 709"/>
              <a:gd name="T57" fmla="*/ 24 h 615"/>
              <a:gd name="T58" fmla="*/ 224 w 709"/>
              <a:gd name="T59" fmla="*/ 0 h 615"/>
              <a:gd name="T60" fmla="*/ 192 w 709"/>
              <a:gd name="T61" fmla="*/ 21 h 615"/>
              <a:gd name="T62" fmla="*/ 159 w 709"/>
              <a:gd name="T63" fmla="*/ 30 h 615"/>
              <a:gd name="T64" fmla="*/ 143 w 709"/>
              <a:gd name="T65" fmla="*/ 88 h 615"/>
              <a:gd name="T66" fmla="*/ 123 w 709"/>
              <a:gd name="T67" fmla="*/ 116 h 615"/>
              <a:gd name="T68" fmla="*/ 110 w 709"/>
              <a:gd name="T69" fmla="*/ 155 h 615"/>
              <a:gd name="T70" fmla="*/ 96 w 709"/>
              <a:gd name="T71" fmla="*/ 179 h 615"/>
              <a:gd name="T72" fmla="*/ 90 w 709"/>
              <a:gd name="T73" fmla="*/ 221 h 615"/>
              <a:gd name="T74" fmla="*/ 71 w 709"/>
              <a:gd name="T75" fmla="*/ 215 h 615"/>
              <a:gd name="T76" fmla="*/ 65 w 709"/>
              <a:gd name="T77" fmla="*/ 256 h 615"/>
              <a:gd name="T78" fmla="*/ 54 w 709"/>
              <a:gd name="T79" fmla="*/ 305 h 615"/>
              <a:gd name="T80" fmla="*/ 36 w 709"/>
              <a:gd name="T81" fmla="*/ 351 h 615"/>
              <a:gd name="T82" fmla="*/ 8 w 709"/>
              <a:gd name="T83" fmla="*/ 345 h 615"/>
              <a:gd name="T84" fmla="*/ 3 w 709"/>
              <a:gd name="T85" fmla="*/ 383 h 615"/>
              <a:gd name="T86" fmla="*/ 55 w 709"/>
              <a:gd name="T87" fmla="*/ 40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9" h="615">
                <a:moveTo>
                  <a:pt x="60" y="425"/>
                </a:moveTo>
                <a:cubicBezTo>
                  <a:pt x="64" y="430"/>
                  <a:pt x="75" y="428"/>
                  <a:pt x="75" y="428"/>
                </a:cubicBezTo>
                <a:cubicBezTo>
                  <a:pt x="78" y="441"/>
                  <a:pt x="78" y="441"/>
                  <a:pt x="78" y="441"/>
                </a:cubicBezTo>
                <a:cubicBezTo>
                  <a:pt x="87" y="442"/>
                  <a:pt x="87" y="442"/>
                  <a:pt x="87" y="442"/>
                </a:cubicBezTo>
                <a:cubicBezTo>
                  <a:pt x="89" y="467"/>
                  <a:pt x="89" y="467"/>
                  <a:pt x="89" y="467"/>
                </a:cubicBezTo>
                <a:cubicBezTo>
                  <a:pt x="96" y="471"/>
                  <a:pt x="96" y="471"/>
                  <a:pt x="96" y="471"/>
                </a:cubicBezTo>
                <a:cubicBezTo>
                  <a:pt x="96" y="471"/>
                  <a:pt x="98" y="498"/>
                  <a:pt x="108" y="506"/>
                </a:cubicBezTo>
                <a:cubicBezTo>
                  <a:pt x="118" y="514"/>
                  <a:pt x="128" y="505"/>
                  <a:pt x="133" y="513"/>
                </a:cubicBezTo>
                <a:cubicBezTo>
                  <a:pt x="138" y="521"/>
                  <a:pt x="137" y="535"/>
                  <a:pt x="137" y="535"/>
                </a:cubicBezTo>
                <a:cubicBezTo>
                  <a:pt x="138" y="545"/>
                  <a:pt x="138" y="545"/>
                  <a:pt x="138" y="545"/>
                </a:cubicBezTo>
                <a:cubicBezTo>
                  <a:pt x="144" y="560"/>
                  <a:pt x="144" y="560"/>
                  <a:pt x="144" y="560"/>
                </a:cubicBezTo>
                <a:cubicBezTo>
                  <a:pt x="191" y="562"/>
                  <a:pt x="191" y="562"/>
                  <a:pt x="191" y="562"/>
                </a:cubicBezTo>
                <a:cubicBezTo>
                  <a:pt x="242" y="602"/>
                  <a:pt x="242" y="602"/>
                  <a:pt x="242" y="602"/>
                </a:cubicBezTo>
                <a:cubicBezTo>
                  <a:pt x="242" y="602"/>
                  <a:pt x="269" y="604"/>
                  <a:pt x="282" y="606"/>
                </a:cubicBezTo>
                <a:cubicBezTo>
                  <a:pt x="295" y="608"/>
                  <a:pt x="313" y="615"/>
                  <a:pt x="313" y="615"/>
                </a:cubicBezTo>
                <a:cubicBezTo>
                  <a:pt x="326" y="601"/>
                  <a:pt x="326" y="601"/>
                  <a:pt x="326" y="601"/>
                </a:cubicBezTo>
                <a:cubicBezTo>
                  <a:pt x="326" y="601"/>
                  <a:pt x="324" y="597"/>
                  <a:pt x="331" y="591"/>
                </a:cubicBezTo>
                <a:cubicBezTo>
                  <a:pt x="338" y="585"/>
                  <a:pt x="360" y="577"/>
                  <a:pt x="360" y="577"/>
                </a:cubicBezTo>
                <a:cubicBezTo>
                  <a:pt x="372" y="568"/>
                  <a:pt x="372" y="568"/>
                  <a:pt x="372" y="568"/>
                </a:cubicBezTo>
                <a:cubicBezTo>
                  <a:pt x="388" y="585"/>
                  <a:pt x="388" y="585"/>
                  <a:pt x="388" y="585"/>
                </a:cubicBezTo>
                <a:cubicBezTo>
                  <a:pt x="406" y="586"/>
                  <a:pt x="406" y="586"/>
                  <a:pt x="406" y="586"/>
                </a:cubicBezTo>
                <a:cubicBezTo>
                  <a:pt x="410" y="582"/>
                  <a:pt x="410" y="582"/>
                  <a:pt x="410" y="582"/>
                </a:cubicBezTo>
                <a:cubicBezTo>
                  <a:pt x="426" y="588"/>
                  <a:pt x="426" y="588"/>
                  <a:pt x="426" y="588"/>
                </a:cubicBezTo>
                <a:cubicBezTo>
                  <a:pt x="426" y="588"/>
                  <a:pt x="426" y="577"/>
                  <a:pt x="434" y="574"/>
                </a:cubicBezTo>
                <a:cubicBezTo>
                  <a:pt x="442" y="571"/>
                  <a:pt x="467" y="573"/>
                  <a:pt x="473" y="567"/>
                </a:cubicBezTo>
                <a:cubicBezTo>
                  <a:pt x="479" y="561"/>
                  <a:pt x="480" y="549"/>
                  <a:pt x="480" y="549"/>
                </a:cubicBezTo>
                <a:cubicBezTo>
                  <a:pt x="480" y="549"/>
                  <a:pt x="505" y="537"/>
                  <a:pt x="513" y="535"/>
                </a:cubicBezTo>
                <a:cubicBezTo>
                  <a:pt x="521" y="533"/>
                  <a:pt x="569" y="535"/>
                  <a:pt x="569" y="535"/>
                </a:cubicBezTo>
                <a:cubicBezTo>
                  <a:pt x="709" y="370"/>
                  <a:pt x="709" y="370"/>
                  <a:pt x="709" y="370"/>
                </a:cubicBezTo>
                <a:cubicBezTo>
                  <a:pt x="661" y="373"/>
                  <a:pt x="661" y="373"/>
                  <a:pt x="661" y="373"/>
                </a:cubicBezTo>
                <a:cubicBezTo>
                  <a:pt x="661" y="373"/>
                  <a:pt x="628" y="353"/>
                  <a:pt x="609" y="347"/>
                </a:cubicBezTo>
                <a:cubicBezTo>
                  <a:pt x="590" y="341"/>
                  <a:pt x="538" y="328"/>
                  <a:pt x="527" y="320"/>
                </a:cubicBezTo>
                <a:cubicBezTo>
                  <a:pt x="516" y="312"/>
                  <a:pt x="506" y="295"/>
                  <a:pt x="506" y="295"/>
                </a:cubicBezTo>
                <a:cubicBezTo>
                  <a:pt x="491" y="295"/>
                  <a:pt x="491" y="295"/>
                  <a:pt x="491" y="295"/>
                </a:cubicBezTo>
                <a:cubicBezTo>
                  <a:pt x="491" y="295"/>
                  <a:pt x="487" y="278"/>
                  <a:pt x="481" y="270"/>
                </a:cubicBezTo>
                <a:cubicBezTo>
                  <a:pt x="475" y="262"/>
                  <a:pt x="462" y="246"/>
                  <a:pt x="462" y="246"/>
                </a:cubicBezTo>
                <a:cubicBezTo>
                  <a:pt x="463" y="238"/>
                  <a:pt x="463" y="238"/>
                  <a:pt x="463" y="238"/>
                </a:cubicBezTo>
                <a:cubicBezTo>
                  <a:pt x="454" y="230"/>
                  <a:pt x="454" y="230"/>
                  <a:pt x="454" y="230"/>
                </a:cubicBezTo>
                <a:cubicBezTo>
                  <a:pt x="467" y="210"/>
                  <a:pt x="467" y="210"/>
                  <a:pt x="467" y="210"/>
                </a:cubicBezTo>
                <a:cubicBezTo>
                  <a:pt x="463" y="206"/>
                  <a:pt x="458" y="202"/>
                  <a:pt x="454" y="201"/>
                </a:cubicBezTo>
                <a:cubicBezTo>
                  <a:pt x="447" y="200"/>
                  <a:pt x="444" y="208"/>
                  <a:pt x="444" y="208"/>
                </a:cubicBezTo>
                <a:cubicBezTo>
                  <a:pt x="444" y="208"/>
                  <a:pt x="427" y="212"/>
                  <a:pt x="419" y="211"/>
                </a:cubicBezTo>
                <a:cubicBezTo>
                  <a:pt x="411" y="210"/>
                  <a:pt x="408" y="173"/>
                  <a:pt x="408" y="173"/>
                </a:cubicBezTo>
                <a:cubicBezTo>
                  <a:pt x="421" y="164"/>
                  <a:pt x="421" y="164"/>
                  <a:pt x="421" y="164"/>
                </a:cubicBezTo>
                <a:cubicBezTo>
                  <a:pt x="439" y="125"/>
                  <a:pt x="439" y="125"/>
                  <a:pt x="439" y="125"/>
                </a:cubicBezTo>
                <a:cubicBezTo>
                  <a:pt x="431" y="113"/>
                  <a:pt x="431" y="113"/>
                  <a:pt x="431" y="113"/>
                </a:cubicBezTo>
                <a:cubicBezTo>
                  <a:pt x="431" y="113"/>
                  <a:pt x="414" y="113"/>
                  <a:pt x="413" y="107"/>
                </a:cubicBezTo>
                <a:cubicBezTo>
                  <a:pt x="412" y="101"/>
                  <a:pt x="412" y="92"/>
                  <a:pt x="408" y="87"/>
                </a:cubicBezTo>
                <a:cubicBezTo>
                  <a:pt x="404" y="82"/>
                  <a:pt x="386" y="80"/>
                  <a:pt x="382" y="72"/>
                </a:cubicBezTo>
                <a:cubicBezTo>
                  <a:pt x="378" y="64"/>
                  <a:pt x="375" y="54"/>
                  <a:pt x="367" y="46"/>
                </a:cubicBezTo>
                <a:cubicBezTo>
                  <a:pt x="359" y="38"/>
                  <a:pt x="347" y="37"/>
                  <a:pt x="347" y="37"/>
                </a:cubicBezTo>
                <a:cubicBezTo>
                  <a:pt x="336" y="23"/>
                  <a:pt x="336" y="23"/>
                  <a:pt x="336" y="23"/>
                </a:cubicBezTo>
                <a:cubicBezTo>
                  <a:pt x="316" y="22"/>
                  <a:pt x="316" y="22"/>
                  <a:pt x="316" y="22"/>
                </a:cubicBezTo>
                <a:cubicBezTo>
                  <a:pt x="316" y="22"/>
                  <a:pt x="310" y="17"/>
                  <a:pt x="306" y="17"/>
                </a:cubicBezTo>
                <a:cubicBezTo>
                  <a:pt x="302" y="17"/>
                  <a:pt x="291" y="24"/>
                  <a:pt x="288" y="24"/>
                </a:cubicBezTo>
                <a:cubicBezTo>
                  <a:pt x="285" y="24"/>
                  <a:pt x="279" y="11"/>
                  <a:pt x="279" y="11"/>
                </a:cubicBezTo>
                <a:cubicBezTo>
                  <a:pt x="279" y="11"/>
                  <a:pt x="270" y="24"/>
                  <a:pt x="267" y="24"/>
                </a:cubicBezTo>
                <a:cubicBezTo>
                  <a:pt x="264" y="24"/>
                  <a:pt x="250" y="24"/>
                  <a:pt x="250" y="24"/>
                </a:cubicBezTo>
                <a:cubicBezTo>
                  <a:pt x="250" y="24"/>
                  <a:pt x="244" y="11"/>
                  <a:pt x="240" y="9"/>
                </a:cubicBezTo>
                <a:cubicBezTo>
                  <a:pt x="236" y="7"/>
                  <a:pt x="224" y="0"/>
                  <a:pt x="224" y="0"/>
                </a:cubicBezTo>
                <a:cubicBezTo>
                  <a:pt x="224" y="0"/>
                  <a:pt x="216" y="41"/>
                  <a:pt x="208" y="41"/>
                </a:cubicBezTo>
                <a:cubicBezTo>
                  <a:pt x="200" y="41"/>
                  <a:pt x="197" y="21"/>
                  <a:pt x="192" y="21"/>
                </a:cubicBezTo>
                <a:cubicBezTo>
                  <a:pt x="187" y="21"/>
                  <a:pt x="182" y="31"/>
                  <a:pt x="182" y="31"/>
                </a:cubicBezTo>
                <a:cubicBezTo>
                  <a:pt x="159" y="30"/>
                  <a:pt x="159" y="30"/>
                  <a:pt x="159" y="30"/>
                </a:cubicBezTo>
                <a:cubicBezTo>
                  <a:pt x="159" y="60"/>
                  <a:pt x="159" y="60"/>
                  <a:pt x="159" y="60"/>
                </a:cubicBezTo>
                <a:cubicBezTo>
                  <a:pt x="159" y="60"/>
                  <a:pt x="143" y="80"/>
                  <a:pt x="143" y="88"/>
                </a:cubicBezTo>
                <a:cubicBezTo>
                  <a:pt x="143" y="96"/>
                  <a:pt x="145" y="114"/>
                  <a:pt x="145" y="114"/>
                </a:cubicBezTo>
                <a:cubicBezTo>
                  <a:pt x="123" y="116"/>
                  <a:pt x="123" y="116"/>
                  <a:pt x="123" y="116"/>
                </a:cubicBezTo>
                <a:cubicBezTo>
                  <a:pt x="123" y="116"/>
                  <a:pt x="112" y="130"/>
                  <a:pt x="111" y="135"/>
                </a:cubicBezTo>
                <a:cubicBezTo>
                  <a:pt x="110" y="140"/>
                  <a:pt x="115" y="150"/>
                  <a:pt x="110" y="155"/>
                </a:cubicBezTo>
                <a:cubicBezTo>
                  <a:pt x="105" y="160"/>
                  <a:pt x="94" y="164"/>
                  <a:pt x="94" y="164"/>
                </a:cubicBezTo>
                <a:cubicBezTo>
                  <a:pt x="96" y="179"/>
                  <a:pt x="96" y="179"/>
                  <a:pt x="96" y="179"/>
                </a:cubicBezTo>
                <a:cubicBezTo>
                  <a:pt x="89" y="190"/>
                  <a:pt x="89" y="190"/>
                  <a:pt x="89" y="190"/>
                </a:cubicBezTo>
                <a:cubicBezTo>
                  <a:pt x="89" y="190"/>
                  <a:pt x="96" y="213"/>
                  <a:pt x="90" y="221"/>
                </a:cubicBezTo>
                <a:cubicBezTo>
                  <a:pt x="84" y="229"/>
                  <a:pt x="78" y="226"/>
                  <a:pt x="78" y="226"/>
                </a:cubicBezTo>
                <a:cubicBezTo>
                  <a:pt x="78" y="226"/>
                  <a:pt x="76" y="215"/>
                  <a:pt x="71" y="215"/>
                </a:cubicBezTo>
                <a:cubicBezTo>
                  <a:pt x="66" y="215"/>
                  <a:pt x="60" y="228"/>
                  <a:pt x="60" y="235"/>
                </a:cubicBezTo>
                <a:cubicBezTo>
                  <a:pt x="60" y="242"/>
                  <a:pt x="66" y="253"/>
                  <a:pt x="65" y="256"/>
                </a:cubicBezTo>
                <a:cubicBezTo>
                  <a:pt x="64" y="259"/>
                  <a:pt x="49" y="270"/>
                  <a:pt x="48" y="278"/>
                </a:cubicBezTo>
                <a:cubicBezTo>
                  <a:pt x="47" y="286"/>
                  <a:pt x="54" y="305"/>
                  <a:pt x="54" y="305"/>
                </a:cubicBezTo>
                <a:cubicBezTo>
                  <a:pt x="54" y="305"/>
                  <a:pt x="57" y="336"/>
                  <a:pt x="50" y="341"/>
                </a:cubicBezTo>
                <a:cubicBezTo>
                  <a:pt x="43" y="346"/>
                  <a:pt x="36" y="351"/>
                  <a:pt x="36" y="351"/>
                </a:cubicBezTo>
                <a:cubicBezTo>
                  <a:pt x="31" y="346"/>
                  <a:pt x="31" y="346"/>
                  <a:pt x="31" y="346"/>
                </a:cubicBezTo>
                <a:cubicBezTo>
                  <a:pt x="8" y="345"/>
                  <a:pt x="8" y="345"/>
                  <a:pt x="8" y="345"/>
                </a:cubicBezTo>
                <a:cubicBezTo>
                  <a:pt x="10" y="361"/>
                  <a:pt x="10" y="361"/>
                  <a:pt x="10" y="361"/>
                </a:cubicBezTo>
                <a:cubicBezTo>
                  <a:pt x="10" y="361"/>
                  <a:pt x="0" y="378"/>
                  <a:pt x="3" y="383"/>
                </a:cubicBezTo>
                <a:cubicBezTo>
                  <a:pt x="6" y="388"/>
                  <a:pt x="22" y="382"/>
                  <a:pt x="30" y="386"/>
                </a:cubicBezTo>
                <a:cubicBezTo>
                  <a:pt x="38" y="390"/>
                  <a:pt x="55" y="405"/>
                  <a:pt x="55" y="405"/>
                </a:cubicBezTo>
                <a:cubicBezTo>
                  <a:pt x="55" y="405"/>
                  <a:pt x="56" y="420"/>
                  <a:pt x="60" y="42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19" name="Freeform 116"/>
          <p:cNvSpPr>
            <a:spLocks noChangeAspect="1"/>
          </p:cNvSpPr>
          <p:nvPr/>
        </p:nvSpPr>
        <p:spPr bwMode="gray">
          <a:xfrm>
            <a:off x="4811713" y="3448050"/>
            <a:ext cx="303212" cy="338138"/>
          </a:xfrm>
          <a:custGeom>
            <a:avLst/>
            <a:gdLst>
              <a:gd name="T0" fmla="*/ 11 w 530"/>
              <a:gd name="T1" fmla="*/ 13 h 546"/>
              <a:gd name="T2" fmla="*/ 7 w 530"/>
              <a:gd name="T3" fmla="*/ 34 h 546"/>
              <a:gd name="T4" fmla="*/ 17 w 530"/>
              <a:gd name="T5" fmla="*/ 54 h 546"/>
              <a:gd name="T6" fmla="*/ 3 w 530"/>
              <a:gd name="T7" fmla="*/ 82 h 546"/>
              <a:gd name="T8" fmla="*/ 21 w 530"/>
              <a:gd name="T9" fmla="*/ 120 h 546"/>
              <a:gd name="T10" fmla="*/ 34 w 530"/>
              <a:gd name="T11" fmla="*/ 518 h 546"/>
              <a:gd name="T12" fmla="*/ 320 w 530"/>
              <a:gd name="T13" fmla="*/ 522 h 546"/>
              <a:gd name="T14" fmla="*/ 329 w 530"/>
              <a:gd name="T15" fmla="*/ 510 h 546"/>
              <a:gd name="T16" fmla="*/ 334 w 530"/>
              <a:gd name="T17" fmla="*/ 518 h 546"/>
              <a:gd name="T18" fmla="*/ 413 w 530"/>
              <a:gd name="T19" fmla="*/ 521 h 546"/>
              <a:gd name="T20" fmla="*/ 438 w 530"/>
              <a:gd name="T21" fmla="*/ 539 h 546"/>
              <a:gd name="T22" fmla="*/ 460 w 530"/>
              <a:gd name="T23" fmla="*/ 508 h 546"/>
              <a:gd name="T24" fmla="*/ 482 w 530"/>
              <a:gd name="T25" fmla="*/ 505 h 546"/>
              <a:gd name="T26" fmla="*/ 492 w 530"/>
              <a:gd name="T27" fmla="*/ 478 h 546"/>
              <a:gd name="T28" fmla="*/ 509 w 530"/>
              <a:gd name="T29" fmla="*/ 477 h 546"/>
              <a:gd name="T30" fmla="*/ 525 w 530"/>
              <a:gd name="T31" fmla="*/ 462 h 546"/>
              <a:gd name="T32" fmla="*/ 520 w 530"/>
              <a:gd name="T33" fmla="*/ 445 h 546"/>
              <a:gd name="T34" fmla="*/ 518 w 530"/>
              <a:gd name="T35" fmla="*/ 416 h 546"/>
              <a:gd name="T36" fmla="*/ 530 w 530"/>
              <a:gd name="T37" fmla="*/ 415 h 546"/>
              <a:gd name="T38" fmla="*/ 490 w 530"/>
              <a:gd name="T39" fmla="*/ 369 h 546"/>
              <a:gd name="T40" fmla="*/ 469 w 530"/>
              <a:gd name="T41" fmla="*/ 315 h 546"/>
              <a:gd name="T42" fmla="*/ 448 w 530"/>
              <a:gd name="T43" fmla="*/ 288 h 546"/>
              <a:gd name="T44" fmla="*/ 440 w 530"/>
              <a:gd name="T45" fmla="*/ 252 h 546"/>
              <a:gd name="T46" fmla="*/ 415 w 530"/>
              <a:gd name="T47" fmla="*/ 225 h 546"/>
              <a:gd name="T48" fmla="*/ 412 w 530"/>
              <a:gd name="T49" fmla="*/ 204 h 546"/>
              <a:gd name="T50" fmla="*/ 378 w 530"/>
              <a:gd name="T51" fmla="*/ 161 h 546"/>
              <a:gd name="T52" fmla="*/ 368 w 530"/>
              <a:gd name="T53" fmla="*/ 147 h 546"/>
              <a:gd name="T54" fmla="*/ 368 w 530"/>
              <a:gd name="T55" fmla="*/ 126 h 546"/>
              <a:gd name="T56" fmla="*/ 350 w 530"/>
              <a:gd name="T57" fmla="*/ 112 h 546"/>
              <a:gd name="T58" fmla="*/ 361 w 530"/>
              <a:gd name="T59" fmla="*/ 99 h 546"/>
              <a:gd name="T60" fmla="*/ 373 w 530"/>
              <a:gd name="T61" fmla="*/ 107 h 546"/>
              <a:gd name="T62" fmla="*/ 381 w 530"/>
              <a:gd name="T63" fmla="*/ 130 h 546"/>
              <a:gd name="T64" fmla="*/ 395 w 530"/>
              <a:gd name="T65" fmla="*/ 145 h 546"/>
              <a:gd name="T66" fmla="*/ 394 w 530"/>
              <a:gd name="T67" fmla="*/ 162 h 546"/>
              <a:gd name="T68" fmla="*/ 438 w 530"/>
              <a:gd name="T69" fmla="*/ 207 h 546"/>
              <a:gd name="T70" fmla="*/ 456 w 530"/>
              <a:gd name="T71" fmla="*/ 195 h 546"/>
              <a:gd name="T72" fmla="*/ 449 w 530"/>
              <a:gd name="T73" fmla="*/ 183 h 546"/>
              <a:gd name="T74" fmla="*/ 462 w 530"/>
              <a:gd name="T75" fmla="*/ 143 h 546"/>
              <a:gd name="T76" fmla="*/ 471 w 530"/>
              <a:gd name="T77" fmla="*/ 112 h 546"/>
              <a:gd name="T78" fmla="*/ 435 w 530"/>
              <a:gd name="T79" fmla="*/ 19 h 546"/>
              <a:gd name="T80" fmla="*/ 388 w 530"/>
              <a:gd name="T81" fmla="*/ 30 h 546"/>
              <a:gd name="T82" fmla="*/ 373 w 530"/>
              <a:gd name="T83" fmla="*/ 22 h 546"/>
              <a:gd name="T84" fmla="*/ 350 w 530"/>
              <a:gd name="T85" fmla="*/ 26 h 546"/>
              <a:gd name="T86" fmla="*/ 325 w 530"/>
              <a:gd name="T87" fmla="*/ 7 h 546"/>
              <a:gd name="T88" fmla="*/ 288 w 530"/>
              <a:gd name="T89" fmla="*/ 14 h 546"/>
              <a:gd name="T90" fmla="*/ 262 w 530"/>
              <a:gd name="T91" fmla="*/ 11 h 546"/>
              <a:gd name="T92" fmla="*/ 243 w 530"/>
              <a:gd name="T93" fmla="*/ 30 h 546"/>
              <a:gd name="T94" fmla="*/ 227 w 530"/>
              <a:gd name="T95" fmla="*/ 30 h 546"/>
              <a:gd name="T96" fmla="*/ 210 w 530"/>
              <a:gd name="T97" fmla="*/ 43 h 546"/>
              <a:gd name="T98" fmla="*/ 170 w 530"/>
              <a:gd name="T99" fmla="*/ 29 h 546"/>
              <a:gd name="T100" fmla="*/ 140 w 530"/>
              <a:gd name="T101" fmla="*/ 29 h 546"/>
              <a:gd name="T102" fmla="*/ 112 w 530"/>
              <a:gd name="T103" fmla="*/ 13 h 546"/>
              <a:gd name="T104" fmla="*/ 89 w 530"/>
              <a:gd name="T105" fmla="*/ 12 h 546"/>
              <a:gd name="T106" fmla="*/ 60 w 530"/>
              <a:gd name="T107" fmla="*/ 1 h 546"/>
              <a:gd name="T108" fmla="*/ 31 w 530"/>
              <a:gd name="T109" fmla="*/ 6 h 546"/>
              <a:gd name="T110" fmla="*/ 24 w 530"/>
              <a:gd name="T111" fmla="*/ 0 h 546"/>
              <a:gd name="T112" fmla="*/ 11 w 530"/>
              <a:gd name="T113" fmla="*/ 1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46">
                <a:moveTo>
                  <a:pt x="11" y="13"/>
                </a:moveTo>
                <a:cubicBezTo>
                  <a:pt x="6" y="16"/>
                  <a:pt x="6" y="30"/>
                  <a:pt x="7" y="34"/>
                </a:cubicBezTo>
                <a:cubicBezTo>
                  <a:pt x="8" y="38"/>
                  <a:pt x="20" y="45"/>
                  <a:pt x="17" y="54"/>
                </a:cubicBezTo>
                <a:cubicBezTo>
                  <a:pt x="14" y="63"/>
                  <a:pt x="0" y="75"/>
                  <a:pt x="3" y="82"/>
                </a:cubicBezTo>
                <a:cubicBezTo>
                  <a:pt x="6" y="89"/>
                  <a:pt x="21" y="107"/>
                  <a:pt x="21" y="120"/>
                </a:cubicBezTo>
                <a:cubicBezTo>
                  <a:pt x="21" y="133"/>
                  <a:pt x="34" y="518"/>
                  <a:pt x="34" y="518"/>
                </a:cubicBezTo>
                <a:cubicBezTo>
                  <a:pt x="320" y="522"/>
                  <a:pt x="320" y="522"/>
                  <a:pt x="320" y="522"/>
                </a:cubicBezTo>
                <a:cubicBezTo>
                  <a:pt x="320" y="522"/>
                  <a:pt x="322" y="512"/>
                  <a:pt x="329" y="510"/>
                </a:cubicBezTo>
                <a:cubicBezTo>
                  <a:pt x="336" y="508"/>
                  <a:pt x="334" y="518"/>
                  <a:pt x="334" y="518"/>
                </a:cubicBezTo>
                <a:cubicBezTo>
                  <a:pt x="413" y="521"/>
                  <a:pt x="413" y="521"/>
                  <a:pt x="413" y="521"/>
                </a:cubicBezTo>
                <a:cubicBezTo>
                  <a:pt x="413" y="521"/>
                  <a:pt x="425" y="546"/>
                  <a:pt x="438" y="539"/>
                </a:cubicBezTo>
                <a:cubicBezTo>
                  <a:pt x="451" y="532"/>
                  <a:pt x="450" y="511"/>
                  <a:pt x="460" y="508"/>
                </a:cubicBezTo>
                <a:cubicBezTo>
                  <a:pt x="470" y="505"/>
                  <a:pt x="472" y="509"/>
                  <a:pt x="482" y="505"/>
                </a:cubicBezTo>
                <a:cubicBezTo>
                  <a:pt x="492" y="501"/>
                  <a:pt x="492" y="478"/>
                  <a:pt x="492" y="478"/>
                </a:cubicBezTo>
                <a:cubicBezTo>
                  <a:pt x="509" y="477"/>
                  <a:pt x="509" y="477"/>
                  <a:pt x="509" y="477"/>
                </a:cubicBezTo>
                <a:cubicBezTo>
                  <a:pt x="525" y="462"/>
                  <a:pt x="525" y="462"/>
                  <a:pt x="525" y="462"/>
                </a:cubicBezTo>
                <a:cubicBezTo>
                  <a:pt x="522" y="456"/>
                  <a:pt x="520" y="450"/>
                  <a:pt x="520" y="445"/>
                </a:cubicBezTo>
                <a:cubicBezTo>
                  <a:pt x="519" y="430"/>
                  <a:pt x="518" y="416"/>
                  <a:pt x="518" y="416"/>
                </a:cubicBezTo>
                <a:cubicBezTo>
                  <a:pt x="530" y="415"/>
                  <a:pt x="530" y="415"/>
                  <a:pt x="530" y="415"/>
                </a:cubicBezTo>
                <a:cubicBezTo>
                  <a:pt x="530" y="415"/>
                  <a:pt x="503" y="397"/>
                  <a:pt x="490" y="369"/>
                </a:cubicBezTo>
                <a:cubicBezTo>
                  <a:pt x="477" y="341"/>
                  <a:pt x="478" y="326"/>
                  <a:pt x="469" y="315"/>
                </a:cubicBezTo>
                <a:cubicBezTo>
                  <a:pt x="460" y="304"/>
                  <a:pt x="456" y="302"/>
                  <a:pt x="448" y="288"/>
                </a:cubicBezTo>
                <a:cubicBezTo>
                  <a:pt x="440" y="274"/>
                  <a:pt x="440" y="252"/>
                  <a:pt x="440" y="252"/>
                </a:cubicBezTo>
                <a:cubicBezTo>
                  <a:pt x="415" y="225"/>
                  <a:pt x="415" y="225"/>
                  <a:pt x="415" y="225"/>
                </a:cubicBezTo>
                <a:cubicBezTo>
                  <a:pt x="415" y="225"/>
                  <a:pt x="418" y="216"/>
                  <a:pt x="412" y="204"/>
                </a:cubicBezTo>
                <a:cubicBezTo>
                  <a:pt x="406" y="192"/>
                  <a:pt x="380" y="170"/>
                  <a:pt x="378" y="161"/>
                </a:cubicBezTo>
                <a:cubicBezTo>
                  <a:pt x="376" y="152"/>
                  <a:pt x="368" y="147"/>
                  <a:pt x="368" y="147"/>
                </a:cubicBezTo>
                <a:cubicBezTo>
                  <a:pt x="368" y="147"/>
                  <a:pt x="376" y="137"/>
                  <a:pt x="368" y="126"/>
                </a:cubicBezTo>
                <a:cubicBezTo>
                  <a:pt x="360" y="115"/>
                  <a:pt x="350" y="112"/>
                  <a:pt x="350" y="112"/>
                </a:cubicBezTo>
                <a:cubicBezTo>
                  <a:pt x="361" y="99"/>
                  <a:pt x="361" y="99"/>
                  <a:pt x="361" y="99"/>
                </a:cubicBezTo>
                <a:cubicBezTo>
                  <a:pt x="373" y="107"/>
                  <a:pt x="373" y="107"/>
                  <a:pt x="373" y="107"/>
                </a:cubicBezTo>
                <a:cubicBezTo>
                  <a:pt x="373" y="107"/>
                  <a:pt x="372" y="124"/>
                  <a:pt x="381" y="130"/>
                </a:cubicBezTo>
                <a:cubicBezTo>
                  <a:pt x="390" y="136"/>
                  <a:pt x="395" y="145"/>
                  <a:pt x="395" y="145"/>
                </a:cubicBezTo>
                <a:cubicBezTo>
                  <a:pt x="394" y="162"/>
                  <a:pt x="394" y="162"/>
                  <a:pt x="394" y="162"/>
                </a:cubicBezTo>
                <a:cubicBezTo>
                  <a:pt x="394" y="162"/>
                  <a:pt x="426" y="214"/>
                  <a:pt x="438" y="207"/>
                </a:cubicBezTo>
                <a:cubicBezTo>
                  <a:pt x="450" y="200"/>
                  <a:pt x="456" y="195"/>
                  <a:pt x="456" y="195"/>
                </a:cubicBezTo>
                <a:cubicBezTo>
                  <a:pt x="449" y="183"/>
                  <a:pt x="449" y="183"/>
                  <a:pt x="449" y="183"/>
                </a:cubicBezTo>
                <a:cubicBezTo>
                  <a:pt x="449" y="183"/>
                  <a:pt x="462" y="157"/>
                  <a:pt x="462" y="143"/>
                </a:cubicBezTo>
                <a:cubicBezTo>
                  <a:pt x="462" y="129"/>
                  <a:pt x="471" y="112"/>
                  <a:pt x="471" y="112"/>
                </a:cubicBezTo>
                <a:cubicBezTo>
                  <a:pt x="435" y="19"/>
                  <a:pt x="435" y="19"/>
                  <a:pt x="435" y="19"/>
                </a:cubicBezTo>
                <a:cubicBezTo>
                  <a:pt x="435" y="19"/>
                  <a:pt x="397" y="34"/>
                  <a:pt x="388" y="30"/>
                </a:cubicBezTo>
                <a:cubicBezTo>
                  <a:pt x="379" y="26"/>
                  <a:pt x="373" y="22"/>
                  <a:pt x="373" y="22"/>
                </a:cubicBezTo>
                <a:cubicBezTo>
                  <a:pt x="373" y="22"/>
                  <a:pt x="364" y="33"/>
                  <a:pt x="350" y="26"/>
                </a:cubicBezTo>
                <a:cubicBezTo>
                  <a:pt x="336" y="19"/>
                  <a:pt x="341" y="10"/>
                  <a:pt x="325" y="7"/>
                </a:cubicBezTo>
                <a:cubicBezTo>
                  <a:pt x="309" y="4"/>
                  <a:pt x="288" y="14"/>
                  <a:pt x="288" y="14"/>
                </a:cubicBezTo>
                <a:cubicBezTo>
                  <a:pt x="288" y="14"/>
                  <a:pt x="273" y="7"/>
                  <a:pt x="262" y="11"/>
                </a:cubicBezTo>
                <a:cubicBezTo>
                  <a:pt x="251" y="15"/>
                  <a:pt x="243" y="30"/>
                  <a:pt x="243" y="30"/>
                </a:cubicBezTo>
                <a:cubicBezTo>
                  <a:pt x="243" y="30"/>
                  <a:pt x="231" y="28"/>
                  <a:pt x="227" y="30"/>
                </a:cubicBezTo>
                <a:cubicBezTo>
                  <a:pt x="223" y="32"/>
                  <a:pt x="210" y="43"/>
                  <a:pt x="210" y="43"/>
                </a:cubicBezTo>
                <a:cubicBezTo>
                  <a:pt x="210" y="43"/>
                  <a:pt x="176" y="29"/>
                  <a:pt x="170" y="29"/>
                </a:cubicBezTo>
                <a:cubicBezTo>
                  <a:pt x="164" y="29"/>
                  <a:pt x="153" y="32"/>
                  <a:pt x="140" y="29"/>
                </a:cubicBezTo>
                <a:cubicBezTo>
                  <a:pt x="127" y="26"/>
                  <a:pt x="125" y="14"/>
                  <a:pt x="112" y="13"/>
                </a:cubicBezTo>
                <a:cubicBezTo>
                  <a:pt x="99" y="12"/>
                  <a:pt x="89" y="12"/>
                  <a:pt x="89" y="12"/>
                </a:cubicBezTo>
                <a:cubicBezTo>
                  <a:pt x="89" y="12"/>
                  <a:pt x="69" y="1"/>
                  <a:pt x="60" y="1"/>
                </a:cubicBezTo>
                <a:cubicBezTo>
                  <a:pt x="51" y="1"/>
                  <a:pt x="46" y="15"/>
                  <a:pt x="31" y="6"/>
                </a:cubicBezTo>
                <a:cubicBezTo>
                  <a:pt x="28" y="4"/>
                  <a:pt x="26" y="2"/>
                  <a:pt x="24" y="0"/>
                </a:cubicBezTo>
                <a:cubicBezTo>
                  <a:pt x="21" y="4"/>
                  <a:pt x="15" y="11"/>
                  <a:pt x="11" y="13"/>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0" name="Freeform 117"/>
          <p:cNvSpPr>
            <a:spLocks noChangeAspect="1"/>
          </p:cNvSpPr>
          <p:nvPr/>
        </p:nvSpPr>
        <p:spPr bwMode="gray">
          <a:xfrm>
            <a:off x="4394200" y="4067175"/>
            <a:ext cx="206375" cy="379413"/>
          </a:xfrm>
          <a:custGeom>
            <a:avLst/>
            <a:gdLst>
              <a:gd name="T0" fmla="*/ 275 w 363"/>
              <a:gd name="T1" fmla="*/ 0 h 614"/>
              <a:gd name="T2" fmla="*/ 263 w 363"/>
              <a:gd name="T3" fmla="*/ 43 h 614"/>
              <a:gd name="T4" fmla="*/ 282 w 363"/>
              <a:gd name="T5" fmla="*/ 70 h 614"/>
              <a:gd name="T6" fmla="*/ 256 w 363"/>
              <a:gd name="T7" fmla="*/ 100 h 614"/>
              <a:gd name="T8" fmla="*/ 236 w 363"/>
              <a:gd name="T9" fmla="*/ 136 h 614"/>
              <a:gd name="T10" fmla="*/ 227 w 363"/>
              <a:gd name="T11" fmla="*/ 159 h 614"/>
              <a:gd name="T12" fmla="*/ 207 w 363"/>
              <a:gd name="T13" fmla="*/ 198 h 614"/>
              <a:gd name="T14" fmla="*/ 181 w 363"/>
              <a:gd name="T15" fmla="*/ 250 h 614"/>
              <a:gd name="T16" fmla="*/ 157 w 363"/>
              <a:gd name="T17" fmla="*/ 302 h 614"/>
              <a:gd name="T18" fmla="*/ 140 w 363"/>
              <a:gd name="T19" fmla="*/ 337 h 614"/>
              <a:gd name="T20" fmla="*/ 119 w 363"/>
              <a:gd name="T21" fmla="*/ 342 h 614"/>
              <a:gd name="T22" fmla="*/ 95 w 363"/>
              <a:gd name="T23" fmla="*/ 334 h 614"/>
              <a:gd name="T24" fmla="*/ 56 w 363"/>
              <a:gd name="T25" fmla="*/ 353 h 614"/>
              <a:gd name="T26" fmla="*/ 13 w 363"/>
              <a:gd name="T27" fmla="*/ 428 h 614"/>
              <a:gd name="T28" fmla="*/ 4 w 363"/>
              <a:gd name="T29" fmla="*/ 449 h 614"/>
              <a:gd name="T30" fmla="*/ 18 w 363"/>
              <a:gd name="T31" fmla="*/ 455 h 614"/>
              <a:gd name="T32" fmla="*/ 44 w 363"/>
              <a:gd name="T33" fmla="*/ 497 h 614"/>
              <a:gd name="T34" fmla="*/ 45 w 363"/>
              <a:gd name="T35" fmla="*/ 504 h 614"/>
              <a:gd name="T36" fmla="*/ 70 w 363"/>
              <a:gd name="T37" fmla="*/ 527 h 614"/>
              <a:gd name="T38" fmla="*/ 61 w 363"/>
              <a:gd name="T39" fmla="*/ 559 h 614"/>
              <a:gd name="T40" fmla="*/ 68 w 363"/>
              <a:gd name="T41" fmla="*/ 586 h 614"/>
              <a:gd name="T42" fmla="*/ 144 w 363"/>
              <a:gd name="T43" fmla="*/ 576 h 614"/>
              <a:gd name="T44" fmla="*/ 175 w 363"/>
              <a:gd name="T45" fmla="*/ 585 h 614"/>
              <a:gd name="T46" fmla="*/ 195 w 363"/>
              <a:gd name="T47" fmla="*/ 581 h 614"/>
              <a:gd name="T48" fmla="*/ 227 w 363"/>
              <a:gd name="T49" fmla="*/ 590 h 614"/>
              <a:gd name="T50" fmla="*/ 320 w 363"/>
              <a:gd name="T51" fmla="*/ 600 h 614"/>
              <a:gd name="T52" fmla="*/ 358 w 363"/>
              <a:gd name="T53" fmla="*/ 614 h 614"/>
              <a:gd name="T54" fmla="*/ 363 w 363"/>
              <a:gd name="T55" fmla="*/ 581 h 614"/>
              <a:gd name="T56" fmla="*/ 358 w 363"/>
              <a:gd name="T57" fmla="*/ 556 h 614"/>
              <a:gd name="T58" fmla="*/ 332 w 363"/>
              <a:gd name="T59" fmla="*/ 526 h 614"/>
              <a:gd name="T60" fmla="*/ 313 w 363"/>
              <a:gd name="T61" fmla="*/ 472 h 614"/>
              <a:gd name="T62" fmla="*/ 294 w 363"/>
              <a:gd name="T63" fmla="*/ 427 h 614"/>
              <a:gd name="T64" fmla="*/ 289 w 363"/>
              <a:gd name="T65" fmla="*/ 412 h 614"/>
              <a:gd name="T66" fmla="*/ 276 w 363"/>
              <a:gd name="T67" fmla="*/ 378 h 614"/>
              <a:gd name="T68" fmla="*/ 304 w 363"/>
              <a:gd name="T69" fmla="*/ 338 h 614"/>
              <a:gd name="T70" fmla="*/ 312 w 363"/>
              <a:gd name="T71" fmla="*/ 318 h 614"/>
              <a:gd name="T72" fmla="*/ 317 w 363"/>
              <a:gd name="T73" fmla="*/ 243 h 614"/>
              <a:gd name="T74" fmla="*/ 261 w 363"/>
              <a:gd name="T75" fmla="*/ 174 h 614"/>
              <a:gd name="T76" fmla="*/ 336 w 363"/>
              <a:gd name="T77" fmla="*/ 165 h 614"/>
              <a:gd name="T78" fmla="*/ 304 w 363"/>
              <a:gd name="T79" fmla="*/ 91 h 614"/>
              <a:gd name="T80" fmla="*/ 296 w 363"/>
              <a:gd name="T81" fmla="*/ 52 h 614"/>
              <a:gd name="T82" fmla="*/ 280 w 363"/>
              <a:gd name="T83" fmla="*/ 1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3" h="614">
                <a:moveTo>
                  <a:pt x="280" y="17"/>
                </a:moveTo>
                <a:cubicBezTo>
                  <a:pt x="276" y="12"/>
                  <a:pt x="275" y="0"/>
                  <a:pt x="275" y="0"/>
                </a:cubicBezTo>
                <a:cubicBezTo>
                  <a:pt x="259" y="2"/>
                  <a:pt x="259" y="2"/>
                  <a:pt x="259" y="2"/>
                </a:cubicBezTo>
                <a:cubicBezTo>
                  <a:pt x="260" y="11"/>
                  <a:pt x="261" y="40"/>
                  <a:pt x="263" y="43"/>
                </a:cubicBezTo>
                <a:cubicBezTo>
                  <a:pt x="265" y="46"/>
                  <a:pt x="284" y="35"/>
                  <a:pt x="285" y="46"/>
                </a:cubicBezTo>
                <a:cubicBezTo>
                  <a:pt x="286" y="57"/>
                  <a:pt x="282" y="70"/>
                  <a:pt x="282" y="70"/>
                </a:cubicBezTo>
                <a:cubicBezTo>
                  <a:pt x="282" y="70"/>
                  <a:pt x="290" y="79"/>
                  <a:pt x="280" y="88"/>
                </a:cubicBezTo>
                <a:cubicBezTo>
                  <a:pt x="270" y="97"/>
                  <a:pt x="256" y="100"/>
                  <a:pt x="256" y="100"/>
                </a:cubicBezTo>
                <a:cubicBezTo>
                  <a:pt x="256" y="100"/>
                  <a:pt x="248" y="117"/>
                  <a:pt x="247" y="120"/>
                </a:cubicBezTo>
                <a:cubicBezTo>
                  <a:pt x="246" y="123"/>
                  <a:pt x="236" y="136"/>
                  <a:pt x="236" y="136"/>
                </a:cubicBezTo>
                <a:cubicBezTo>
                  <a:pt x="234" y="155"/>
                  <a:pt x="234" y="155"/>
                  <a:pt x="234" y="155"/>
                </a:cubicBezTo>
                <a:cubicBezTo>
                  <a:pt x="227" y="159"/>
                  <a:pt x="227" y="159"/>
                  <a:pt x="227" y="159"/>
                </a:cubicBezTo>
                <a:cubicBezTo>
                  <a:pt x="227" y="159"/>
                  <a:pt x="229" y="180"/>
                  <a:pt x="224" y="189"/>
                </a:cubicBezTo>
                <a:cubicBezTo>
                  <a:pt x="219" y="198"/>
                  <a:pt x="209" y="191"/>
                  <a:pt x="207" y="198"/>
                </a:cubicBezTo>
                <a:cubicBezTo>
                  <a:pt x="205" y="205"/>
                  <a:pt x="210" y="223"/>
                  <a:pt x="205" y="233"/>
                </a:cubicBezTo>
                <a:cubicBezTo>
                  <a:pt x="200" y="243"/>
                  <a:pt x="181" y="250"/>
                  <a:pt x="181" y="250"/>
                </a:cubicBezTo>
                <a:cubicBezTo>
                  <a:pt x="173" y="282"/>
                  <a:pt x="173" y="282"/>
                  <a:pt x="173" y="282"/>
                </a:cubicBezTo>
                <a:cubicBezTo>
                  <a:pt x="157" y="302"/>
                  <a:pt x="157" y="302"/>
                  <a:pt x="157" y="302"/>
                </a:cubicBezTo>
                <a:cubicBezTo>
                  <a:pt x="157" y="302"/>
                  <a:pt x="161" y="316"/>
                  <a:pt x="156" y="322"/>
                </a:cubicBezTo>
                <a:cubicBezTo>
                  <a:pt x="151" y="328"/>
                  <a:pt x="140" y="337"/>
                  <a:pt x="140" y="337"/>
                </a:cubicBezTo>
                <a:cubicBezTo>
                  <a:pt x="140" y="337"/>
                  <a:pt x="140" y="358"/>
                  <a:pt x="128" y="358"/>
                </a:cubicBezTo>
                <a:cubicBezTo>
                  <a:pt x="116" y="358"/>
                  <a:pt x="119" y="342"/>
                  <a:pt x="119" y="342"/>
                </a:cubicBezTo>
                <a:cubicBezTo>
                  <a:pt x="119" y="342"/>
                  <a:pt x="105" y="318"/>
                  <a:pt x="98" y="318"/>
                </a:cubicBezTo>
                <a:cubicBezTo>
                  <a:pt x="91" y="318"/>
                  <a:pt x="104" y="332"/>
                  <a:pt x="95" y="334"/>
                </a:cubicBezTo>
                <a:cubicBezTo>
                  <a:pt x="86" y="336"/>
                  <a:pt x="78" y="323"/>
                  <a:pt x="72" y="328"/>
                </a:cubicBezTo>
                <a:cubicBezTo>
                  <a:pt x="66" y="333"/>
                  <a:pt x="56" y="353"/>
                  <a:pt x="56" y="353"/>
                </a:cubicBezTo>
                <a:cubicBezTo>
                  <a:pt x="13" y="390"/>
                  <a:pt x="13" y="390"/>
                  <a:pt x="13" y="390"/>
                </a:cubicBezTo>
                <a:cubicBezTo>
                  <a:pt x="13" y="390"/>
                  <a:pt x="15" y="422"/>
                  <a:pt x="13" y="428"/>
                </a:cubicBezTo>
                <a:cubicBezTo>
                  <a:pt x="11" y="434"/>
                  <a:pt x="4" y="449"/>
                  <a:pt x="4" y="449"/>
                </a:cubicBezTo>
                <a:cubicBezTo>
                  <a:pt x="4" y="449"/>
                  <a:pt x="4" y="449"/>
                  <a:pt x="4" y="449"/>
                </a:cubicBezTo>
                <a:cubicBezTo>
                  <a:pt x="0" y="458"/>
                  <a:pt x="0" y="458"/>
                  <a:pt x="0" y="458"/>
                </a:cubicBezTo>
                <a:cubicBezTo>
                  <a:pt x="18" y="455"/>
                  <a:pt x="18" y="455"/>
                  <a:pt x="18" y="455"/>
                </a:cubicBezTo>
                <a:cubicBezTo>
                  <a:pt x="18" y="455"/>
                  <a:pt x="17" y="477"/>
                  <a:pt x="27" y="486"/>
                </a:cubicBezTo>
                <a:cubicBezTo>
                  <a:pt x="37" y="495"/>
                  <a:pt x="44" y="497"/>
                  <a:pt x="44" y="497"/>
                </a:cubicBezTo>
                <a:cubicBezTo>
                  <a:pt x="58" y="484"/>
                  <a:pt x="58" y="484"/>
                  <a:pt x="58" y="484"/>
                </a:cubicBezTo>
                <a:cubicBezTo>
                  <a:pt x="45" y="504"/>
                  <a:pt x="45" y="504"/>
                  <a:pt x="45" y="504"/>
                </a:cubicBezTo>
                <a:cubicBezTo>
                  <a:pt x="57" y="522"/>
                  <a:pt x="57" y="522"/>
                  <a:pt x="57" y="522"/>
                </a:cubicBezTo>
                <a:cubicBezTo>
                  <a:pt x="70" y="527"/>
                  <a:pt x="70" y="527"/>
                  <a:pt x="70" y="527"/>
                </a:cubicBezTo>
                <a:cubicBezTo>
                  <a:pt x="68" y="557"/>
                  <a:pt x="68" y="557"/>
                  <a:pt x="68" y="557"/>
                </a:cubicBezTo>
                <a:cubicBezTo>
                  <a:pt x="61" y="559"/>
                  <a:pt x="61" y="559"/>
                  <a:pt x="61" y="559"/>
                </a:cubicBezTo>
                <a:cubicBezTo>
                  <a:pt x="62" y="580"/>
                  <a:pt x="62" y="580"/>
                  <a:pt x="62" y="580"/>
                </a:cubicBezTo>
                <a:cubicBezTo>
                  <a:pt x="68" y="586"/>
                  <a:pt x="68" y="586"/>
                  <a:pt x="68" y="586"/>
                </a:cubicBezTo>
                <a:cubicBezTo>
                  <a:pt x="132" y="586"/>
                  <a:pt x="132" y="586"/>
                  <a:pt x="132" y="586"/>
                </a:cubicBezTo>
                <a:cubicBezTo>
                  <a:pt x="144" y="576"/>
                  <a:pt x="144" y="576"/>
                  <a:pt x="144" y="576"/>
                </a:cubicBezTo>
                <a:cubicBezTo>
                  <a:pt x="154" y="585"/>
                  <a:pt x="154" y="585"/>
                  <a:pt x="154" y="585"/>
                </a:cubicBezTo>
                <a:cubicBezTo>
                  <a:pt x="175" y="585"/>
                  <a:pt x="175" y="585"/>
                  <a:pt x="175" y="585"/>
                </a:cubicBezTo>
                <a:cubicBezTo>
                  <a:pt x="175" y="585"/>
                  <a:pt x="180" y="577"/>
                  <a:pt x="184" y="577"/>
                </a:cubicBezTo>
                <a:cubicBezTo>
                  <a:pt x="188" y="577"/>
                  <a:pt x="195" y="581"/>
                  <a:pt x="195" y="581"/>
                </a:cubicBezTo>
                <a:cubicBezTo>
                  <a:pt x="227" y="580"/>
                  <a:pt x="227" y="580"/>
                  <a:pt x="227" y="580"/>
                </a:cubicBezTo>
                <a:cubicBezTo>
                  <a:pt x="227" y="590"/>
                  <a:pt x="227" y="590"/>
                  <a:pt x="227" y="590"/>
                </a:cubicBezTo>
                <a:cubicBezTo>
                  <a:pt x="227" y="590"/>
                  <a:pt x="282" y="587"/>
                  <a:pt x="287" y="587"/>
                </a:cubicBezTo>
                <a:cubicBezTo>
                  <a:pt x="292" y="587"/>
                  <a:pt x="320" y="600"/>
                  <a:pt x="320" y="600"/>
                </a:cubicBezTo>
                <a:cubicBezTo>
                  <a:pt x="340" y="599"/>
                  <a:pt x="340" y="599"/>
                  <a:pt x="340" y="599"/>
                </a:cubicBezTo>
                <a:cubicBezTo>
                  <a:pt x="358" y="614"/>
                  <a:pt x="358" y="614"/>
                  <a:pt x="358" y="614"/>
                </a:cubicBezTo>
                <a:cubicBezTo>
                  <a:pt x="359" y="587"/>
                  <a:pt x="359" y="587"/>
                  <a:pt x="359" y="587"/>
                </a:cubicBezTo>
                <a:cubicBezTo>
                  <a:pt x="363" y="581"/>
                  <a:pt x="363" y="581"/>
                  <a:pt x="363" y="581"/>
                </a:cubicBezTo>
                <a:cubicBezTo>
                  <a:pt x="358" y="575"/>
                  <a:pt x="358" y="575"/>
                  <a:pt x="358" y="575"/>
                </a:cubicBezTo>
                <a:cubicBezTo>
                  <a:pt x="358" y="556"/>
                  <a:pt x="358" y="556"/>
                  <a:pt x="358" y="556"/>
                </a:cubicBezTo>
                <a:cubicBezTo>
                  <a:pt x="354" y="542"/>
                  <a:pt x="354" y="542"/>
                  <a:pt x="354" y="542"/>
                </a:cubicBezTo>
                <a:cubicBezTo>
                  <a:pt x="354" y="542"/>
                  <a:pt x="342" y="534"/>
                  <a:pt x="332" y="526"/>
                </a:cubicBezTo>
                <a:cubicBezTo>
                  <a:pt x="322" y="518"/>
                  <a:pt x="311" y="495"/>
                  <a:pt x="311" y="495"/>
                </a:cubicBezTo>
                <a:cubicBezTo>
                  <a:pt x="311" y="495"/>
                  <a:pt x="315" y="475"/>
                  <a:pt x="313" y="472"/>
                </a:cubicBezTo>
                <a:cubicBezTo>
                  <a:pt x="311" y="469"/>
                  <a:pt x="294" y="458"/>
                  <a:pt x="294" y="458"/>
                </a:cubicBezTo>
                <a:cubicBezTo>
                  <a:pt x="294" y="427"/>
                  <a:pt x="294" y="427"/>
                  <a:pt x="294" y="427"/>
                </a:cubicBezTo>
                <a:cubicBezTo>
                  <a:pt x="282" y="420"/>
                  <a:pt x="282" y="420"/>
                  <a:pt x="282" y="420"/>
                </a:cubicBezTo>
                <a:cubicBezTo>
                  <a:pt x="289" y="412"/>
                  <a:pt x="289" y="412"/>
                  <a:pt x="289" y="412"/>
                </a:cubicBezTo>
                <a:cubicBezTo>
                  <a:pt x="290" y="387"/>
                  <a:pt x="290" y="387"/>
                  <a:pt x="290" y="387"/>
                </a:cubicBezTo>
                <a:cubicBezTo>
                  <a:pt x="290" y="387"/>
                  <a:pt x="275" y="386"/>
                  <a:pt x="276" y="378"/>
                </a:cubicBezTo>
                <a:cubicBezTo>
                  <a:pt x="277" y="370"/>
                  <a:pt x="299" y="363"/>
                  <a:pt x="299" y="363"/>
                </a:cubicBezTo>
                <a:cubicBezTo>
                  <a:pt x="304" y="338"/>
                  <a:pt x="304" y="338"/>
                  <a:pt x="304" y="338"/>
                </a:cubicBezTo>
                <a:cubicBezTo>
                  <a:pt x="310" y="338"/>
                  <a:pt x="310" y="338"/>
                  <a:pt x="310" y="338"/>
                </a:cubicBezTo>
                <a:cubicBezTo>
                  <a:pt x="310" y="338"/>
                  <a:pt x="311" y="326"/>
                  <a:pt x="312" y="318"/>
                </a:cubicBezTo>
                <a:cubicBezTo>
                  <a:pt x="313" y="310"/>
                  <a:pt x="331" y="300"/>
                  <a:pt x="331" y="300"/>
                </a:cubicBezTo>
                <a:cubicBezTo>
                  <a:pt x="331" y="300"/>
                  <a:pt x="326" y="253"/>
                  <a:pt x="317" y="243"/>
                </a:cubicBezTo>
                <a:cubicBezTo>
                  <a:pt x="308" y="233"/>
                  <a:pt x="287" y="224"/>
                  <a:pt x="279" y="216"/>
                </a:cubicBezTo>
                <a:cubicBezTo>
                  <a:pt x="271" y="208"/>
                  <a:pt x="256" y="187"/>
                  <a:pt x="261" y="174"/>
                </a:cubicBezTo>
                <a:cubicBezTo>
                  <a:pt x="266" y="161"/>
                  <a:pt x="306" y="168"/>
                  <a:pt x="314" y="167"/>
                </a:cubicBezTo>
                <a:cubicBezTo>
                  <a:pt x="322" y="166"/>
                  <a:pt x="336" y="165"/>
                  <a:pt x="336" y="165"/>
                </a:cubicBezTo>
                <a:cubicBezTo>
                  <a:pt x="336" y="165"/>
                  <a:pt x="315" y="147"/>
                  <a:pt x="310" y="133"/>
                </a:cubicBezTo>
                <a:cubicBezTo>
                  <a:pt x="305" y="119"/>
                  <a:pt x="304" y="91"/>
                  <a:pt x="304" y="91"/>
                </a:cubicBezTo>
                <a:cubicBezTo>
                  <a:pt x="304" y="91"/>
                  <a:pt x="310" y="81"/>
                  <a:pt x="310" y="70"/>
                </a:cubicBezTo>
                <a:cubicBezTo>
                  <a:pt x="310" y="59"/>
                  <a:pt x="296" y="52"/>
                  <a:pt x="296" y="52"/>
                </a:cubicBezTo>
                <a:cubicBezTo>
                  <a:pt x="300" y="25"/>
                  <a:pt x="300" y="25"/>
                  <a:pt x="300" y="25"/>
                </a:cubicBezTo>
                <a:cubicBezTo>
                  <a:pt x="300" y="25"/>
                  <a:pt x="284" y="22"/>
                  <a:pt x="280" y="1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1" name="Freeform 118"/>
          <p:cNvSpPr>
            <a:spLocks noChangeAspect="1"/>
          </p:cNvSpPr>
          <p:nvPr/>
        </p:nvSpPr>
        <p:spPr bwMode="gray">
          <a:xfrm>
            <a:off x="3825875" y="3311525"/>
            <a:ext cx="323850" cy="269875"/>
          </a:xfrm>
          <a:custGeom>
            <a:avLst/>
            <a:gdLst>
              <a:gd name="T0" fmla="*/ 547 w 565"/>
              <a:gd name="T1" fmla="*/ 165 h 438"/>
              <a:gd name="T2" fmla="*/ 550 w 565"/>
              <a:gd name="T3" fmla="*/ 145 h 438"/>
              <a:gd name="T4" fmla="*/ 536 w 565"/>
              <a:gd name="T5" fmla="*/ 145 h 438"/>
              <a:gd name="T6" fmla="*/ 543 w 565"/>
              <a:gd name="T7" fmla="*/ 124 h 438"/>
              <a:gd name="T8" fmla="*/ 537 w 565"/>
              <a:gd name="T9" fmla="*/ 113 h 438"/>
              <a:gd name="T10" fmla="*/ 540 w 565"/>
              <a:gd name="T11" fmla="*/ 68 h 438"/>
              <a:gd name="T12" fmla="*/ 532 w 565"/>
              <a:gd name="T13" fmla="*/ 68 h 438"/>
              <a:gd name="T14" fmla="*/ 536 w 565"/>
              <a:gd name="T15" fmla="*/ 56 h 438"/>
              <a:gd name="T16" fmla="*/ 521 w 565"/>
              <a:gd name="T17" fmla="*/ 39 h 438"/>
              <a:gd name="T18" fmla="*/ 487 w 565"/>
              <a:gd name="T19" fmla="*/ 26 h 438"/>
              <a:gd name="T20" fmla="*/ 470 w 565"/>
              <a:gd name="T21" fmla="*/ 34 h 438"/>
              <a:gd name="T22" fmla="*/ 439 w 565"/>
              <a:gd name="T23" fmla="*/ 29 h 438"/>
              <a:gd name="T24" fmla="*/ 408 w 565"/>
              <a:gd name="T25" fmla="*/ 33 h 438"/>
              <a:gd name="T26" fmla="*/ 374 w 565"/>
              <a:gd name="T27" fmla="*/ 2 h 438"/>
              <a:gd name="T28" fmla="*/ 354 w 565"/>
              <a:gd name="T29" fmla="*/ 0 h 438"/>
              <a:gd name="T30" fmla="*/ 337 w 565"/>
              <a:gd name="T31" fmla="*/ 48 h 438"/>
              <a:gd name="T32" fmla="*/ 300 w 565"/>
              <a:gd name="T33" fmla="*/ 107 h 438"/>
              <a:gd name="T34" fmla="*/ 267 w 565"/>
              <a:gd name="T35" fmla="*/ 116 h 438"/>
              <a:gd name="T36" fmla="*/ 251 w 565"/>
              <a:gd name="T37" fmla="*/ 131 h 438"/>
              <a:gd name="T38" fmla="*/ 239 w 565"/>
              <a:gd name="T39" fmla="*/ 128 h 438"/>
              <a:gd name="T40" fmla="*/ 222 w 565"/>
              <a:gd name="T41" fmla="*/ 137 h 438"/>
              <a:gd name="T42" fmla="*/ 211 w 565"/>
              <a:gd name="T43" fmla="*/ 158 h 438"/>
              <a:gd name="T44" fmla="*/ 191 w 565"/>
              <a:gd name="T45" fmla="*/ 174 h 438"/>
              <a:gd name="T46" fmla="*/ 188 w 565"/>
              <a:gd name="T47" fmla="*/ 199 h 438"/>
              <a:gd name="T48" fmla="*/ 165 w 565"/>
              <a:gd name="T49" fmla="*/ 244 h 438"/>
              <a:gd name="T50" fmla="*/ 166 w 565"/>
              <a:gd name="T51" fmla="*/ 269 h 438"/>
              <a:gd name="T52" fmla="*/ 158 w 565"/>
              <a:gd name="T53" fmla="*/ 276 h 438"/>
              <a:gd name="T54" fmla="*/ 170 w 565"/>
              <a:gd name="T55" fmla="*/ 292 h 438"/>
              <a:gd name="T56" fmla="*/ 169 w 565"/>
              <a:gd name="T57" fmla="*/ 316 h 438"/>
              <a:gd name="T58" fmla="*/ 154 w 565"/>
              <a:gd name="T59" fmla="*/ 321 h 438"/>
              <a:gd name="T60" fmla="*/ 130 w 565"/>
              <a:gd name="T61" fmla="*/ 359 h 438"/>
              <a:gd name="T62" fmla="*/ 101 w 565"/>
              <a:gd name="T63" fmla="*/ 376 h 438"/>
              <a:gd name="T64" fmla="*/ 80 w 565"/>
              <a:gd name="T65" fmla="*/ 404 h 438"/>
              <a:gd name="T66" fmla="*/ 32 w 565"/>
              <a:gd name="T67" fmla="*/ 421 h 438"/>
              <a:gd name="T68" fmla="*/ 9 w 565"/>
              <a:gd name="T69" fmla="*/ 423 h 438"/>
              <a:gd name="T70" fmla="*/ 0 w 565"/>
              <a:gd name="T71" fmla="*/ 438 h 438"/>
              <a:gd name="T72" fmla="*/ 207 w 565"/>
              <a:gd name="T73" fmla="*/ 438 h 438"/>
              <a:gd name="T74" fmla="*/ 209 w 565"/>
              <a:gd name="T75" fmla="*/ 399 h 438"/>
              <a:gd name="T76" fmla="*/ 212 w 565"/>
              <a:gd name="T77" fmla="*/ 381 h 438"/>
              <a:gd name="T78" fmla="*/ 232 w 565"/>
              <a:gd name="T79" fmla="*/ 369 h 438"/>
              <a:gd name="T80" fmla="*/ 253 w 565"/>
              <a:gd name="T81" fmla="*/ 344 h 438"/>
              <a:gd name="T82" fmla="*/ 265 w 565"/>
              <a:gd name="T83" fmla="*/ 345 h 438"/>
              <a:gd name="T84" fmla="*/ 283 w 565"/>
              <a:gd name="T85" fmla="*/ 331 h 438"/>
              <a:gd name="T86" fmla="*/ 302 w 565"/>
              <a:gd name="T87" fmla="*/ 339 h 438"/>
              <a:gd name="T88" fmla="*/ 308 w 565"/>
              <a:gd name="T89" fmla="*/ 326 h 438"/>
              <a:gd name="T90" fmla="*/ 326 w 565"/>
              <a:gd name="T91" fmla="*/ 325 h 438"/>
              <a:gd name="T92" fmla="*/ 327 w 565"/>
              <a:gd name="T93" fmla="*/ 317 h 438"/>
              <a:gd name="T94" fmla="*/ 361 w 565"/>
              <a:gd name="T95" fmla="*/ 318 h 438"/>
              <a:gd name="T96" fmla="*/ 384 w 565"/>
              <a:gd name="T97" fmla="*/ 284 h 438"/>
              <a:gd name="T98" fmla="*/ 414 w 565"/>
              <a:gd name="T99" fmla="*/ 283 h 438"/>
              <a:gd name="T100" fmla="*/ 432 w 565"/>
              <a:gd name="T101" fmla="*/ 264 h 438"/>
              <a:gd name="T102" fmla="*/ 449 w 565"/>
              <a:gd name="T103" fmla="*/ 257 h 438"/>
              <a:gd name="T104" fmla="*/ 439 w 565"/>
              <a:gd name="T105" fmla="*/ 245 h 438"/>
              <a:gd name="T106" fmla="*/ 438 w 565"/>
              <a:gd name="T107" fmla="*/ 221 h 438"/>
              <a:gd name="T108" fmla="*/ 475 w 565"/>
              <a:gd name="T109" fmla="*/ 215 h 438"/>
              <a:gd name="T110" fmla="*/ 480 w 565"/>
              <a:gd name="T111" fmla="*/ 200 h 438"/>
              <a:gd name="T112" fmla="*/ 493 w 565"/>
              <a:gd name="T113" fmla="*/ 202 h 438"/>
              <a:gd name="T114" fmla="*/ 501 w 565"/>
              <a:gd name="T115" fmla="*/ 195 h 438"/>
              <a:gd name="T116" fmla="*/ 515 w 565"/>
              <a:gd name="T117" fmla="*/ 201 h 438"/>
              <a:gd name="T118" fmla="*/ 553 w 565"/>
              <a:gd name="T119" fmla="*/ 196 h 438"/>
              <a:gd name="T120" fmla="*/ 554 w 565"/>
              <a:gd name="T121" fmla="*/ 186 h 438"/>
              <a:gd name="T122" fmla="*/ 565 w 565"/>
              <a:gd name="T123" fmla="*/ 177 h 438"/>
              <a:gd name="T124" fmla="*/ 547 w 565"/>
              <a:gd name="T125" fmla="*/ 16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5" h="438">
                <a:moveTo>
                  <a:pt x="547" y="165"/>
                </a:moveTo>
                <a:cubicBezTo>
                  <a:pt x="550" y="145"/>
                  <a:pt x="550" y="145"/>
                  <a:pt x="550" y="145"/>
                </a:cubicBezTo>
                <a:cubicBezTo>
                  <a:pt x="536" y="145"/>
                  <a:pt x="536" y="145"/>
                  <a:pt x="536" y="145"/>
                </a:cubicBezTo>
                <a:cubicBezTo>
                  <a:pt x="543" y="124"/>
                  <a:pt x="543" y="124"/>
                  <a:pt x="543" y="124"/>
                </a:cubicBezTo>
                <a:cubicBezTo>
                  <a:pt x="537" y="113"/>
                  <a:pt x="537" y="113"/>
                  <a:pt x="537" y="113"/>
                </a:cubicBezTo>
                <a:cubicBezTo>
                  <a:pt x="540" y="68"/>
                  <a:pt x="540" y="68"/>
                  <a:pt x="540" y="68"/>
                </a:cubicBezTo>
                <a:cubicBezTo>
                  <a:pt x="532" y="68"/>
                  <a:pt x="532" y="68"/>
                  <a:pt x="532" y="68"/>
                </a:cubicBezTo>
                <a:cubicBezTo>
                  <a:pt x="532" y="68"/>
                  <a:pt x="536" y="57"/>
                  <a:pt x="536" y="56"/>
                </a:cubicBezTo>
                <a:cubicBezTo>
                  <a:pt x="526" y="52"/>
                  <a:pt x="522" y="43"/>
                  <a:pt x="521" y="39"/>
                </a:cubicBezTo>
                <a:cubicBezTo>
                  <a:pt x="508" y="36"/>
                  <a:pt x="496" y="26"/>
                  <a:pt x="487" y="26"/>
                </a:cubicBezTo>
                <a:cubicBezTo>
                  <a:pt x="477" y="26"/>
                  <a:pt x="470" y="34"/>
                  <a:pt x="470" y="34"/>
                </a:cubicBezTo>
                <a:cubicBezTo>
                  <a:pt x="470" y="34"/>
                  <a:pt x="447" y="29"/>
                  <a:pt x="439" y="29"/>
                </a:cubicBezTo>
                <a:cubicBezTo>
                  <a:pt x="431" y="29"/>
                  <a:pt x="423" y="38"/>
                  <a:pt x="408" y="33"/>
                </a:cubicBezTo>
                <a:cubicBezTo>
                  <a:pt x="393" y="28"/>
                  <a:pt x="378" y="4"/>
                  <a:pt x="374" y="2"/>
                </a:cubicBezTo>
                <a:cubicBezTo>
                  <a:pt x="370" y="0"/>
                  <a:pt x="354" y="0"/>
                  <a:pt x="354" y="0"/>
                </a:cubicBezTo>
                <a:cubicBezTo>
                  <a:pt x="354" y="0"/>
                  <a:pt x="343" y="35"/>
                  <a:pt x="337" y="48"/>
                </a:cubicBezTo>
                <a:cubicBezTo>
                  <a:pt x="331" y="61"/>
                  <a:pt x="312" y="98"/>
                  <a:pt x="300" y="107"/>
                </a:cubicBezTo>
                <a:cubicBezTo>
                  <a:pt x="288" y="116"/>
                  <a:pt x="272" y="112"/>
                  <a:pt x="267" y="116"/>
                </a:cubicBezTo>
                <a:cubicBezTo>
                  <a:pt x="262" y="120"/>
                  <a:pt x="251" y="131"/>
                  <a:pt x="251" y="131"/>
                </a:cubicBezTo>
                <a:cubicBezTo>
                  <a:pt x="239" y="128"/>
                  <a:pt x="239" y="128"/>
                  <a:pt x="239" y="128"/>
                </a:cubicBezTo>
                <a:cubicBezTo>
                  <a:pt x="222" y="137"/>
                  <a:pt x="222" y="137"/>
                  <a:pt x="222" y="137"/>
                </a:cubicBezTo>
                <a:cubicBezTo>
                  <a:pt x="222" y="137"/>
                  <a:pt x="217" y="150"/>
                  <a:pt x="211" y="158"/>
                </a:cubicBezTo>
                <a:cubicBezTo>
                  <a:pt x="211" y="158"/>
                  <a:pt x="191" y="170"/>
                  <a:pt x="191" y="174"/>
                </a:cubicBezTo>
                <a:cubicBezTo>
                  <a:pt x="191" y="178"/>
                  <a:pt x="195" y="192"/>
                  <a:pt x="188" y="199"/>
                </a:cubicBezTo>
                <a:cubicBezTo>
                  <a:pt x="181" y="206"/>
                  <a:pt x="164" y="230"/>
                  <a:pt x="165" y="244"/>
                </a:cubicBezTo>
                <a:cubicBezTo>
                  <a:pt x="166" y="258"/>
                  <a:pt x="166" y="269"/>
                  <a:pt x="166" y="269"/>
                </a:cubicBezTo>
                <a:cubicBezTo>
                  <a:pt x="166" y="269"/>
                  <a:pt x="158" y="273"/>
                  <a:pt x="158" y="276"/>
                </a:cubicBezTo>
                <a:cubicBezTo>
                  <a:pt x="158" y="279"/>
                  <a:pt x="173" y="277"/>
                  <a:pt x="170" y="292"/>
                </a:cubicBezTo>
                <a:cubicBezTo>
                  <a:pt x="167" y="307"/>
                  <a:pt x="169" y="316"/>
                  <a:pt x="169" y="316"/>
                </a:cubicBezTo>
                <a:cubicBezTo>
                  <a:pt x="169" y="316"/>
                  <a:pt x="163" y="310"/>
                  <a:pt x="154" y="321"/>
                </a:cubicBezTo>
                <a:cubicBezTo>
                  <a:pt x="145" y="332"/>
                  <a:pt x="138" y="348"/>
                  <a:pt x="130" y="359"/>
                </a:cubicBezTo>
                <a:cubicBezTo>
                  <a:pt x="122" y="370"/>
                  <a:pt x="108" y="366"/>
                  <a:pt x="101" y="376"/>
                </a:cubicBezTo>
                <a:cubicBezTo>
                  <a:pt x="94" y="386"/>
                  <a:pt x="86" y="398"/>
                  <a:pt x="80" y="404"/>
                </a:cubicBezTo>
                <a:cubicBezTo>
                  <a:pt x="74" y="410"/>
                  <a:pt x="36" y="420"/>
                  <a:pt x="32" y="421"/>
                </a:cubicBezTo>
                <a:cubicBezTo>
                  <a:pt x="28" y="422"/>
                  <a:pt x="9" y="423"/>
                  <a:pt x="9" y="423"/>
                </a:cubicBezTo>
                <a:cubicBezTo>
                  <a:pt x="9" y="423"/>
                  <a:pt x="4" y="429"/>
                  <a:pt x="0" y="438"/>
                </a:cubicBezTo>
                <a:cubicBezTo>
                  <a:pt x="207" y="438"/>
                  <a:pt x="207" y="438"/>
                  <a:pt x="207" y="438"/>
                </a:cubicBezTo>
                <a:cubicBezTo>
                  <a:pt x="209" y="399"/>
                  <a:pt x="209" y="399"/>
                  <a:pt x="209" y="399"/>
                </a:cubicBezTo>
                <a:cubicBezTo>
                  <a:pt x="212" y="381"/>
                  <a:pt x="212" y="381"/>
                  <a:pt x="212" y="381"/>
                </a:cubicBezTo>
                <a:cubicBezTo>
                  <a:pt x="212" y="381"/>
                  <a:pt x="225" y="374"/>
                  <a:pt x="232" y="369"/>
                </a:cubicBezTo>
                <a:cubicBezTo>
                  <a:pt x="239" y="364"/>
                  <a:pt x="253" y="344"/>
                  <a:pt x="253" y="344"/>
                </a:cubicBezTo>
                <a:cubicBezTo>
                  <a:pt x="265" y="345"/>
                  <a:pt x="265" y="345"/>
                  <a:pt x="265" y="345"/>
                </a:cubicBezTo>
                <a:cubicBezTo>
                  <a:pt x="283" y="331"/>
                  <a:pt x="283" y="331"/>
                  <a:pt x="283" y="331"/>
                </a:cubicBezTo>
                <a:cubicBezTo>
                  <a:pt x="283" y="331"/>
                  <a:pt x="296" y="340"/>
                  <a:pt x="302" y="339"/>
                </a:cubicBezTo>
                <a:cubicBezTo>
                  <a:pt x="308" y="338"/>
                  <a:pt x="308" y="326"/>
                  <a:pt x="308" y="326"/>
                </a:cubicBezTo>
                <a:cubicBezTo>
                  <a:pt x="326" y="325"/>
                  <a:pt x="326" y="325"/>
                  <a:pt x="326" y="325"/>
                </a:cubicBezTo>
                <a:cubicBezTo>
                  <a:pt x="327" y="317"/>
                  <a:pt x="327" y="317"/>
                  <a:pt x="327" y="317"/>
                </a:cubicBezTo>
                <a:cubicBezTo>
                  <a:pt x="327" y="317"/>
                  <a:pt x="353" y="321"/>
                  <a:pt x="361" y="318"/>
                </a:cubicBezTo>
                <a:cubicBezTo>
                  <a:pt x="369" y="315"/>
                  <a:pt x="384" y="284"/>
                  <a:pt x="384" y="284"/>
                </a:cubicBezTo>
                <a:cubicBezTo>
                  <a:pt x="384" y="284"/>
                  <a:pt x="408" y="283"/>
                  <a:pt x="414" y="283"/>
                </a:cubicBezTo>
                <a:cubicBezTo>
                  <a:pt x="420" y="283"/>
                  <a:pt x="432" y="264"/>
                  <a:pt x="432" y="264"/>
                </a:cubicBezTo>
                <a:cubicBezTo>
                  <a:pt x="449" y="257"/>
                  <a:pt x="449" y="257"/>
                  <a:pt x="449" y="257"/>
                </a:cubicBezTo>
                <a:cubicBezTo>
                  <a:pt x="439" y="245"/>
                  <a:pt x="439" y="245"/>
                  <a:pt x="439" y="245"/>
                </a:cubicBezTo>
                <a:cubicBezTo>
                  <a:pt x="439" y="245"/>
                  <a:pt x="430" y="228"/>
                  <a:pt x="438" y="221"/>
                </a:cubicBezTo>
                <a:cubicBezTo>
                  <a:pt x="446" y="214"/>
                  <a:pt x="468" y="220"/>
                  <a:pt x="475" y="215"/>
                </a:cubicBezTo>
                <a:cubicBezTo>
                  <a:pt x="482" y="210"/>
                  <a:pt x="475" y="203"/>
                  <a:pt x="480" y="200"/>
                </a:cubicBezTo>
                <a:cubicBezTo>
                  <a:pt x="485" y="197"/>
                  <a:pt x="493" y="202"/>
                  <a:pt x="493" y="202"/>
                </a:cubicBezTo>
                <a:cubicBezTo>
                  <a:pt x="493" y="202"/>
                  <a:pt x="497" y="195"/>
                  <a:pt x="501" y="195"/>
                </a:cubicBezTo>
                <a:cubicBezTo>
                  <a:pt x="505" y="195"/>
                  <a:pt x="515" y="201"/>
                  <a:pt x="515" y="201"/>
                </a:cubicBezTo>
                <a:cubicBezTo>
                  <a:pt x="553" y="196"/>
                  <a:pt x="553" y="196"/>
                  <a:pt x="553" y="196"/>
                </a:cubicBezTo>
                <a:cubicBezTo>
                  <a:pt x="553" y="196"/>
                  <a:pt x="552" y="189"/>
                  <a:pt x="554" y="186"/>
                </a:cubicBezTo>
                <a:cubicBezTo>
                  <a:pt x="556" y="183"/>
                  <a:pt x="565" y="177"/>
                  <a:pt x="565" y="177"/>
                </a:cubicBezTo>
                <a:lnTo>
                  <a:pt x="547" y="165"/>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2" name="Freeform 119"/>
          <p:cNvSpPr>
            <a:spLocks noChangeAspect="1"/>
          </p:cNvSpPr>
          <p:nvPr/>
        </p:nvSpPr>
        <p:spPr bwMode="gray">
          <a:xfrm>
            <a:off x="4370388" y="3257550"/>
            <a:ext cx="107950" cy="239713"/>
          </a:xfrm>
          <a:custGeom>
            <a:avLst/>
            <a:gdLst>
              <a:gd name="T0" fmla="*/ 25 w 187"/>
              <a:gd name="T1" fmla="*/ 48 h 387"/>
              <a:gd name="T2" fmla="*/ 38 w 187"/>
              <a:gd name="T3" fmla="*/ 52 h 387"/>
              <a:gd name="T4" fmla="*/ 33 w 187"/>
              <a:gd name="T5" fmla="*/ 90 h 387"/>
              <a:gd name="T6" fmla="*/ 38 w 187"/>
              <a:gd name="T7" fmla="*/ 119 h 387"/>
              <a:gd name="T8" fmla="*/ 30 w 187"/>
              <a:gd name="T9" fmla="*/ 151 h 387"/>
              <a:gd name="T10" fmla="*/ 16 w 187"/>
              <a:gd name="T11" fmla="*/ 162 h 387"/>
              <a:gd name="T12" fmla="*/ 0 w 187"/>
              <a:gd name="T13" fmla="*/ 185 h 387"/>
              <a:gd name="T14" fmla="*/ 0 w 187"/>
              <a:gd name="T15" fmla="*/ 208 h 387"/>
              <a:gd name="T16" fmla="*/ 7 w 187"/>
              <a:gd name="T17" fmla="*/ 208 h 387"/>
              <a:gd name="T18" fmla="*/ 7 w 187"/>
              <a:gd name="T19" fmla="*/ 227 h 387"/>
              <a:gd name="T20" fmla="*/ 34 w 187"/>
              <a:gd name="T21" fmla="*/ 240 h 387"/>
              <a:gd name="T22" fmla="*/ 35 w 187"/>
              <a:gd name="T23" fmla="*/ 266 h 387"/>
              <a:gd name="T24" fmla="*/ 67 w 187"/>
              <a:gd name="T25" fmla="*/ 291 h 387"/>
              <a:gd name="T26" fmla="*/ 88 w 187"/>
              <a:gd name="T27" fmla="*/ 387 h 387"/>
              <a:gd name="T28" fmla="*/ 104 w 187"/>
              <a:gd name="T29" fmla="*/ 381 h 387"/>
              <a:gd name="T30" fmla="*/ 123 w 187"/>
              <a:gd name="T31" fmla="*/ 355 h 387"/>
              <a:gd name="T32" fmla="*/ 114 w 187"/>
              <a:gd name="T33" fmla="*/ 317 h 387"/>
              <a:gd name="T34" fmla="*/ 129 w 187"/>
              <a:gd name="T35" fmla="*/ 306 h 387"/>
              <a:gd name="T36" fmla="*/ 148 w 187"/>
              <a:gd name="T37" fmla="*/ 283 h 387"/>
              <a:gd name="T38" fmla="*/ 183 w 187"/>
              <a:gd name="T39" fmla="*/ 265 h 387"/>
              <a:gd name="T40" fmla="*/ 172 w 187"/>
              <a:gd name="T41" fmla="*/ 255 h 387"/>
              <a:gd name="T42" fmla="*/ 175 w 187"/>
              <a:gd name="T43" fmla="*/ 228 h 387"/>
              <a:gd name="T44" fmla="*/ 167 w 187"/>
              <a:gd name="T45" fmla="*/ 226 h 387"/>
              <a:gd name="T46" fmla="*/ 160 w 187"/>
              <a:gd name="T47" fmla="*/ 207 h 387"/>
              <a:gd name="T48" fmla="*/ 150 w 187"/>
              <a:gd name="T49" fmla="*/ 201 h 387"/>
              <a:gd name="T50" fmla="*/ 148 w 187"/>
              <a:gd name="T51" fmla="*/ 212 h 387"/>
              <a:gd name="T52" fmla="*/ 142 w 187"/>
              <a:gd name="T53" fmla="*/ 203 h 387"/>
              <a:gd name="T54" fmla="*/ 111 w 187"/>
              <a:gd name="T55" fmla="*/ 183 h 387"/>
              <a:gd name="T56" fmla="*/ 132 w 187"/>
              <a:gd name="T57" fmla="*/ 154 h 387"/>
              <a:gd name="T58" fmla="*/ 156 w 187"/>
              <a:gd name="T59" fmla="*/ 102 h 387"/>
              <a:gd name="T60" fmla="*/ 132 w 187"/>
              <a:gd name="T61" fmla="*/ 73 h 387"/>
              <a:gd name="T62" fmla="*/ 145 w 187"/>
              <a:gd name="T63" fmla="*/ 50 h 387"/>
              <a:gd name="T64" fmla="*/ 156 w 187"/>
              <a:gd name="T65" fmla="*/ 18 h 387"/>
              <a:gd name="T66" fmla="*/ 125 w 187"/>
              <a:gd name="T67" fmla="*/ 45 h 387"/>
              <a:gd name="T68" fmla="*/ 108 w 187"/>
              <a:gd name="T69" fmla="*/ 33 h 387"/>
              <a:gd name="T70" fmla="*/ 110 w 187"/>
              <a:gd name="T71" fmla="*/ 8 h 387"/>
              <a:gd name="T72" fmla="*/ 60 w 187"/>
              <a:gd name="T73" fmla="*/ 23 h 387"/>
              <a:gd name="T74" fmla="*/ 53 w 187"/>
              <a:gd name="T75" fmla="*/ 25 h 387"/>
              <a:gd name="T76" fmla="*/ 53 w 187"/>
              <a:gd name="T77" fmla="*/ 35 h 387"/>
              <a:gd name="T78" fmla="*/ 25 w 187"/>
              <a:gd name="T79" fmla="*/ 4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387">
                <a:moveTo>
                  <a:pt x="25" y="48"/>
                </a:moveTo>
                <a:cubicBezTo>
                  <a:pt x="38" y="52"/>
                  <a:pt x="38" y="52"/>
                  <a:pt x="38" y="52"/>
                </a:cubicBezTo>
                <a:cubicBezTo>
                  <a:pt x="38" y="52"/>
                  <a:pt x="29" y="83"/>
                  <a:pt x="33" y="90"/>
                </a:cubicBezTo>
                <a:cubicBezTo>
                  <a:pt x="37" y="97"/>
                  <a:pt x="39" y="109"/>
                  <a:pt x="38" y="119"/>
                </a:cubicBezTo>
                <a:cubicBezTo>
                  <a:pt x="37" y="129"/>
                  <a:pt x="30" y="151"/>
                  <a:pt x="30" y="151"/>
                </a:cubicBezTo>
                <a:cubicBezTo>
                  <a:pt x="16" y="162"/>
                  <a:pt x="16" y="162"/>
                  <a:pt x="16" y="162"/>
                </a:cubicBezTo>
                <a:cubicBezTo>
                  <a:pt x="16" y="162"/>
                  <a:pt x="0" y="175"/>
                  <a:pt x="0" y="185"/>
                </a:cubicBezTo>
                <a:cubicBezTo>
                  <a:pt x="0" y="195"/>
                  <a:pt x="0" y="208"/>
                  <a:pt x="0" y="208"/>
                </a:cubicBezTo>
                <a:cubicBezTo>
                  <a:pt x="7" y="208"/>
                  <a:pt x="7" y="208"/>
                  <a:pt x="7" y="208"/>
                </a:cubicBezTo>
                <a:cubicBezTo>
                  <a:pt x="7" y="227"/>
                  <a:pt x="7" y="227"/>
                  <a:pt x="7" y="227"/>
                </a:cubicBezTo>
                <a:cubicBezTo>
                  <a:pt x="7" y="227"/>
                  <a:pt x="33" y="232"/>
                  <a:pt x="34" y="240"/>
                </a:cubicBezTo>
                <a:cubicBezTo>
                  <a:pt x="35" y="248"/>
                  <a:pt x="35" y="266"/>
                  <a:pt x="35" y="266"/>
                </a:cubicBezTo>
                <a:cubicBezTo>
                  <a:pt x="35" y="266"/>
                  <a:pt x="67" y="278"/>
                  <a:pt x="67" y="291"/>
                </a:cubicBezTo>
                <a:cubicBezTo>
                  <a:pt x="67" y="302"/>
                  <a:pt x="82" y="364"/>
                  <a:pt x="88" y="387"/>
                </a:cubicBezTo>
                <a:cubicBezTo>
                  <a:pt x="95" y="384"/>
                  <a:pt x="104" y="381"/>
                  <a:pt x="104" y="381"/>
                </a:cubicBezTo>
                <a:cubicBezTo>
                  <a:pt x="104" y="381"/>
                  <a:pt x="124" y="367"/>
                  <a:pt x="123" y="355"/>
                </a:cubicBezTo>
                <a:cubicBezTo>
                  <a:pt x="122" y="343"/>
                  <a:pt x="112" y="323"/>
                  <a:pt x="114" y="317"/>
                </a:cubicBezTo>
                <a:cubicBezTo>
                  <a:pt x="116" y="311"/>
                  <a:pt x="129" y="306"/>
                  <a:pt x="129" y="306"/>
                </a:cubicBezTo>
                <a:cubicBezTo>
                  <a:pt x="129" y="306"/>
                  <a:pt x="142" y="289"/>
                  <a:pt x="148" y="283"/>
                </a:cubicBezTo>
                <a:cubicBezTo>
                  <a:pt x="154" y="277"/>
                  <a:pt x="179" y="273"/>
                  <a:pt x="183" y="265"/>
                </a:cubicBezTo>
                <a:cubicBezTo>
                  <a:pt x="187" y="257"/>
                  <a:pt x="172" y="255"/>
                  <a:pt x="172" y="255"/>
                </a:cubicBezTo>
                <a:cubicBezTo>
                  <a:pt x="175" y="228"/>
                  <a:pt x="175" y="228"/>
                  <a:pt x="175" y="228"/>
                </a:cubicBezTo>
                <a:cubicBezTo>
                  <a:pt x="170" y="227"/>
                  <a:pt x="167" y="226"/>
                  <a:pt x="167" y="226"/>
                </a:cubicBezTo>
                <a:cubicBezTo>
                  <a:pt x="160" y="207"/>
                  <a:pt x="160" y="207"/>
                  <a:pt x="160" y="207"/>
                </a:cubicBezTo>
                <a:cubicBezTo>
                  <a:pt x="150" y="201"/>
                  <a:pt x="150" y="201"/>
                  <a:pt x="150" y="201"/>
                </a:cubicBezTo>
                <a:cubicBezTo>
                  <a:pt x="148" y="212"/>
                  <a:pt x="148" y="212"/>
                  <a:pt x="148" y="212"/>
                </a:cubicBezTo>
                <a:cubicBezTo>
                  <a:pt x="142" y="203"/>
                  <a:pt x="142" y="203"/>
                  <a:pt x="142" y="203"/>
                </a:cubicBezTo>
                <a:cubicBezTo>
                  <a:pt x="142" y="203"/>
                  <a:pt x="111" y="202"/>
                  <a:pt x="111" y="183"/>
                </a:cubicBezTo>
                <a:cubicBezTo>
                  <a:pt x="111" y="164"/>
                  <a:pt x="109" y="174"/>
                  <a:pt x="132" y="154"/>
                </a:cubicBezTo>
                <a:cubicBezTo>
                  <a:pt x="155" y="134"/>
                  <a:pt x="169" y="118"/>
                  <a:pt x="156" y="102"/>
                </a:cubicBezTo>
                <a:cubicBezTo>
                  <a:pt x="143" y="86"/>
                  <a:pt x="128" y="89"/>
                  <a:pt x="132" y="73"/>
                </a:cubicBezTo>
                <a:cubicBezTo>
                  <a:pt x="136" y="57"/>
                  <a:pt x="135" y="59"/>
                  <a:pt x="145" y="50"/>
                </a:cubicBezTo>
                <a:cubicBezTo>
                  <a:pt x="155" y="41"/>
                  <a:pt x="163" y="19"/>
                  <a:pt x="156" y="18"/>
                </a:cubicBezTo>
                <a:cubicBezTo>
                  <a:pt x="149" y="17"/>
                  <a:pt x="130" y="43"/>
                  <a:pt x="125" y="45"/>
                </a:cubicBezTo>
                <a:cubicBezTo>
                  <a:pt x="120" y="47"/>
                  <a:pt x="108" y="33"/>
                  <a:pt x="108" y="33"/>
                </a:cubicBezTo>
                <a:cubicBezTo>
                  <a:pt x="108" y="33"/>
                  <a:pt x="127" y="16"/>
                  <a:pt x="110" y="8"/>
                </a:cubicBezTo>
                <a:cubicBezTo>
                  <a:pt x="93" y="0"/>
                  <a:pt x="66" y="19"/>
                  <a:pt x="60" y="23"/>
                </a:cubicBezTo>
                <a:cubicBezTo>
                  <a:pt x="58" y="24"/>
                  <a:pt x="56" y="25"/>
                  <a:pt x="53" y="25"/>
                </a:cubicBezTo>
                <a:cubicBezTo>
                  <a:pt x="53" y="35"/>
                  <a:pt x="53" y="35"/>
                  <a:pt x="53" y="35"/>
                </a:cubicBezTo>
                <a:lnTo>
                  <a:pt x="25" y="4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3" name="Freeform 120"/>
          <p:cNvSpPr>
            <a:spLocks noChangeAspect="1"/>
          </p:cNvSpPr>
          <p:nvPr/>
        </p:nvSpPr>
        <p:spPr bwMode="gray">
          <a:xfrm>
            <a:off x="4073525" y="4132263"/>
            <a:ext cx="123825" cy="214312"/>
          </a:xfrm>
          <a:custGeom>
            <a:avLst/>
            <a:gdLst>
              <a:gd name="T0" fmla="*/ 185 w 213"/>
              <a:gd name="T1" fmla="*/ 228 h 349"/>
              <a:gd name="T2" fmla="*/ 190 w 213"/>
              <a:gd name="T3" fmla="*/ 205 h 349"/>
              <a:gd name="T4" fmla="*/ 182 w 213"/>
              <a:gd name="T5" fmla="*/ 198 h 349"/>
              <a:gd name="T6" fmla="*/ 185 w 213"/>
              <a:gd name="T7" fmla="*/ 186 h 349"/>
              <a:gd name="T8" fmla="*/ 187 w 213"/>
              <a:gd name="T9" fmla="*/ 157 h 349"/>
              <a:gd name="T10" fmla="*/ 191 w 213"/>
              <a:gd name="T11" fmla="*/ 148 h 349"/>
              <a:gd name="T12" fmla="*/ 173 w 213"/>
              <a:gd name="T13" fmla="*/ 134 h 349"/>
              <a:gd name="T14" fmla="*/ 185 w 213"/>
              <a:gd name="T15" fmla="*/ 123 h 349"/>
              <a:gd name="T16" fmla="*/ 178 w 213"/>
              <a:gd name="T17" fmla="*/ 113 h 349"/>
              <a:gd name="T18" fmla="*/ 182 w 213"/>
              <a:gd name="T19" fmla="*/ 88 h 349"/>
              <a:gd name="T20" fmla="*/ 166 w 213"/>
              <a:gd name="T21" fmla="*/ 91 h 349"/>
              <a:gd name="T22" fmla="*/ 174 w 213"/>
              <a:gd name="T23" fmla="*/ 42 h 349"/>
              <a:gd name="T24" fmla="*/ 152 w 213"/>
              <a:gd name="T25" fmla="*/ 24 h 349"/>
              <a:gd name="T26" fmla="*/ 159 w 213"/>
              <a:gd name="T27" fmla="*/ 15 h 349"/>
              <a:gd name="T28" fmla="*/ 159 w 213"/>
              <a:gd name="T29" fmla="*/ 4 h 349"/>
              <a:gd name="T30" fmla="*/ 145 w 213"/>
              <a:gd name="T31" fmla="*/ 0 h 349"/>
              <a:gd name="T32" fmla="*/ 129 w 213"/>
              <a:gd name="T33" fmla="*/ 10 h 349"/>
              <a:gd name="T34" fmla="*/ 109 w 213"/>
              <a:gd name="T35" fmla="*/ 7 h 349"/>
              <a:gd name="T36" fmla="*/ 98 w 213"/>
              <a:gd name="T37" fmla="*/ 10 h 349"/>
              <a:gd name="T38" fmla="*/ 86 w 213"/>
              <a:gd name="T39" fmla="*/ 7 h 349"/>
              <a:gd name="T40" fmla="*/ 81 w 213"/>
              <a:gd name="T41" fmla="*/ 10 h 349"/>
              <a:gd name="T42" fmla="*/ 26 w 213"/>
              <a:gd name="T43" fmla="*/ 7 h 349"/>
              <a:gd name="T44" fmla="*/ 18 w 213"/>
              <a:gd name="T45" fmla="*/ 24 h 349"/>
              <a:gd name="T46" fmla="*/ 24 w 213"/>
              <a:gd name="T47" fmla="*/ 33 h 349"/>
              <a:gd name="T48" fmla="*/ 25 w 213"/>
              <a:gd name="T49" fmla="*/ 51 h 349"/>
              <a:gd name="T50" fmla="*/ 26 w 213"/>
              <a:gd name="T51" fmla="*/ 87 h 349"/>
              <a:gd name="T52" fmla="*/ 30 w 213"/>
              <a:gd name="T53" fmla="*/ 86 h 349"/>
              <a:gd name="T54" fmla="*/ 34 w 213"/>
              <a:gd name="T55" fmla="*/ 105 h 349"/>
              <a:gd name="T56" fmla="*/ 26 w 213"/>
              <a:gd name="T57" fmla="*/ 106 h 349"/>
              <a:gd name="T58" fmla="*/ 38 w 213"/>
              <a:gd name="T59" fmla="*/ 152 h 349"/>
              <a:gd name="T60" fmla="*/ 21 w 213"/>
              <a:gd name="T61" fmla="*/ 179 h 349"/>
              <a:gd name="T62" fmla="*/ 20 w 213"/>
              <a:gd name="T63" fmla="*/ 209 h 349"/>
              <a:gd name="T64" fmla="*/ 0 w 213"/>
              <a:gd name="T65" fmla="*/ 241 h 349"/>
              <a:gd name="T66" fmla="*/ 13 w 213"/>
              <a:gd name="T67" fmla="*/ 291 h 349"/>
              <a:gd name="T68" fmla="*/ 31 w 213"/>
              <a:gd name="T69" fmla="*/ 297 h 349"/>
              <a:gd name="T70" fmla="*/ 32 w 213"/>
              <a:gd name="T71" fmla="*/ 332 h 349"/>
              <a:gd name="T72" fmla="*/ 47 w 213"/>
              <a:gd name="T73" fmla="*/ 334 h 349"/>
              <a:gd name="T74" fmla="*/ 61 w 213"/>
              <a:gd name="T75" fmla="*/ 345 h 349"/>
              <a:gd name="T76" fmla="*/ 99 w 213"/>
              <a:gd name="T77" fmla="*/ 321 h 349"/>
              <a:gd name="T78" fmla="*/ 117 w 213"/>
              <a:gd name="T79" fmla="*/ 321 h 349"/>
              <a:gd name="T80" fmla="*/ 141 w 213"/>
              <a:gd name="T81" fmla="*/ 302 h 349"/>
              <a:gd name="T82" fmla="*/ 159 w 213"/>
              <a:gd name="T83" fmla="*/ 298 h 349"/>
              <a:gd name="T84" fmla="*/ 173 w 213"/>
              <a:gd name="T85" fmla="*/ 283 h 349"/>
              <a:gd name="T86" fmla="*/ 196 w 213"/>
              <a:gd name="T87" fmla="*/ 287 h 349"/>
              <a:gd name="T88" fmla="*/ 213 w 213"/>
              <a:gd name="T89" fmla="*/ 273 h 349"/>
              <a:gd name="T90" fmla="*/ 193 w 213"/>
              <a:gd name="T91" fmla="*/ 256 h 349"/>
              <a:gd name="T92" fmla="*/ 185 w 213"/>
              <a:gd name="T93" fmla="*/ 22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349">
                <a:moveTo>
                  <a:pt x="185" y="228"/>
                </a:moveTo>
                <a:cubicBezTo>
                  <a:pt x="185" y="228"/>
                  <a:pt x="191" y="211"/>
                  <a:pt x="190" y="205"/>
                </a:cubicBezTo>
                <a:cubicBezTo>
                  <a:pt x="189" y="199"/>
                  <a:pt x="182" y="203"/>
                  <a:pt x="182" y="198"/>
                </a:cubicBezTo>
                <a:cubicBezTo>
                  <a:pt x="182" y="193"/>
                  <a:pt x="185" y="186"/>
                  <a:pt x="185" y="186"/>
                </a:cubicBezTo>
                <a:cubicBezTo>
                  <a:pt x="187" y="157"/>
                  <a:pt x="187" y="157"/>
                  <a:pt x="187" y="157"/>
                </a:cubicBezTo>
                <a:cubicBezTo>
                  <a:pt x="187" y="157"/>
                  <a:pt x="192" y="154"/>
                  <a:pt x="191" y="148"/>
                </a:cubicBezTo>
                <a:cubicBezTo>
                  <a:pt x="190" y="142"/>
                  <a:pt x="173" y="134"/>
                  <a:pt x="173" y="134"/>
                </a:cubicBezTo>
                <a:cubicBezTo>
                  <a:pt x="173" y="134"/>
                  <a:pt x="184" y="126"/>
                  <a:pt x="185" y="123"/>
                </a:cubicBezTo>
                <a:cubicBezTo>
                  <a:pt x="186" y="120"/>
                  <a:pt x="178" y="113"/>
                  <a:pt x="178" y="113"/>
                </a:cubicBezTo>
                <a:cubicBezTo>
                  <a:pt x="178" y="113"/>
                  <a:pt x="186" y="95"/>
                  <a:pt x="182" y="88"/>
                </a:cubicBezTo>
                <a:cubicBezTo>
                  <a:pt x="178" y="81"/>
                  <a:pt x="166" y="91"/>
                  <a:pt x="166" y="91"/>
                </a:cubicBezTo>
                <a:cubicBezTo>
                  <a:pt x="174" y="42"/>
                  <a:pt x="174" y="42"/>
                  <a:pt x="174" y="42"/>
                </a:cubicBezTo>
                <a:cubicBezTo>
                  <a:pt x="152" y="24"/>
                  <a:pt x="152" y="24"/>
                  <a:pt x="152" y="24"/>
                </a:cubicBezTo>
                <a:cubicBezTo>
                  <a:pt x="159" y="15"/>
                  <a:pt x="159" y="15"/>
                  <a:pt x="159" y="15"/>
                </a:cubicBezTo>
                <a:cubicBezTo>
                  <a:pt x="159" y="4"/>
                  <a:pt x="159" y="4"/>
                  <a:pt x="159" y="4"/>
                </a:cubicBezTo>
                <a:cubicBezTo>
                  <a:pt x="145" y="0"/>
                  <a:pt x="145" y="0"/>
                  <a:pt x="145" y="0"/>
                </a:cubicBezTo>
                <a:cubicBezTo>
                  <a:pt x="129" y="10"/>
                  <a:pt x="129" y="10"/>
                  <a:pt x="129" y="10"/>
                </a:cubicBezTo>
                <a:cubicBezTo>
                  <a:pt x="109" y="7"/>
                  <a:pt x="109" y="7"/>
                  <a:pt x="109" y="7"/>
                </a:cubicBezTo>
                <a:cubicBezTo>
                  <a:pt x="98" y="10"/>
                  <a:pt x="98" y="10"/>
                  <a:pt x="98" y="10"/>
                </a:cubicBezTo>
                <a:cubicBezTo>
                  <a:pt x="86" y="7"/>
                  <a:pt x="86" y="7"/>
                  <a:pt x="86" y="7"/>
                </a:cubicBezTo>
                <a:cubicBezTo>
                  <a:pt x="81" y="10"/>
                  <a:pt x="81" y="10"/>
                  <a:pt x="81" y="10"/>
                </a:cubicBezTo>
                <a:cubicBezTo>
                  <a:pt x="26" y="7"/>
                  <a:pt x="26" y="7"/>
                  <a:pt x="26" y="7"/>
                </a:cubicBezTo>
                <a:cubicBezTo>
                  <a:pt x="26" y="7"/>
                  <a:pt x="18" y="16"/>
                  <a:pt x="18" y="24"/>
                </a:cubicBezTo>
                <a:cubicBezTo>
                  <a:pt x="18" y="32"/>
                  <a:pt x="24" y="33"/>
                  <a:pt x="24" y="33"/>
                </a:cubicBezTo>
                <a:cubicBezTo>
                  <a:pt x="25" y="51"/>
                  <a:pt x="25" y="51"/>
                  <a:pt x="25" y="51"/>
                </a:cubicBezTo>
                <a:cubicBezTo>
                  <a:pt x="26" y="87"/>
                  <a:pt x="26" y="87"/>
                  <a:pt x="26" y="87"/>
                </a:cubicBezTo>
                <a:cubicBezTo>
                  <a:pt x="30" y="86"/>
                  <a:pt x="30" y="86"/>
                  <a:pt x="30" y="86"/>
                </a:cubicBezTo>
                <a:cubicBezTo>
                  <a:pt x="34" y="105"/>
                  <a:pt x="34" y="105"/>
                  <a:pt x="34" y="105"/>
                </a:cubicBezTo>
                <a:cubicBezTo>
                  <a:pt x="26" y="106"/>
                  <a:pt x="26" y="106"/>
                  <a:pt x="26" y="106"/>
                </a:cubicBezTo>
                <a:cubicBezTo>
                  <a:pt x="26" y="106"/>
                  <a:pt x="38" y="140"/>
                  <a:pt x="38" y="152"/>
                </a:cubicBezTo>
                <a:cubicBezTo>
                  <a:pt x="38" y="164"/>
                  <a:pt x="21" y="171"/>
                  <a:pt x="21" y="179"/>
                </a:cubicBezTo>
                <a:cubicBezTo>
                  <a:pt x="21" y="187"/>
                  <a:pt x="20" y="209"/>
                  <a:pt x="20" y="209"/>
                </a:cubicBezTo>
                <a:cubicBezTo>
                  <a:pt x="20" y="209"/>
                  <a:pt x="0" y="227"/>
                  <a:pt x="0" y="241"/>
                </a:cubicBezTo>
                <a:cubicBezTo>
                  <a:pt x="0" y="255"/>
                  <a:pt x="13" y="291"/>
                  <a:pt x="13" y="291"/>
                </a:cubicBezTo>
                <a:cubicBezTo>
                  <a:pt x="31" y="297"/>
                  <a:pt x="31" y="297"/>
                  <a:pt x="31" y="297"/>
                </a:cubicBezTo>
                <a:cubicBezTo>
                  <a:pt x="32" y="332"/>
                  <a:pt x="32" y="332"/>
                  <a:pt x="32" y="332"/>
                </a:cubicBezTo>
                <a:cubicBezTo>
                  <a:pt x="41" y="334"/>
                  <a:pt x="47" y="334"/>
                  <a:pt x="47" y="334"/>
                </a:cubicBezTo>
                <a:cubicBezTo>
                  <a:pt x="47" y="334"/>
                  <a:pt x="51" y="349"/>
                  <a:pt x="61" y="345"/>
                </a:cubicBezTo>
                <a:cubicBezTo>
                  <a:pt x="71" y="341"/>
                  <a:pt x="92" y="323"/>
                  <a:pt x="99" y="321"/>
                </a:cubicBezTo>
                <a:cubicBezTo>
                  <a:pt x="106" y="319"/>
                  <a:pt x="117" y="321"/>
                  <a:pt x="117" y="321"/>
                </a:cubicBezTo>
                <a:cubicBezTo>
                  <a:pt x="117" y="321"/>
                  <a:pt x="138" y="303"/>
                  <a:pt x="141" y="302"/>
                </a:cubicBezTo>
                <a:cubicBezTo>
                  <a:pt x="144" y="301"/>
                  <a:pt x="159" y="298"/>
                  <a:pt x="159" y="298"/>
                </a:cubicBezTo>
                <a:cubicBezTo>
                  <a:pt x="159" y="298"/>
                  <a:pt x="165" y="282"/>
                  <a:pt x="173" y="283"/>
                </a:cubicBezTo>
                <a:cubicBezTo>
                  <a:pt x="181" y="284"/>
                  <a:pt x="187" y="292"/>
                  <a:pt x="196" y="287"/>
                </a:cubicBezTo>
                <a:cubicBezTo>
                  <a:pt x="201" y="284"/>
                  <a:pt x="207" y="278"/>
                  <a:pt x="213" y="273"/>
                </a:cubicBezTo>
                <a:cubicBezTo>
                  <a:pt x="193" y="256"/>
                  <a:pt x="193" y="256"/>
                  <a:pt x="193" y="256"/>
                </a:cubicBezTo>
                <a:lnTo>
                  <a:pt x="185" y="22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4" name="Freeform 121"/>
          <p:cNvSpPr>
            <a:spLocks noChangeAspect="1"/>
          </p:cNvSpPr>
          <p:nvPr/>
        </p:nvSpPr>
        <p:spPr bwMode="gray">
          <a:xfrm>
            <a:off x="4162425" y="4133850"/>
            <a:ext cx="52388" cy="168275"/>
          </a:xfrm>
          <a:custGeom>
            <a:avLst/>
            <a:gdLst>
              <a:gd name="T0" fmla="*/ 82 w 91"/>
              <a:gd name="T1" fmla="*/ 239 h 270"/>
              <a:gd name="T2" fmla="*/ 80 w 91"/>
              <a:gd name="T3" fmla="*/ 195 h 270"/>
              <a:gd name="T4" fmla="*/ 85 w 91"/>
              <a:gd name="T5" fmla="*/ 188 h 270"/>
              <a:gd name="T6" fmla="*/ 79 w 91"/>
              <a:gd name="T7" fmla="*/ 182 h 270"/>
              <a:gd name="T8" fmla="*/ 80 w 91"/>
              <a:gd name="T9" fmla="*/ 143 h 270"/>
              <a:gd name="T10" fmla="*/ 85 w 91"/>
              <a:gd name="T11" fmla="*/ 135 h 270"/>
              <a:gd name="T12" fmla="*/ 81 w 91"/>
              <a:gd name="T13" fmla="*/ 108 h 270"/>
              <a:gd name="T14" fmla="*/ 69 w 91"/>
              <a:gd name="T15" fmla="*/ 91 h 270"/>
              <a:gd name="T16" fmla="*/ 69 w 91"/>
              <a:gd name="T17" fmla="*/ 60 h 270"/>
              <a:gd name="T18" fmla="*/ 42 w 91"/>
              <a:gd name="T19" fmla="*/ 37 h 270"/>
              <a:gd name="T20" fmla="*/ 41 w 91"/>
              <a:gd name="T21" fmla="*/ 18 h 270"/>
              <a:gd name="T22" fmla="*/ 47 w 91"/>
              <a:gd name="T23" fmla="*/ 6 h 270"/>
              <a:gd name="T24" fmla="*/ 33 w 91"/>
              <a:gd name="T25" fmla="*/ 7 h 270"/>
              <a:gd name="T26" fmla="*/ 18 w 91"/>
              <a:gd name="T27" fmla="*/ 0 h 270"/>
              <a:gd name="T28" fmla="*/ 7 w 91"/>
              <a:gd name="T29" fmla="*/ 1 h 270"/>
              <a:gd name="T30" fmla="*/ 7 w 91"/>
              <a:gd name="T31" fmla="*/ 12 h 270"/>
              <a:gd name="T32" fmla="*/ 0 w 91"/>
              <a:gd name="T33" fmla="*/ 21 h 270"/>
              <a:gd name="T34" fmla="*/ 22 w 91"/>
              <a:gd name="T35" fmla="*/ 39 h 270"/>
              <a:gd name="T36" fmla="*/ 14 w 91"/>
              <a:gd name="T37" fmla="*/ 88 h 270"/>
              <a:gd name="T38" fmla="*/ 30 w 91"/>
              <a:gd name="T39" fmla="*/ 85 h 270"/>
              <a:gd name="T40" fmla="*/ 26 w 91"/>
              <a:gd name="T41" fmla="*/ 110 h 270"/>
              <a:gd name="T42" fmla="*/ 33 w 91"/>
              <a:gd name="T43" fmla="*/ 120 h 270"/>
              <a:gd name="T44" fmla="*/ 21 w 91"/>
              <a:gd name="T45" fmla="*/ 131 h 270"/>
              <a:gd name="T46" fmla="*/ 39 w 91"/>
              <a:gd name="T47" fmla="*/ 145 h 270"/>
              <a:gd name="T48" fmla="*/ 35 w 91"/>
              <a:gd name="T49" fmla="*/ 154 h 270"/>
              <a:gd name="T50" fmla="*/ 33 w 91"/>
              <a:gd name="T51" fmla="*/ 183 h 270"/>
              <a:gd name="T52" fmla="*/ 30 w 91"/>
              <a:gd name="T53" fmla="*/ 195 h 270"/>
              <a:gd name="T54" fmla="*/ 38 w 91"/>
              <a:gd name="T55" fmla="*/ 202 h 270"/>
              <a:gd name="T56" fmla="*/ 33 w 91"/>
              <a:gd name="T57" fmla="*/ 225 h 270"/>
              <a:gd name="T58" fmla="*/ 41 w 91"/>
              <a:gd name="T59" fmla="*/ 253 h 270"/>
              <a:gd name="T60" fmla="*/ 61 w 91"/>
              <a:gd name="T61" fmla="*/ 270 h 270"/>
              <a:gd name="T62" fmla="*/ 78 w 91"/>
              <a:gd name="T63" fmla="*/ 259 h 270"/>
              <a:gd name="T64" fmla="*/ 91 w 91"/>
              <a:gd name="T65" fmla="*/ 258 h 270"/>
              <a:gd name="T66" fmla="*/ 82 w 91"/>
              <a:gd name="T67" fmla="*/ 2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270">
                <a:moveTo>
                  <a:pt x="82" y="239"/>
                </a:moveTo>
                <a:cubicBezTo>
                  <a:pt x="80" y="195"/>
                  <a:pt x="80" y="195"/>
                  <a:pt x="80" y="195"/>
                </a:cubicBezTo>
                <a:cubicBezTo>
                  <a:pt x="85" y="188"/>
                  <a:pt x="85" y="188"/>
                  <a:pt x="85" y="188"/>
                </a:cubicBezTo>
                <a:cubicBezTo>
                  <a:pt x="79" y="182"/>
                  <a:pt x="79" y="182"/>
                  <a:pt x="79" y="182"/>
                </a:cubicBezTo>
                <a:cubicBezTo>
                  <a:pt x="80" y="143"/>
                  <a:pt x="80" y="143"/>
                  <a:pt x="80" y="143"/>
                </a:cubicBezTo>
                <a:cubicBezTo>
                  <a:pt x="85" y="135"/>
                  <a:pt x="85" y="135"/>
                  <a:pt x="85" y="135"/>
                </a:cubicBezTo>
                <a:cubicBezTo>
                  <a:pt x="85" y="135"/>
                  <a:pt x="80" y="116"/>
                  <a:pt x="81" y="108"/>
                </a:cubicBezTo>
                <a:cubicBezTo>
                  <a:pt x="82" y="100"/>
                  <a:pt x="69" y="91"/>
                  <a:pt x="69" y="91"/>
                </a:cubicBezTo>
                <a:cubicBezTo>
                  <a:pt x="69" y="91"/>
                  <a:pt x="71" y="68"/>
                  <a:pt x="69" y="60"/>
                </a:cubicBezTo>
                <a:cubicBezTo>
                  <a:pt x="67" y="52"/>
                  <a:pt x="42" y="37"/>
                  <a:pt x="42" y="37"/>
                </a:cubicBezTo>
                <a:cubicBezTo>
                  <a:pt x="41" y="18"/>
                  <a:pt x="41" y="18"/>
                  <a:pt x="41" y="18"/>
                </a:cubicBezTo>
                <a:cubicBezTo>
                  <a:pt x="47" y="6"/>
                  <a:pt x="47" y="6"/>
                  <a:pt x="47" y="6"/>
                </a:cubicBezTo>
                <a:cubicBezTo>
                  <a:pt x="33" y="7"/>
                  <a:pt x="33" y="7"/>
                  <a:pt x="33" y="7"/>
                </a:cubicBezTo>
                <a:cubicBezTo>
                  <a:pt x="18" y="0"/>
                  <a:pt x="18" y="0"/>
                  <a:pt x="18" y="0"/>
                </a:cubicBezTo>
                <a:cubicBezTo>
                  <a:pt x="7" y="1"/>
                  <a:pt x="7" y="1"/>
                  <a:pt x="7" y="1"/>
                </a:cubicBezTo>
                <a:cubicBezTo>
                  <a:pt x="7" y="12"/>
                  <a:pt x="7" y="12"/>
                  <a:pt x="7" y="12"/>
                </a:cubicBezTo>
                <a:cubicBezTo>
                  <a:pt x="0" y="21"/>
                  <a:pt x="0" y="21"/>
                  <a:pt x="0" y="21"/>
                </a:cubicBezTo>
                <a:cubicBezTo>
                  <a:pt x="22" y="39"/>
                  <a:pt x="22" y="39"/>
                  <a:pt x="22" y="39"/>
                </a:cubicBezTo>
                <a:cubicBezTo>
                  <a:pt x="14" y="88"/>
                  <a:pt x="14" y="88"/>
                  <a:pt x="14" y="88"/>
                </a:cubicBezTo>
                <a:cubicBezTo>
                  <a:pt x="14" y="88"/>
                  <a:pt x="26" y="78"/>
                  <a:pt x="30" y="85"/>
                </a:cubicBezTo>
                <a:cubicBezTo>
                  <a:pt x="34" y="92"/>
                  <a:pt x="26" y="110"/>
                  <a:pt x="26" y="110"/>
                </a:cubicBezTo>
                <a:cubicBezTo>
                  <a:pt x="26" y="110"/>
                  <a:pt x="34" y="117"/>
                  <a:pt x="33" y="120"/>
                </a:cubicBezTo>
                <a:cubicBezTo>
                  <a:pt x="32" y="123"/>
                  <a:pt x="21" y="131"/>
                  <a:pt x="21" y="131"/>
                </a:cubicBezTo>
                <a:cubicBezTo>
                  <a:pt x="21" y="131"/>
                  <a:pt x="38" y="139"/>
                  <a:pt x="39" y="145"/>
                </a:cubicBezTo>
                <a:cubicBezTo>
                  <a:pt x="40" y="151"/>
                  <a:pt x="35" y="154"/>
                  <a:pt x="35" y="154"/>
                </a:cubicBezTo>
                <a:cubicBezTo>
                  <a:pt x="33" y="183"/>
                  <a:pt x="33" y="183"/>
                  <a:pt x="33" y="183"/>
                </a:cubicBezTo>
                <a:cubicBezTo>
                  <a:pt x="33" y="183"/>
                  <a:pt x="30" y="190"/>
                  <a:pt x="30" y="195"/>
                </a:cubicBezTo>
                <a:cubicBezTo>
                  <a:pt x="30" y="200"/>
                  <a:pt x="37" y="196"/>
                  <a:pt x="38" y="202"/>
                </a:cubicBezTo>
                <a:cubicBezTo>
                  <a:pt x="39" y="208"/>
                  <a:pt x="33" y="225"/>
                  <a:pt x="33" y="225"/>
                </a:cubicBezTo>
                <a:cubicBezTo>
                  <a:pt x="41" y="253"/>
                  <a:pt x="41" y="253"/>
                  <a:pt x="41" y="253"/>
                </a:cubicBezTo>
                <a:cubicBezTo>
                  <a:pt x="61" y="270"/>
                  <a:pt x="61" y="270"/>
                  <a:pt x="61" y="270"/>
                </a:cubicBezTo>
                <a:cubicBezTo>
                  <a:pt x="66" y="264"/>
                  <a:pt x="72" y="260"/>
                  <a:pt x="78" y="259"/>
                </a:cubicBezTo>
                <a:cubicBezTo>
                  <a:pt x="82" y="258"/>
                  <a:pt x="86" y="258"/>
                  <a:pt x="91" y="258"/>
                </a:cubicBezTo>
                <a:cubicBezTo>
                  <a:pt x="91" y="248"/>
                  <a:pt x="82" y="239"/>
                  <a:pt x="82" y="23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5" name="Freeform 122"/>
          <p:cNvSpPr>
            <a:spLocks noChangeAspect="1"/>
          </p:cNvSpPr>
          <p:nvPr/>
        </p:nvSpPr>
        <p:spPr bwMode="gray">
          <a:xfrm>
            <a:off x="4184650" y="4089400"/>
            <a:ext cx="85725" cy="207963"/>
          </a:xfrm>
          <a:custGeom>
            <a:avLst/>
            <a:gdLst>
              <a:gd name="T0" fmla="*/ 94 w 150"/>
              <a:gd name="T1" fmla="*/ 247 h 332"/>
              <a:gd name="T2" fmla="*/ 97 w 150"/>
              <a:gd name="T3" fmla="*/ 228 h 332"/>
              <a:gd name="T4" fmla="*/ 94 w 150"/>
              <a:gd name="T5" fmla="*/ 206 h 332"/>
              <a:gd name="T6" fmla="*/ 96 w 150"/>
              <a:gd name="T7" fmla="*/ 183 h 332"/>
              <a:gd name="T8" fmla="*/ 112 w 150"/>
              <a:gd name="T9" fmla="*/ 177 h 332"/>
              <a:gd name="T10" fmla="*/ 118 w 150"/>
              <a:gd name="T11" fmla="*/ 148 h 332"/>
              <a:gd name="T12" fmla="*/ 133 w 150"/>
              <a:gd name="T13" fmla="*/ 132 h 332"/>
              <a:gd name="T14" fmla="*/ 135 w 150"/>
              <a:gd name="T15" fmla="*/ 105 h 332"/>
              <a:gd name="T16" fmla="*/ 148 w 150"/>
              <a:gd name="T17" fmla="*/ 95 h 332"/>
              <a:gd name="T18" fmla="*/ 144 w 150"/>
              <a:gd name="T19" fmla="*/ 85 h 332"/>
              <a:gd name="T20" fmla="*/ 145 w 150"/>
              <a:gd name="T21" fmla="*/ 76 h 332"/>
              <a:gd name="T22" fmla="*/ 131 w 150"/>
              <a:gd name="T23" fmla="*/ 51 h 332"/>
              <a:gd name="T24" fmla="*/ 139 w 150"/>
              <a:gd name="T25" fmla="*/ 31 h 332"/>
              <a:gd name="T26" fmla="*/ 118 w 150"/>
              <a:gd name="T27" fmla="*/ 22 h 332"/>
              <a:gd name="T28" fmla="*/ 96 w 150"/>
              <a:gd name="T29" fmla="*/ 0 h 332"/>
              <a:gd name="T30" fmla="*/ 79 w 150"/>
              <a:gd name="T31" fmla="*/ 7 h 332"/>
              <a:gd name="T32" fmla="*/ 76 w 150"/>
              <a:gd name="T33" fmla="*/ 23 h 332"/>
              <a:gd name="T34" fmla="*/ 83 w 150"/>
              <a:gd name="T35" fmla="*/ 26 h 332"/>
              <a:gd name="T36" fmla="*/ 77 w 150"/>
              <a:gd name="T37" fmla="*/ 28 h 332"/>
              <a:gd name="T38" fmla="*/ 74 w 150"/>
              <a:gd name="T39" fmla="*/ 39 h 332"/>
              <a:gd name="T40" fmla="*/ 63 w 150"/>
              <a:gd name="T41" fmla="*/ 43 h 332"/>
              <a:gd name="T42" fmla="*/ 58 w 150"/>
              <a:gd name="T43" fmla="*/ 53 h 332"/>
              <a:gd name="T44" fmla="*/ 32 w 150"/>
              <a:gd name="T45" fmla="*/ 51 h 332"/>
              <a:gd name="T46" fmla="*/ 19 w 150"/>
              <a:gd name="T47" fmla="*/ 70 h 332"/>
              <a:gd name="T48" fmla="*/ 11 w 150"/>
              <a:gd name="T49" fmla="*/ 70 h 332"/>
              <a:gd name="T50" fmla="*/ 6 w 150"/>
              <a:gd name="T51" fmla="*/ 77 h 332"/>
              <a:gd name="T52" fmla="*/ 0 w 150"/>
              <a:gd name="T53" fmla="*/ 89 h 332"/>
              <a:gd name="T54" fmla="*/ 1 w 150"/>
              <a:gd name="T55" fmla="*/ 108 h 332"/>
              <a:gd name="T56" fmla="*/ 28 w 150"/>
              <a:gd name="T57" fmla="*/ 131 h 332"/>
              <a:gd name="T58" fmla="*/ 28 w 150"/>
              <a:gd name="T59" fmla="*/ 162 h 332"/>
              <a:gd name="T60" fmla="*/ 40 w 150"/>
              <a:gd name="T61" fmla="*/ 179 h 332"/>
              <a:gd name="T62" fmla="*/ 44 w 150"/>
              <a:gd name="T63" fmla="*/ 206 h 332"/>
              <a:gd name="T64" fmla="*/ 39 w 150"/>
              <a:gd name="T65" fmla="*/ 214 h 332"/>
              <a:gd name="T66" fmla="*/ 38 w 150"/>
              <a:gd name="T67" fmla="*/ 253 h 332"/>
              <a:gd name="T68" fmla="*/ 44 w 150"/>
              <a:gd name="T69" fmla="*/ 259 h 332"/>
              <a:gd name="T70" fmla="*/ 39 w 150"/>
              <a:gd name="T71" fmla="*/ 266 h 332"/>
              <a:gd name="T72" fmla="*/ 41 w 150"/>
              <a:gd name="T73" fmla="*/ 310 h 332"/>
              <a:gd name="T74" fmla="*/ 50 w 150"/>
              <a:gd name="T75" fmla="*/ 329 h 332"/>
              <a:gd name="T76" fmla="*/ 50 w 150"/>
              <a:gd name="T77" fmla="*/ 329 h 332"/>
              <a:gd name="T78" fmla="*/ 73 w 150"/>
              <a:gd name="T79" fmla="*/ 332 h 332"/>
              <a:gd name="T80" fmla="*/ 81 w 150"/>
              <a:gd name="T81" fmla="*/ 318 h 332"/>
              <a:gd name="T82" fmla="*/ 91 w 150"/>
              <a:gd name="T83" fmla="*/ 323 h 332"/>
              <a:gd name="T84" fmla="*/ 95 w 150"/>
              <a:gd name="T85" fmla="*/ 306 h 332"/>
              <a:gd name="T86" fmla="*/ 94 w 150"/>
              <a:gd name="T8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332">
                <a:moveTo>
                  <a:pt x="94" y="247"/>
                </a:moveTo>
                <a:cubicBezTo>
                  <a:pt x="97" y="228"/>
                  <a:pt x="97" y="228"/>
                  <a:pt x="97" y="228"/>
                </a:cubicBezTo>
                <a:cubicBezTo>
                  <a:pt x="94" y="206"/>
                  <a:pt x="94" y="206"/>
                  <a:pt x="94" y="206"/>
                </a:cubicBezTo>
                <a:cubicBezTo>
                  <a:pt x="96" y="183"/>
                  <a:pt x="96" y="183"/>
                  <a:pt x="96" y="183"/>
                </a:cubicBezTo>
                <a:cubicBezTo>
                  <a:pt x="96" y="183"/>
                  <a:pt x="104" y="187"/>
                  <a:pt x="112" y="177"/>
                </a:cubicBezTo>
                <a:cubicBezTo>
                  <a:pt x="120" y="167"/>
                  <a:pt x="115" y="155"/>
                  <a:pt x="118" y="148"/>
                </a:cubicBezTo>
                <a:cubicBezTo>
                  <a:pt x="121" y="141"/>
                  <a:pt x="133" y="132"/>
                  <a:pt x="133" y="132"/>
                </a:cubicBezTo>
                <a:cubicBezTo>
                  <a:pt x="135" y="105"/>
                  <a:pt x="135" y="105"/>
                  <a:pt x="135" y="105"/>
                </a:cubicBezTo>
                <a:cubicBezTo>
                  <a:pt x="135" y="105"/>
                  <a:pt x="146" y="102"/>
                  <a:pt x="148" y="95"/>
                </a:cubicBezTo>
                <a:cubicBezTo>
                  <a:pt x="150" y="88"/>
                  <a:pt x="144" y="85"/>
                  <a:pt x="144" y="85"/>
                </a:cubicBezTo>
                <a:cubicBezTo>
                  <a:pt x="144" y="85"/>
                  <a:pt x="145" y="82"/>
                  <a:pt x="145" y="76"/>
                </a:cubicBezTo>
                <a:cubicBezTo>
                  <a:pt x="145" y="70"/>
                  <a:pt x="130" y="58"/>
                  <a:pt x="131" y="51"/>
                </a:cubicBezTo>
                <a:cubicBezTo>
                  <a:pt x="132" y="44"/>
                  <a:pt x="139" y="31"/>
                  <a:pt x="139" y="31"/>
                </a:cubicBezTo>
                <a:cubicBezTo>
                  <a:pt x="139" y="31"/>
                  <a:pt x="123" y="25"/>
                  <a:pt x="118" y="22"/>
                </a:cubicBezTo>
                <a:cubicBezTo>
                  <a:pt x="113" y="19"/>
                  <a:pt x="96" y="0"/>
                  <a:pt x="96" y="0"/>
                </a:cubicBezTo>
                <a:cubicBezTo>
                  <a:pt x="79" y="7"/>
                  <a:pt x="79" y="7"/>
                  <a:pt x="79" y="7"/>
                </a:cubicBezTo>
                <a:cubicBezTo>
                  <a:pt x="76" y="23"/>
                  <a:pt x="76" y="23"/>
                  <a:pt x="76" y="23"/>
                </a:cubicBezTo>
                <a:cubicBezTo>
                  <a:pt x="83" y="26"/>
                  <a:pt x="83" y="26"/>
                  <a:pt x="83" y="26"/>
                </a:cubicBezTo>
                <a:cubicBezTo>
                  <a:pt x="77" y="28"/>
                  <a:pt x="77" y="28"/>
                  <a:pt x="77" y="28"/>
                </a:cubicBezTo>
                <a:cubicBezTo>
                  <a:pt x="74" y="39"/>
                  <a:pt x="74" y="39"/>
                  <a:pt x="74" y="39"/>
                </a:cubicBezTo>
                <a:cubicBezTo>
                  <a:pt x="74" y="39"/>
                  <a:pt x="67" y="40"/>
                  <a:pt x="63" y="43"/>
                </a:cubicBezTo>
                <a:cubicBezTo>
                  <a:pt x="59" y="46"/>
                  <a:pt x="58" y="53"/>
                  <a:pt x="58" y="53"/>
                </a:cubicBezTo>
                <a:cubicBezTo>
                  <a:pt x="58" y="53"/>
                  <a:pt x="32" y="52"/>
                  <a:pt x="32" y="51"/>
                </a:cubicBezTo>
                <a:cubicBezTo>
                  <a:pt x="21" y="56"/>
                  <a:pt x="19" y="70"/>
                  <a:pt x="19" y="70"/>
                </a:cubicBezTo>
                <a:cubicBezTo>
                  <a:pt x="11" y="70"/>
                  <a:pt x="11" y="70"/>
                  <a:pt x="11" y="70"/>
                </a:cubicBezTo>
                <a:cubicBezTo>
                  <a:pt x="6" y="77"/>
                  <a:pt x="6" y="77"/>
                  <a:pt x="6" y="77"/>
                </a:cubicBezTo>
                <a:cubicBezTo>
                  <a:pt x="0" y="89"/>
                  <a:pt x="0" y="89"/>
                  <a:pt x="0" y="89"/>
                </a:cubicBezTo>
                <a:cubicBezTo>
                  <a:pt x="1" y="108"/>
                  <a:pt x="1" y="108"/>
                  <a:pt x="1" y="108"/>
                </a:cubicBezTo>
                <a:cubicBezTo>
                  <a:pt x="1" y="108"/>
                  <a:pt x="26" y="123"/>
                  <a:pt x="28" y="131"/>
                </a:cubicBezTo>
                <a:cubicBezTo>
                  <a:pt x="30" y="139"/>
                  <a:pt x="28" y="162"/>
                  <a:pt x="28" y="162"/>
                </a:cubicBezTo>
                <a:cubicBezTo>
                  <a:pt x="28" y="162"/>
                  <a:pt x="41" y="171"/>
                  <a:pt x="40" y="179"/>
                </a:cubicBezTo>
                <a:cubicBezTo>
                  <a:pt x="39" y="187"/>
                  <a:pt x="44" y="206"/>
                  <a:pt x="44" y="206"/>
                </a:cubicBezTo>
                <a:cubicBezTo>
                  <a:pt x="39" y="214"/>
                  <a:pt x="39" y="214"/>
                  <a:pt x="39" y="214"/>
                </a:cubicBezTo>
                <a:cubicBezTo>
                  <a:pt x="38" y="253"/>
                  <a:pt x="38" y="253"/>
                  <a:pt x="38" y="253"/>
                </a:cubicBezTo>
                <a:cubicBezTo>
                  <a:pt x="44" y="259"/>
                  <a:pt x="44" y="259"/>
                  <a:pt x="44" y="259"/>
                </a:cubicBezTo>
                <a:cubicBezTo>
                  <a:pt x="39" y="266"/>
                  <a:pt x="39" y="266"/>
                  <a:pt x="39" y="266"/>
                </a:cubicBezTo>
                <a:cubicBezTo>
                  <a:pt x="41" y="310"/>
                  <a:pt x="41" y="310"/>
                  <a:pt x="41" y="310"/>
                </a:cubicBezTo>
                <a:cubicBezTo>
                  <a:pt x="41" y="310"/>
                  <a:pt x="50" y="319"/>
                  <a:pt x="50" y="329"/>
                </a:cubicBezTo>
                <a:cubicBezTo>
                  <a:pt x="50" y="329"/>
                  <a:pt x="50" y="329"/>
                  <a:pt x="50" y="329"/>
                </a:cubicBezTo>
                <a:cubicBezTo>
                  <a:pt x="61" y="330"/>
                  <a:pt x="73" y="332"/>
                  <a:pt x="73" y="332"/>
                </a:cubicBezTo>
                <a:cubicBezTo>
                  <a:pt x="81" y="318"/>
                  <a:pt x="81" y="318"/>
                  <a:pt x="81" y="318"/>
                </a:cubicBezTo>
                <a:cubicBezTo>
                  <a:pt x="81" y="318"/>
                  <a:pt x="85" y="320"/>
                  <a:pt x="91" y="323"/>
                </a:cubicBezTo>
                <a:cubicBezTo>
                  <a:pt x="95" y="306"/>
                  <a:pt x="95" y="306"/>
                  <a:pt x="95" y="306"/>
                </a:cubicBezTo>
                <a:lnTo>
                  <a:pt x="94" y="247"/>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6" name="Freeform 123"/>
          <p:cNvSpPr>
            <a:spLocks noChangeAspect="1"/>
          </p:cNvSpPr>
          <p:nvPr/>
        </p:nvSpPr>
        <p:spPr bwMode="gray">
          <a:xfrm>
            <a:off x="4237038" y="4041775"/>
            <a:ext cx="323850" cy="315913"/>
          </a:xfrm>
          <a:custGeom>
            <a:avLst/>
            <a:gdLst>
              <a:gd name="T0" fmla="*/ 290 w 567"/>
              <a:gd name="T1" fmla="*/ 469 h 511"/>
              <a:gd name="T2" fmla="*/ 333 w 567"/>
              <a:gd name="T3" fmla="*/ 394 h 511"/>
              <a:gd name="T4" fmla="*/ 372 w 567"/>
              <a:gd name="T5" fmla="*/ 375 h 511"/>
              <a:gd name="T6" fmla="*/ 396 w 567"/>
              <a:gd name="T7" fmla="*/ 383 h 511"/>
              <a:gd name="T8" fmla="*/ 417 w 567"/>
              <a:gd name="T9" fmla="*/ 378 h 511"/>
              <a:gd name="T10" fmla="*/ 434 w 567"/>
              <a:gd name="T11" fmla="*/ 343 h 511"/>
              <a:gd name="T12" fmla="*/ 458 w 567"/>
              <a:gd name="T13" fmla="*/ 291 h 511"/>
              <a:gd name="T14" fmla="*/ 484 w 567"/>
              <a:gd name="T15" fmla="*/ 239 h 511"/>
              <a:gd name="T16" fmla="*/ 504 w 567"/>
              <a:gd name="T17" fmla="*/ 200 h 511"/>
              <a:gd name="T18" fmla="*/ 513 w 567"/>
              <a:gd name="T19" fmla="*/ 177 h 511"/>
              <a:gd name="T20" fmla="*/ 533 w 567"/>
              <a:gd name="T21" fmla="*/ 141 h 511"/>
              <a:gd name="T22" fmla="*/ 559 w 567"/>
              <a:gd name="T23" fmla="*/ 111 h 511"/>
              <a:gd name="T24" fmla="*/ 540 w 567"/>
              <a:gd name="T25" fmla="*/ 84 h 511"/>
              <a:gd name="T26" fmla="*/ 517 w 567"/>
              <a:gd name="T27" fmla="*/ 8 h 511"/>
              <a:gd name="T28" fmla="*/ 499 w 567"/>
              <a:gd name="T29" fmla="*/ 22 h 511"/>
              <a:gd name="T30" fmla="*/ 458 w 567"/>
              <a:gd name="T31" fmla="*/ 40 h 511"/>
              <a:gd name="T32" fmla="*/ 382 w 567"/>
              <a:gd name="T33" fmla="*/ 25 h 511"/>
              <a:gd name="T34" fmla="*/ 293 w 567"/>
              <a:gd name="T35" fmla="*/ 55 h 511"/>
              <a:gd name="T36" fmla="*/ 205 w 567"/>
              <a:gd name="T37" fmla="*/ 47 h 511"/>
              <a:gd name="T38" fmla="*/ 174 w 567"/>
              <a:gd name="T39" fmla="*/ 12 h 511"/>
              <a:gd name="T40" fmla="*/ 135 w 567"/>
              <a:gd name="T41" fmla="*/ 1 h 511"/>
              <a:gd name="T42" fmla="*/ 88 w 567"/>
              <a:gd name="T43" fmla="*/ 7 h 511"/>
              <a:gd name="T44" fmla="*/ 68 w 567"/>
              <a:gd name="T45" fmla="*/ 50 h 511"/>
              <a:gd name="T46" fmla="*/ 48 w 567"/>
              <a:gd name="T47" fmla="*/ 110 h 511"/>
              <a:gd name="T48" fmla="*/ 54 w 567"/>
              <a:gd name="T49" fmla="*/ 155 h 511"/>
              <a:gd name="T50" fmla="*/ 57 w 567"/>
              <a:gd name="T51" fmla="*/ 174 h 511"/>
              <a:gd name="T52" fmla="*/ 42 w 567"/>
              <a:gd name="T53" fmla="*/ 211 h 511"/>
              <a:gd name="T54" fmla="*/ 21 w 567"/>
              <a:gd name="T55" fmla="*/ 256 h 511"/>
              <a:gd name="T56" fmla="*/ 3 w 567"/>
              <a:gd name="T57" fmla="*/ 285 h 511"/>
              <a:gd name="T58" fmla="*/ 3 w 567"/>
              <a:gd name="T59" fmla="*/ 326 h 511"/>
              <a:gd name="T60" fmla="*/ 0 w 567"/>
              <a:gd name="T61" fmla="*/ 402 h 511"/>
              <a:gd name="T62" fmla="*/ 44 w 567"/>
              <a:gd name="T63" fmla="*/ 394 h 511"/>
              <a:gd name="T64" fmla="*/ 96 w 567"/>
              <a:gd name="T65" fmla="*/ 413 h 511"/>
              <a:gd name="T66" fmla="*/ 127 w 567"/>
              <a:gd name="T67" fmla="*/ 440 h 511"/>
              <a:gd name="T68" fmla="*/ 133 w 567"/>
              <a:gd name="T69" fmla="*/ 453 h 511"/>
              <a:gd name="T70" fmla="*/ 157 w 567"/>
              <a:gd name="T71" fmla="*/ 510 h 511"/>
              <a:gd name="T72" fmla="*/ 194 w 567"/>
              <a:gd name="T73" fmla="*/ 491 h 511"/>
              <a:gd name="T74" fmla="*/ 228 w 567"/>
              <a:gd name="T75" fmla="*/ 496 h 511"/>
              <a:gd name="T76" fmla="*/ 265 w 567"/>
              <a:gd name="T77" fmla="*/ 504 h 511"/>
              <a:gd name="T78" fmla="*/ 282 w 567"/>
              <a:gd name="T79" fmla="*/ 48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7" h="511">
                <a:moveTo>
                  <a:pt x="281" y="490"/>
                </a:moveTo>
                <a:cubicBezTo>
                  <a:pt x="281" y="490"/>
                  <a:pt x="288" y="475"/>
                  <a:pt x="290" y="469"/>
                </a:cubicBezTo>
                <a:cubicBezTo>
                  <a:pt x="292" y="463"/>
                  <a:pt x="290" y="431"/>
                  <a:pt x="290" y="431"/>
                </a:cubicBezTo>
                <a:cubicBezTo>
                  <a:pt x="333" y="394"/>
                  <a:pt x="333" y="394"/>
                  <a:pt x="333" y="394"/>
                </a:cubicBezTo>
                <a:cubicBezTo>
                  <a:pt x="333" y="394"/>
                  <a:pt x="343" y="374"/>
                  <a:pt x="349" y="369"/>
                </a:cubicBezTo>
                <a:cubicBezTo>
                  <a:pt x="355" y="364"/>
                  <a:pt x="363" y="377"/>
                  <a:pt x="372" y="375"/>
                </a:cubicBezTo>
                <a:cubicBezTo>
                  <a:pt x="381" y="373"/>
                  <a:pt x="368" y="359"/>
                  <a:pt x="375" y="359"/>
                </a:cubicBezTo>
                <a:cubicBezTo>
                  <a:pt x="382" y="359"/>
                  <a:pt x="396" y="383"/>
                  <a:pt x="396" y="383"/>
                </a:cubicBezTo>
                <a:cubicBezTo>
                  <a:pt x="396" y="383"/>
                  <a:pt x="393" y="399"/>
                  <a:pt x="405" y="399"/>
                </a:cubicBezTo>
                <a:cubicBezTo>
                  <a:pt x="417" y="399"/>
                  <a:pt x="417" y="378"/>
                  <a:pt x="417" y="378"/>
                </a:cubicBezTo>
                <a:cubicBezTo>
                  <a:pt x="417" y="378"/>
                  <a:pt x="428" y="369"/>
                  <a:pt x="433" y="363"/>
                </a:cubicBezTo>
                <a:cubicBezTo>
                  <a:pt x="438" y="357"/>
                  <a:pt x="434" y="343"/>
                  <a:pt x="434" y="343"/>
                </a:cubicBezTo>
                <a:cubicBezTo>
                  <a:pt x="450" y="323"/>
                  <a:pt x="450" y="323"/>
                  <a:pt x="450" y="323"/>
                </a:cubicBezTo>
                <a:cubicBezTo>
                  <a:pt x="458" y="291"/>
                  <a:pt x="458" y="291"/>
                  <a:pt x="458" y="291"/>
                </a:cubicBezTo>
                <a:cubicBezTo>
                  <a:pt x="458" y="291"/>
                  <a:pt x="477" y="284"/>
                  <a:pt x="482" y="274"/>
                </a:cubicBezTo>
                <a:cubicBezTo>
                  <a:pt x="487" y="264"/>
                  <a:pt x="482" y="246"/>
                  <a:pt x="484" y="239"/>
                </a:cubicBezTo>
                <a:cubicBezTo>
                  <a:pt x="486" y="232"/>
                  <a:pt x="496" y="239"/>
                  <a:pt x="501" y="230"/>
                </a:cubicBezTo>
                <a:cubicBezTo>
                  <a:pt x="506" y="221"/>
                  <a:pt x="504" y="200"/>
                  <a:pt x="504" y="200"/>
                </a:cubicBezTo>
                <a:cubicBezTo>
                  <a:pt x="511" y="196"/>
                  <a:pt x="511" y="196"/>
                  <a:pt x="511" y="196"/>
                </a:cubicBezTo>
                <a:cubicBezTo>
                  <a:pt x="513" y="177"/>
                  <a:pt x="513" y="177"/>
                  <a:pt x="513" y="177"/>
                </a:cubicBezTo>
                <a:cubicBezTo>
                  <a:pt x="513" y="177"/>
                  <a:pt x="523" y="164"/>
                  <a:pt x="524" y="161"/>
                </a:cubicBezTo>
                <a:cubicBezTo>
                  <a:pt x="525" y="158"/>
                  <a:pt x="533" y="141"/>
                  <a:pt x="533" y="141"/>
                </a:cubicBezTo>
                <a:cubicBezTo>
                  <a:pt x="533" y="141"/>
                  <a:pt x="547" y="138"/>
                  <a:pt x="557" y="129"/>
                </a:cubicBezTo>
                <a:cubicBezTo>
                  <a:pt x="567" y="120"/>
                  <a:pt x="559" y="111"/>
                  <a:pt x="559" y="111"/>
                </a:cubicBezTo>
                <a:cubicBezTo>
                  <a:pt x="559" y="111"/>
                  <a:pt x="563" y="98"/>
                  <a:pt x="562" y="87"/>
                </a:cubicBezTo>
                <a:cubicBezTo>
                  <a:pt x="561" y="76"/>
                  <a:pt x="542" y="87"/>
                  <a:pt x="540" y="84"/>
                </a:cubicBezTo>
                <a:cubicBezTo>
                  <a:pt x="538" y="81"/>
                  <a:pt x="536" y="40"/>
                  <a:pt x="536" y="40"/>
                </a:cubicBezTo>
                <a:cubicBezTo>
                  <a:pt x="517" y="8"/>
                  <a:pt x="517" y="8"/>
                  <a:pt x="517" y="8"/>
                </a:cubicBezTo>
                <a:cubicBezTo>
                  <a:pt x="517" y="8"/>
                  <a:pt x="511" y="8"/>
                  <a:pt x="507" y="8"/>
                </a:cubicBezTo>
                <a:cubicBezTo>
                  <a:pt x="503" y="8"/>
                  <a:pt x="499" y="22"/>
                  <a:pt x="499" y="22"/>
                </a:cubicBezTo>
                <a:cubicBezTo>
                  <a:pt x="499" y="22"/>
                  <a:pt x="490" y="19"/>
                  <a:pt x="483" y="23"/>
                </a:cubicBezTo>
                <a:cubicBezTo>
                  <a:pt x="476" y="27"/>
                  <a:pt x="458" y="40"/>
                  <a:pt x="458" y="40"/>
                </a:cubicBezTo>
                <a:cubicBezTo>
                  <a:pt x="440" y="39"/>
                  <a:pt x="440" y="39"/>
                  <a:pt x="440" y="39"/>
                </a:cubicBezTo>
                <a:cubicBezTo>
                  <a:pt x="440" y="39"/>
                  <a:pt x="424" y="25"/>
                  <a:pt x="382" y="25"/>
                </a:cubicBezTo>
                <a:cubicBezTo>
                  <a:pt x="340" y="25"/>
                  <a:pt x="328" y="60"/>
                  <a:pt x="328" y="60"/>
                </a:cubicBezTo>
                <a:cubicBezTo>
                  <a:pt x="328" y="60"/>
                  <a:pt x="312" y="56"/>
                  <a:pt x="293" y="55"/>
                </a:cubicBezTo>
                <a:cubicBezTo>
                  <a:pt x="274" y="54"/>
                  <a:pt x="262" y="26"/>
                  <a:pt x="250" y="26"/>
                </a:cubicBezTo>
                <a:cubicBezTo>
                  <a:pt x="238" y="26"/>
                  <a:pt x="214" y="46"/>
                  <a:pt x="205" y="47"/>
                </a:cubicBezTo>
                <a:cubicBezTo>
                  <a:pt x="196" y="48"/>
                  <a:pt x="191" y="26"/>
                  <a:pt x="191" y="26"/>
                </a:cubicBezTo>
                <a:cubicBezTo>
                  <a:pt x="174" y="12"/>
                  <a:pt x="174" y="12"/>
                  <a:pt x="174" y="12"/>
                </a:cubicBezTo>
                <a:cubicBezTo>
                  <a:pt x="174" y="12"/>
                  <a:pt x="162" y="12"/>
                  <a:pt x="155" y="11"/>
                </a:cubicBezTo>
                <a:cubicBezTo>
                  <a:pt x="148" y="10"/>
                  <a:pt x="149" y="0"/>
                  <a:pt x="135" y="1"/>
                </a:cubicBezTo>
                <a:cubicBezTo>
                  <a:pt x="121" y="2"/>
                  <a:pt x="122" y="8"/>
                  <a:pt x="122" y="8"/>
                </a:cubicBezTo>
                <a:cubicBezTo>
                  <a:pt x="88" y="7"/>
                  <a:pt x="88" y="7"/>
                  <a:pt x="88" y="7"/>
                </a:cubicBezTo>
                <a:cubicBezTo>
                  <a:pt x="69" y="24"/>
                  <a:pt x="69" y="24"/>
                  <a:pt x="69" y="24"/>
                </a:cubicBezTo>
                <a:cubicBezTo>
                  <a:pt x="69" y="24"/>
                  <a:pt x="69" y="35"/>
                  <a:pt x="68" y="50"/>
                </a:cubicBezTo>
                <a:cubicBezTo>
                  <a:pt x="67" y="65"/>
                  <a:pt x="45" y="76"/>
                  <a:pt x="45" y="76"/>
                </a:cubicBezTo>
                <a:cubicBezTo>
                  <a:pt x="48" y="110"/>
                  <a:pt x="48" y="110"/>
                  <a:pt x="48" y="110"/>
                </a:cubicBezTo>
                <a:cubicBezTo>
                  <a:pt x="48" y="110"/>
                  <a:pt x="41" y="123"/>
                  <a:pt x="40" y="130"/>
                </a:cubicBezTo>
                <a:cubicBezTo>
                  <a:pt x="39" y="137"/>
                  <a:pt x="54" y="149"/>
                  <a:pt x="54" y="155"/>
                </a:cubicBezTo>
                <a:cubicBezTo>
                  <a:pt x="54" y="161"/>
                  <a:pt x="53" y="164"/>
                  <a:pt x="53" y="164"/>
                </a:cubicBezTo>
                <a:cubicBezTo>
                  <a:pt x="53" y="164"/>
                  <a:pt x="59" y="167"/>
                  <a:pt x="57" y="174"/>
                </a:cubicBezTo>
                <a:cubicBezTo>
                  <a:pt x="55" y="181"/>
                  <a:pt x="44" y="184"/>
                  <a:pt x="44" y="184"/>
                </a:cubicBezTo>
                <a:cubicBezTo>
                  <a:pt x="42" y="211"/>
                  <a:pt x="42" y="211"/>
                  <a:pt x="42" y="211"/>
                </a:cubicBezTo>
                <a:cubicBezTo>
                  <a:pt x="42" y="211"/>
                  <a:pt x="30" y="220"/>
                  <a:pt x="27" y="227"/>
                </a:cubicBezTo>
                <a:cubicBezTo>
                  <a:pt x="24" y="234"/>
                  <a:pt x="29" y="246"/>
                  <a:pt x="21" y="256"/>
                </a:cubicBezTo>
                <a:cubicBezTo>
                  <a:pt x="13" y="266"/>
                  <a:pt x="5" y="262"/>
                  <a:pt x="5" y="262"/>
                </a:cubicBezTo>
                <a:cubicBezTo>
                  <a:pt x="3" y="285"/>
                  <a:pt x="3" y="285"/>
                  <a:pt x="3" y="285"/>
                </a:cubicBezTo>
                <a:cubicBezTo>
                  <a:pt x="6" y="307"/>
                  <a:pt x="6" y="307"/>
                  <a:pt x="6" y="307"/>
                </a:cubicBezTo>
                <a:cubicBezTo>
                  <a:pt x="3" y="326"/>
                  <a:pt x="3" y="326"/>
                  <a:pt x="3" y="326"/>
                </a:cubicBezTo>
                <a:cubicBezTo>
                  <a:pt x="4" y="385"/>
                  <a:pt x="4" y="385"/>
                  <a:pt x="4" y="385"/>
                </a:cubicBezTo>
                <a:cubicBezTo>
                  <a:pt x="0" y="402"/>
                  <a:pt x="0" y="402"/>
                  <a:pt x="0" y="402"/>
                </a:cubicBezTo>
                <a:cubicBezTo>
                  <a:pt x="7" y="405"/>
                  <a:pt x="17" y="408"/>
                  <a:pt x="23" y="406"/>
                </a:cubicBezTo>
                <a:cubicBezTo>
                  <a:pt x="34" y="402"/>
                  <a:pt x="44" y="394"/>
                  <a:pt x="44" y="394"/>
                </a:cubicBezTo>
                <a:cubicBezTo>
                  <a:pt x="47" y="401"/>
                  <a:pt x="47" y="401"/>
                  <a:pt x="47" y="401"/>
                </a:cubicBezTo>
                <a:cubicBezTo>
                  <a:pt x="47" y="401"/>
                  <a:pt x="80" y="394"/>
                  <a:pt x="96" y="413"/>
                </a:cubicBezTo>
                <a:cubicBezTo>
                  <a:pt x="112" y="432"/>
                  <a:pt x="113" y="441"/>
                  <a:pt x="113" y="441"/>
                </a:cubicBezTo>
                <a:cubicBezTo>
                  <a:pt x="127" y="440"/>
                  <a:pt x="127" y="440"/>
                  <a:pt x="127" y="440"/>
                </a:cubicBezTo>
                <a:cubicBezTo>
                  <a:pt x="127" y="440"/>
                  <a:pt x="117" y="455"/>
                  <a:pt x="120" y="456"/>
                </a:cubicBezTo>
                <a:cubicBezTo>
                  <a:pt x="123" y="457"/>
                  <a:pt x="133" y="450"/>
                  <a:pt x="133" y="453"/>
                </a:cubicBezTo>
                <a:cubicBezTo>
                  <a:pt x="133" y="456"/>
                  <a:pt x="128" y="464"/>
                  <a:pt x="128" y="472"/>
                </a:cubicBezTo>
                <a:cubicBezTo>
                  <a:pt x="128" y="480"/>
                  <a:pt x="136" y="509"/>
                  <a:pt x="157" y="510"/>
                </a:cubicBezTo>
                <a:cubicBezTo>
                  <a:pt x="178" y="511"/>
                  <a:pt x="191" y="509"/>
                  <a:pt x="191" y="509"/>
                </a:cubicBezTo>
                <a:cubicBezTo>
                  <a:pt x="194" y="491"/>
                  <a:pt x="194" y="491"/>
                  <a:pt x="194" y="491"/>
                </a:cubicBezTo>
                <a:cubicBezTo>
                  <a:pt x="212" y="501"/>
                  <a:pt x="212" y="501"/>
                  <a:pt x="212" y="501"/>
                </a:cubicBezTo>
                <a:cubicBezTo>
                  <a:pt x="228" y="496"/>
                  <a:pt x="228" y="496"/>
                  <a:pt x="228" y="496"/>
                </a:cubicBezTo>
                <a:cubicBezTo>
                  <a:pt x="237" y="505"/>
                  <a:pt x="237" y="505"/>
                  <a:pt x="237" y="505"/>
                </a:cubicBezTo>
                <a:cubicBezTo>
                  <a:pt x="265" y="504"/>
                  <a:pt x="265" y="504"/>
                  <a:pt x="265" y="504"/>
                </a:cubicBezTo>
                <a:cubicBezTo>
                  <a:pt x="265" y="488"/>
                  <a:pt x="265" y="488"/>
                  <a:pt x="265" y="488"/>
                </a:cubicBezTo>
                <a:cubicBezTo>
                  <a:pt x="282" y="487"/>
                  <a:pt x="282" y="487"/>
                  <a:pt x="282" y="487"/>
                </a:cubicBezTo>
                <a:cubicBezTo>
                  <a:pt x="281" y="490"/>
                  <a:pt x="281" y="490"/>
                  <a:pt x="281" y="49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7" name="Freeform 124"/>
          <p:cNvSpPr>
            <a:spLocks noChangeAspect="1"/>
          </p:cNvSpPr>
          <p:nvPr/>
        </p:nvSpPr>
        <p:spPr bwMode="gray">
          <a:xfrm>
            <a:off x="4525963" y="3721100"/>
            <a:ext cx="282575" cy="533400"/>
          </a:xfrm>
          <a:custGeom>
            <a:avLst/>
            <a:gdLst>
              <a:gd name="T0" fmla="*/ 496 w 496"/>
              <a:gd name="T1" fmla="*/ 420 h 866"/>
              <a:gd name="T2" fmla="*/ 119 w 496"/>
              <a:gd name="T3" fmla="*/ 0 h 866"/>
              <a:gd name="T4" fmla="*/ 83 w 496"/>
              <a:gd name="T5" fmla="*/ 72 h 866"/>
              <a:gd name="T6" fmla="*/ 95 w 496"/>
              <a:gd name="T7" fmla="*/ 129 h 866"/>
              <a:gd name="T8" fmla="*/ 120 w 496"/>
              <a:gd name="T9" fmla="*/ 169 h 866"/>
              <a:gd name="T10" fmla="*/ 96 w 496"/>
              <a:gd name="T11" fmla="*/ 356 h 866"/>
              <a:gd name="T12" fmla="*/ 13 w 496"/>
              <a:gd name="T13" fmla="*/ 479 h 866"/>
              <a:gd name="T14" fmla="*/ 3 w 496"/>
              <a:gd name="T15" fmla="*/ 526 h 866"/>
              <a:gd name="T16" fmla="*/ 29 w 496"/>
              <a:gd name="T17" fmla="*/ 558 h 866"/>
              <a:gd name="T18" fmla="*/ 29 w 496"/>
              <a:gd name="T19" fmla="*/ 561 h 866"/>
              <a:gd name="T20" fmla="*/ 50 w 496"/>
              <a:gd name="T21" fmla="*/ 576 h 866"/>
              <a:gd name="T22" fmla="*/ 66 w 496"/>
              <a:gd name="T23" fmla="*/ 611 h 866"/>
              <a:gd name="T24" fmla="*/ 74 w 496"/>
              <a:gd name="T25" fmla="*/ 650 h 866"/>
              <a:gd name="T26" fmla="*/ 106 w 496"/>
              <a:gd name="T27" fmla="*/ 724 h 866"/>
              <a:gd name="T28" fmla="*/ 31 w 496"/>
              <a:gd name="T29" fmla="*/ 733 h 866"/>
              <a:gd name="T30" fmla="*/ 87 w 496"/>
              <a:gd name="T31" fmla="*/ 802 h 866"/>
              <a:gd name="T32" fmla="*/ 123 w 496"/>
              <a:gd name="T33" fmla="*/ 860 h 866"/>
              <a:gd name="T34" fmla="*/ 165 w 496"/>
              <a:gd name="T35" fmla="*/ 858 h 866"/>
              <a:gd name="T36" fmla="*/ 248 w 496"/>
              <a:gd name="T37" fmla="*/ 833 h 866"/>
              <a:gd name="T38" fmla="*/ 253 w 496"/>
              <a:gd name="T39" fmla="*/ 788 h 866"/>
              <a:gd name="T40" fmla="*/ 338 w 496"/>
              <a:gd name="T41" fmla="*/ 765 h 866"/>
              <a:gd name="T42" fmla="*/ 378 w 496"/>
              <a:gd name="T43" fmla="*/ 723 h 866"/>
              <a:gd name="T44" fmla="*/ 393 w 496"/>
              <a:gd name="T45" fmla="*/ 691 h 866"/>
              <a:gd name="T46" fmla="*/ 446 w 496"/>
              <a:gd name="T47" fmla="*/ 674 h 866"/>
              <a:gd name="T48" fmla="*/ 451 w 496"/>
              <a:gd name="T49" fmla="*/ 656 h 866"/>
              <a:gd name="T50" fmla="*/ 426 w 496"/>
              <a:gd name="T51" fmla="*/ 625 h 866"/>
              <a:gd name="T52" fmla="*/ 428 w 496"/>
              <a:gd name="T53" fmla="*/ 612 h 866"/>
              <a:gd name="T54" fmla="*/ 406 w 496"/>
              <a:gd name="T55" fmla="*/ 587 h 866"/>
              <a:gd name="T56" fmla="*/ 417 w 496"/>
              <a:gd name="T57" fmla="*/ 549 h 866"/>
              <a:gd name="T58" fmla="*/ 419 w 496"/>
              <a:gd name="T59" fmla="*/ 508 h 866"/>
              <a:gd name="T60" fmla="*/ 425 w 496"/>
              <a:gd name="T61" fmla="*/ 490 h 866"/>
              <a:gd name="T62" fmla="*/ 432 w 496"/>
              <a:gd name="T63" fmla="*/ 474 h 866"/>
              <a:gd name="T64" fmla="*/ 449 w 496"/>
              <a:gd name="T65" fmla="*/ 442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 h="866">
                <a:moveTo>
                  <a:pt x="451" y="419"/>
                </a:moveTo>
                <a:cubicBezTo>
                  <a:pt x="464" y="415"/>
                  <a:pt x="496" y="420"/>
                  <a:pt x="496" y="420"/>
                </a:cubicBezTo>
                <a:cubicBezTo>
                  <a:pt x="492" y="216"/>
                  <a:pt x="492" y="216"/>
                  <a:pt x="492" y="216"/>
                </a:cubicBezTo>
                <a:cubicBezTo>
                  <a:pt x="119" y="0"/>
                  <a:pt x="119" y="0"/>
                  <a:pt x="119" y="0"/>
                </a:cubicBezTo>
                <a:cubicBezTo>
                  <a:pt x="119" y="0"/>
                  <a:pt x="94" y="15"/>
                  <a:pt x="71" y="28"/>
                </a:cubicBezTo>
                <a:cubicBezTo>
                  <a:pt x="83" y="72"/>
                  <a:pt x="83" y="72"/>
                  <a:pt x="83" y="72"/>
                </a:cubicBezTo>
                <a:cubicBezTo>
                  <a:pt x="76" y="105"/>
                  <a:pt x="76" y="105"/>
                  <a:pt x="76" y="105"/>
                </a:cubicBezTo>
                <a:cubicBezTo>
                  <a:pt x="95" y="129"/>
                  <a:pt x="95" y="129"/>
                  <a:pt x="95" y="129"/>
                </a:cubicBezTo>
                <a:cubicBezTo>
                  <a:pt x="100" y="145"/>
                  <a:pt x="100" y="145"/>
                  <a:pt x="100" y="145"/>
                </a:cubicBezTo>
                <a:cubicBezTo>
                  <a:pt x="120" y="169"/>
                  <a:pt x="120" y="169"/>
                  <a:pt x="120" y="169"/>
                </a:cubicBezTo>
                <a:cubicBezTo>
                  <a:pt x="106" y="194"/>
                  <a:pt x="106" y="194"/>
                  <a:pt x="106" y="194"/>
                </a:cubicBezTo>
                <a:cubicBezTo>
                  <a:pt x="96" y="356"/>
                  <a:pt x="96" y="356"/>
                  <a:pt x="96" y="356"/>
                </a:cubicBezTo>
                <a:cubicBezTo>
                  <a:pt x="96" y="356"/>
                  <a:pt x="46" y="409"/>
                  <a:pt x="35" y="426"/>
                </a:cubicBezTo>
                <a:cubicBezTo>
                  <a:pt x="23" y="442"/>
                  <a:pt x="13" y="479"/>
                  <a:pt x="13" y="479"/>
                </a:cubicBezTo>
                <a:cubicBezTo>
                  <a:pt x="0" y="484"/>
                  <a:pt x="0" y="484"/>
                  <a:pt x="0" y="484"/>
                </a:cubicBezTo>
                <a:cubicBezTo>
                  <a:pt x="3" y="526"/>
                  <a:pt x="3" y="526"/>
                  <a:pt x="3" y="526"/>
                </a:cubicBezTo>
                <a:cubicBezTo>
                  <a:pt x="7" y="526"/>
                  <a:pt x="10" y="526"/>
                  <a:pt x="10" y="526"/>
                </a:cubicBezTo>
                <a:cubicBezTo>
                  <a:pt x="29" y="558"/>
                  <a:pt x="29" y="558"/>
                  <a:pt x="29" y="558"/>
                </a:cubicBezTo>
                <a:cubicBezTo>
                  <a:pt x="29" y="558"/>
                  <a:pt x="29" y="560"/>
                  <a:pt x="29" y="563"/>
                </a:cubicBezTo>
                <a:cubicBezTo>
                  <a:pt x="29" y="562"/>
                  <a:pt x="29" y="561"/>
                  <a:pt x="29" y="561"/>
                </a:cubicBezTo>
                <a:cubicBezTo>
                  <a:pt x="45" y="559"/>
                  <a:pt x="45" y="559"/>
                  <a:pt x="45" y="559"/>
                </a:cubicBezTo>
                <a:cubicBezTo>
                  <a:pt x="45" y="559"/>
                  <a:pt x="46" y="571"/>
                  <a:pt x="50" y="576"/>
                </a:cubicBezTo>
                <a:cubicBezTo>
                  <a:pt x="54" y="581"/>
                  <a:pt x="70" y="584"/>
                  <a:pt x="70" y="584"/>
                </a:cubicBezTo>
                <a:cubicBezTo>
                  <a:pt x="66" y="611"/>
                  <a:pt x="66" y="611"/>
                  <a:pt x="66" y="611"/>
                </a:cubicBezTo>
                <a:cubicBezTo>
                  <a:pt x="66" y="611"/>
                  <a:pt x="80" y="618"/>
                  <a:pt x="80" y="629"/>
                </a:cubicBezTo>
                <a:cubicBezTo>
                  <a:pt x="80" y="640"/>
                  <a:pt x="74" y="650"/>
                  <a:pt x="74" y="650"/>
                </a:cubicBezTo>
                <a:cubicBezTo>
                  <a:pt x="74" y="650"/>
                  <a:pt x="75" y="678"/>
                  <a:pt x="80" y="692"/>
                </a:cubicBezTo>
                <a:cubicBezTo>
                  <a:pt x="85" y="706"/>
                  <a:pt x="106" y="724"/>
                  <a:pt x="106" y="724"/>
                </a:cubicBezTo>
                <a:cubicBezTo>
                  <a:pt x="106" y="724"/>
                  <a:pt x="92" y="725"/>
                  <a:pt x="84" y="726"/>
                </a:cubicBezTo>
                <a:cubicBezTo>
                  <a:pt x="76" y="727"/>
                  <a:pt x="36" y="720"/>
                  <a:pt x="31" y="733"/>
                </a:cubicBezTo>
                <a:cubicBezTo>
                  <a:pt x="26" y="746"/>
                  <a:pt x="41" y="767"/>
                  <a:pt x="49" y="775"/>
                </a:cubicBezTo>
                <a:cubicBezTo>
                  <a:pt x="57" y="783"/>
                  <a:pt x="78" y="792"/>
                  <a:pt x="87" y="802"/>
                </a:cubicBezTo>
                <a:cubicBezTo>
                  <a:pt x="96" y="812"/>
                  <a:pt x="101" y="859"/>
                  <a:pt x="101" y="859"/>
                </a:cubicBezTo>
                <a:cubicBezTo>
                  <a:pt x="101" y="859"/>
                  <a:pt x="113" y="866"/>
                  <a:pt x="123" y="860"/>
                </a:cubicBezTo>
                <a:cubicBezTo>
                  <a:pt x="133" y="853"/>
                  <a:pt x="153" y="838"/>
                  <a:pt x="153" y="838"/>
                </a:cubicBezTo>
                <a:cubicBezTo>
                  <a:pt x="153" y="838"/>
                  <a:pt x="146" y="863"/>
                  <a:pt x="165" y="858"/>
                </a:cubicBezTo>
                <a:cubicBezTo>
                  <a:pt x="183" y="853"/>
                  <a:pt x="178" y="833"/>
                  <a:pt x="196" y="833"/>
                </a:cubicBezTo>
                <a:cubicBezTo>
                  <a:pt x="215" y="833"/>
                  <a:pt x="248" y="833"/>
                  <a:pt x="248" y="833"/>
                </a:cubicBezTo>
                <a:cubicBezTo>
                  <a:pt x="248" y="833"/>
                  <a:pt x="263" y="811"/>
                  <a:pt x="268" y="805"/>
                </a:cubicBezTo>
                <a:cubicBezTo>
                  <a:pt x="273" y="798"/>
                  <a:pt x="253" y="788"/>
                  <a:pt x="253" y="788"/>
                </a:cubicBezTo>
                <a:cubicBezTo>
                  <a:pt x="267" y="780"/>
                  <a:pt x="267" y="780"/>
                  <a:pt x="267" y="780"/>
                </a:cubicBezTo>
                <a:cubicBezTo>
                  <a:pt x="267" y="780"/>
                  <a:pt x="307" y="780"/>
                  <a:pt x="338" y="765"/>
                </a:cubicBezTo>
                <a:cubicBezTo>
                  <a:pt x="370" y="750"/>
                  <a:pt x="365" y="728"/>
                  <a:pt x="365" y="728"/>
                </a:cubicBezTo>
                <a:cubicBezTo>
                  <a:pt x="378" y="723"/>
                  <a:pt x="378" y="723"/>
                  <a:pt x="378" y="723"/>
                </a:cubicBezTo>
                <a:cubicBezTo>
                  <a:pt x="390" y="711"/>
                  <a:pt x="390" y="711"/>
                  <a:pt x="390" y="711"/>
                </a:cubicBezTo>
                <a:cubicBezTo>
                  <a:pt x="393" y="691"/>
                  <a:pt x="393" y="691"/>
                  <a:pt x="393" y="691"/>
                </a:cubicBezTo>
                <a:cubicBezTo>
                  <a:pt x="430" y="673"/>
                  <a:pt x="430" y="673"/>
                  <a:pt x="430" y="673"/>
                </a:cubicBezTo>
                <a:cubicBezTo>
                  <a:pt x="446" y="674"/>
                  <a:pt x="446" y="674"/>
                  <a:pt x="446" y="674"/>
                </a:cubicBezTo>
                <a:cubicBezTo>
                  <a:pt x="445" y="665"/>
                  <a:pt x="445" y="665"/>
                  <a:pt x="445" y="665"/>
                </a:cubicBezTo>
                <a:cubicBezTo>
                  <a:pt x="445" y="665"/>
                  <a:pt x="463" y="669"/>
                  <a:pt x="451" y="656"/>
                </a:cubicBezTo>
                <a:cubicBezTo>
                  <a:pt x="439" y="643"/>
                  <a:pt x="430" y="642"/>
                  <a:pt x="430" y="642"/>
                </a:cubicBezTo>
                <a:cubicBezTo>
                  <a:pt x="426" y="625"/>
                  <a:pt x="426" y="625"/>
                  <a:pt x="426" y="625"/>
                </a:cubicBezTo>
                <a:cubicBezTo>
                  <a:pt x="437" y="620"/>
                  <a:pt x="437" y="620"/>
                  <a:pt x="437" y="620"/>
                </a:cubicBezTo>
                <a:cubicBezTo>
                  <a:pt x="428" y="612"/>
                  <a:pt x="428" y="612"/>
                  <a:pt x="428" y="612"/>
                </a:cubicBezTo>
                <a:cubicBezTo>
                  <a:pt x="428" y="612"/>
                  <a:pt x="430" y="585"/>
                  <a:pt x="423" y="582"/>
                </a:cubicBezTo>
                <a:cubicBezTo>
                  <a:pt x="416" y="579"/>
                  <a:pt x="411" y="589"/>
                  <a:pt x="406" y="587"/>
                </a:cubicBezTo>
                <a:cubicBezTo>
                  <a:pt x="401" y="585"/>
                  <a:pt x="395" y="580"/>
                  <a:pt x="398" y="569"/>
                </a:cubicBezTo>
                <a:cubicBezTo>
                  <a:pt x="401" y="558"/>
                  <a:pt x="415" y="558"/>
                  <a:pt x="417" y="549"/>
                </a:cubicBezTo>
                <a:cubicBezTo>
                  <a:pt x="419" y="540"/>
                  <a:pt x="416" y="536"/>
                  <a:pt x="410" y="526"/>
                </a:cubicBezTo>
                <a:cubicBezTo>
                  <a:pt x="404" y="516"/>
                  <a:pt x="419" y="508"/>
                  <a:pt x="419" y="508"/>
                </a:cubicBezTo>
                <a:cubicBezTo>
                  <a:pt x="430" y="501"/>
                  <a:pt x="430" y="501"/>
                  <a:pt x="430" y="501"/>
                </a:cubicBezTo>
                <a:cubicBezTo>
                  <a:pt x="425" y="490"/>
                  <a:pt x="425" y="490"/>
                  <a:pt x="425" y="490"/>
                </a:cubicBezTo>
                <a:cubicBezTo>
                  <a:pt x="422" y="474"/>
                  <a:pt x="422" y="474"/>
                  <a:pt x="422" y="474"/>
                </a:cubicBezTo>
                <a:cubicBezTo>
                  <a:pt x="432" y="474"/>
                  <a:pt x="432" y="474"/>
                  <a:pt x="432" y="474"/>
                </a:cubicBezTo>
                <a:cubicBezTo>
                  <a:pt x="432" y="474"/>
                  <a:pt x="430" y="462"/>
                  <a:pt x="436" y="456"/>
                </a:cubicBezTo>
                <a:cubicBezTo>
                  <a:pt x="442" y="450"/>
                  <a:pt x="451" y="450"/>
                  <a:pt x="449" y="442"/>
                </a:cubicBezTo>
                <a:cubicBezTo>
                  <a:pt x="447" y="434"/>
                  <a:pt x="438" y="423"/>
                  <a:pt x="451" y="41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8" name="Freeform 125"/>
          <p:cNvSpPr>
            <a:spLocks noChangeAspect="1"/>
          </p:cNvSpPr>
          <p:nvPr/>
        </p:nvSpPr>
        <p:spPr bwMode="gray">
          <a:xfrm>
            <a:off x="3833813" y="3668713"/>
            <a:ext cx="446087" cy="495300"/>
          </a:xfrm>
          <a:custGeom>
            <a:avLst/>
            <a:gdLst>
              <a:gd name="T0" fmla="*/ 424 w 778"/>
              <a:gd name="T1" fmla="*/ 631 h 800"/>
              <a:gd name="T2" fmla="*/ 437 w 778"/>
              <a:gd name="T3" fmla="*/ 607 h 800"/>
              <a:gd name="T4" fmla="*/ 481 w 778"/>
              <a:gd name="T5" fmla="*/ 585 h 800"/>
              <a:gd name="T6" fmla="*/ 502 w 778"/>
              <a:gd name="T7" fmla="*/ 563 h 800"/>
              <a:gd name="T8" fmla="*/ 527 w 778"/>
              <a:gd name="T9" fmla="*/ 547 h 800"/>
              <a:gd name="T10" fmla="*/ 572 w 778"/>
              <a:gd name="T11" fmla="*/ 537 h 800"/>
              <a:gd name="T12" fmla="*/ 620 w 778"/>
              <a:gd name="T13" fmla="*/ 537 h 800"/>
              <a:gd name="T14" fmla="*/ 680 w 778"/>
              <a:gd name="T15" fmla="*/ 526 h 800"/>
              <a:gd name="T16" fmla="*/ 712 w 778"/>
              <a:gd name="T17" fmla="*/ 519 h 800"/>
              <a:gd name="T18" fmla="*/ 748 w 778"/>
              <a:gd name="T19" fmla="*/ 509 h 800"/>
              <a:gd name="T20" fmla="*/ 778 w 778"/>
              <a:gd name="T21" fmla="*/ 454 h 800"/>
              <a:gd name="T22" fmla="*/ 766 w 778"/>
              <a:gd name="T23" fmla="*/ 320 h 800"/>
              <a:gd name="T24" fmla="*/ 738 w 778"/>
              <a:gd name="T25" fmla="*/ 300 h 800"/>
              <a:gd name="T26" fmla="*/ 694 w 778"/>
              <a:gd name="T27" fmla="*/ 270 h 800"/>
              <a:gd name="T28" fmla="*/ 666 w 778"/>
              <a:gd name="T29" fmla="*/ 251 h 800"/>
              <a:gd name="T30" fmla="*/ 637 w 778"/>
              <a:gd name="T31" fmla="*/ 229 h 800"/>
              <a:gd name="T32" fmla="*/ 364 w 778"/>
              <a:gd name="T33" fmla="*/ 3 h 800"/>
              <a:gd name="T34" fmla="*/ 314 w 778"/>
              <a:gd name="T35" fmla="*/ 459 h 800"/>
              <a:gd name="T36" fmla="*/ 323 w 778"/>
              <a:gd name="T37" fmla="*/ 483 h 800"/>
              <a:gd name="T38" fmla="*/ 141 w 778"/>
              <a:gd name="T39" fmla="*/ 513 h 800"/>
              <a:gd name="T40" fmla="*/ 127 w 778"/>
              <a:gd name="T41" fmla="*/ 517 h 800"/>
              <a:gd name="T42" fmla="*/ 96 w 778"/>
              <a:gd name="T43" fmla="*/ 515 h 800"/>
              <a:gd name="T44" fmla="*/ 64 w 778"/>
              <a:gd name="T45" fmla="*/ 532 h 800"/>
              <a:gd name="T46" fmla="*/ 24 w 778"/>
              <a:gd name="T47" fmla="*/ 535 h 800"/>
              <a:gd name="T48" fmla="*/ 0 w 778"/>
              <a:gd name="T49" fmla="*/ 550 h 800"/>
              <a:gd name="T50" fmla="*/ 9 w 778"/>
              <a:gd name="T51" fmla="*/ 578 h 800"/>
              <a:gd name="T52" fmla="*/ 14 w 778"/>
              <a:gd name="T53" fmla="*/ 623 h 800"/>
              <a:gd name="T54" fmla="*/ 37 w 778"/>
              <a:gd name="T55" fmla="*/ 644 h 800"/>
              <a:gd name="T56" fmla="*/ 44 w 778"/>
              <a:gd name="T57" fmla="*/ 703 h 800"/>
              <a:gd name="T58" fmla="*/ 73 w 778"/>
              <a:gd name="T59" fmla="*/ 706 h 800"/>
              <a:gd name="T60" fmla="*/ 119 w 778"/>
              <a:gd name="T61" fmla="*/ 698 h 800"/>
              <a:gd name="T62" fmla="*/ 145 w 778"/>
              <a:gd name="T63" fmla="*/ 673 h 800"/>
              <a:gd name="T64" fmla="*/ 163 w 778"/>
              <a:gd name="T65" fmla="*/ 697 h 800"/>
              <a:gd name="T66" fmla="*/ 180 w 778"/>
              <a:gd name="T67" fmla="*/ 730 h 800"/>
              <a:gd name="T68" fmla="*/ 182 w 778"/>
              <a:gd name="T69" fmla="*/ 752 h 800"/>
              <a:gd name="T70" fmla="*/ 201 w 778"/>
              <a:gd name="T71" fmla="*/ 796 h 800"/>
              <a:gd name="T72" fmla="*/ 220 w 778"/>
              <a:gd name="T73" fmla="*/ 784 h 800"/>
              <a:gd name="T74" fmla="*/ 250 w 778"/>
              <a:gd name="T75" fmla="*/ 788 h 800"/>
              <a:gd name="T76" fmla="*/ 264 w 778"/>
              <a:gd name="T77" fmla="*/ 770 h 800"/>
              <a:gd name="T78" fmla="*/ 281 w 778"/>
              <a:gd name="T79" fmla="*/ 769 h 800"/>
              <a:gd name="T80" fmla="*/ 296 w 778"/>
              <a:gd name="T81" fmla="*/ 795 h 800"/>
              <a:gd name="T82" fmla="*/ 312 w 778"/>
              <a:gd name="T83" fmla="*/ 744 h 800"/>
              <a:gd name="T84" fmla="*/ 335 w 778"/>
              <a:gd name="T85" fmla="*/ 729 h 800"/>
              <a:gd name="T86" fmla="*/ 333 w 778"/>
              <a:gd name="T87" fmla="*/ 700 h 800"/>
              <a:gd name="T88" fmla="*/ 359 w 778"/>
              <a:gd name="T89" fmla="*/ 685 h 800"/>
              <a:gd name="T90" fmla="*/ 367 w 778"/>
              <a:gd name="T91" fmla="*/ 659 h 800"/>
              <a:gd name="T92" fmla="*/ 375 w 778"/>
              <a:gd name="T93" fmla="*/ 637 h 800"/>
              <a:gd name="T94" fmla="*/ 409 w 778"/>
              <a:gd name="T95" fmla="*/ 63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8" h="800">
                <a:moveTo>
                  <a:pt x="409" y="636"/>
                </a:moveTo>
                <a:cubicBezTo>
                  <a:pt x="424" y="631"/>
                  <a:pt x="424" y="631"/>
                  <a:pt x="424" y="631"/>
                </a:cubicBezTo>
                <a:cubicBezTo>
                  <a:pt x="424" y="607"/>
                  <a:pt x="424" y="607"/>
                  <a:pt x="424" y="607"/>
                </a:cubicBezTo>
                <a:cubicBezTo>
                  <a:pt x="437" y="607"/>
                  <a:pt x="437" y="607"/>
                  <a:pt x="437" y="607"/>
                </a:cubicBezTo>
                <a:cubicBezTo>
                  <a:pt x="437" y="607"/>
                  <a:pt x="454" y="578"/>
                  <a:pt x="460" y="576"/>
                </a:cubicBezTo>
                <a:cubicBezTo>
                  <a:pt x="466" y="574"/>
                  <a:pt x="478" y="586"/>
                  <a:pt x="481" y="585"/>
                </a:cubicBezTo>
                <a:cubicBezTo>
                  <a:pt x="484" y="584"/>
                  <a:pt x="485" y="563"/>
                  <a:pt x="485" y="563"/>
                </a:cubicBezTo>
                <a:cubicBezTo>
                  <a:pt x="502" y="563"/>
                  <a:pt x="502" y="563"/>
                  <a:pt x="502" y="563"/>
                </a:cubicBezTo>
                <a:cubicBezTo>
                  <a:pt x="513" y="549"/>
                  <a:pt x="513" y="549"/>
                  <a:pt x="513" y="549"/>
                </a:cubicBezTo>
                <a:cubicBezTo>
                  <a:pt x="513" y="549"/>
                  <a:pt x="517" y="551"/>
                  <a:pt x="527" y="547"/>
                </a:cubicBezTo>
                <a:cubicBezTo>
                  <a:pt x="537" y="543"/>
                  <a:pt x="539" y="535"/>
                  <a:pt x="539" y="535"/>
                </a:cubicBezTo>
                <a:cubicBezTo>
                  <a:pt x="572" y="537"/>
                  <a:pt x="572" y="537"/>
                  <a:pt x="572" y="537"/>
                </a:cubicBezTo>
                <a:cubicBezTo>
                  <a:pt x="588" y="544"/>
                  <a:pt x="588" y="544"/>
                  <a:pt x="588" y="544"/>
                </a:cubicBezTo>
                <a:cubicBezTo>
                  <a:pt x="620" y="537"/>
                  <a:pt x="620" y="537"/>
                  <a:pt x="620" y="537"/>
                </a:cubicBezTo>
                <a:cubicBezTo>
                  <a:pt x="638" y="525"/>
                  <a:pt x="638" y="525"/>
                  <a:pt x="638" y="525"/>
                </a:cubicBezTo>
                <a:cubicBezTo>
                  <a:pt x="680" y="526"/>
                  <a:pt x="680" y="526"/>
                  <a:pt x="680" y="526"/>
                </a:cubicBezTo>
                <a:cubicBezTo>
                  <a:pt x="681" y="517"/>
                  <a:pt x="681" y="517"/>
                  <a:pt x="681" y="517"/>
                </a:cubicBezTo>
                <a:cubicBezTo>
                  <a:pt x="712" y="519"/>
                  <a:pt x="712" y="519"/>
                  <a:pt x="712" y="519"/>
                </a:cubicBezTo>
                <a:cubicBezTo>
                  <a:pt x="719" y="514"/>
                  <a:pt x="719" y="514"/>
                  <a:pt x="719" y="514"/>
                </a:cubicBezTo>
                <a:cubicBezTo>
                  <a:pt x="719" y="514"/>
                  <a:pt x="726" y="520"/>
                  <a:pt x="748" y="509"/>
                </a:cubicBezTo>
                <a:cubicBezTo>
                  <a:pt x="763" y="502"/>
                  <a:pt x="763" y="469"/>
                  <a:pt x="763" y="469"/>
                </a:cubicBezTo>
                <a:cubicBezTo>
                  <a:pt x="778" y="454"/>
                  <a:pt x="778" y="454"/>
                  <a:pt x="778" y="454"/>
                </a:cubicBezTo>
                <a:cubicBezTo>
                  <a:pt x="778" y="317"/>
                  <a:pt x="778" y="317"/>
                  <a:pt x="778" y="317"/>
                </a:cubicBezTo>
                <a:cubicBezTo>
                  <a:pt x="771" y="319"/>
                  <a:pt x="766" y="320"/>
                  <a:pt x="766" y="320"/>
                </a:cubicBezTo>
                <a:cubicBezTo>
                  <a:pt x="766" y="320"/>
                  <a:pt x="744" y="328"/>
                  <a:pt x="729" y="321"/>
                </a:cubicBezTo>
                <a:cubicBezTo>
                  <a:pt x="714" y="314"/>
                  <a:pt x="738" y="300"/>
                  <a:pt x="738" y="300"/>
                </a:cubicBezTo>
                <a:cubicBezTo>
                  <a:pt x="738" y="300"/>
                  <a:pt x="737" y="280"/>
                  <a:pt x="727" y="272"/>
                </a:cubicBezTo>
                <a:cubicBezTo>
                  <a:pt x="717" y="264"/>
                  <a:pt x="694" y="270"/>
                  <a:pt x="694" y="270"/>
                </a:cubicBezTo>
                <a:cubicBezTo>
                  <a:pt x="689" y="252"/>
                  <a:pt x="689" y="252"/>
                  <a:pt x="689" y="252"/>
                </a:cubicBezTo>
                <a:cubicBezTo>
                  <a:pt x="689" y="252"/>
                  <a:pt x="676" y="254"/>
                  <a:pt x="666" y="251"/>
                </a:cubicBezTo>
                <a:cubicBezTo>
                  <a:pt x="656" y="248"/>
                  <a:pt x="658" y="241"/>
                  <a:pt x="656" y="233"/>
                </a:cubicBezTo>
                <a:cubicBezTo>
                  <a:pt x="654" y="225"/>
                  <a:pt x="637" y="229"/>
                  <a:pt x="637" y="229"/>
                </a:cubicBezTo>
                <a:cubicBezTo>
                  <a:pt x="638" y="212"/>
                  <a:pt x="638" y="212"/>
                  <a:pt x="638" y="212"/>
                </a:cubicBezTo>
                <a:cubicBezTo>
                  <a:pt x="364" y="3"/>
                  <a:pt x="364" y="3"/>
                  <a:pt x="364" y="3"/>
                </a:cubicBezTo>
                <a:cubicBezTo>
                  <a:pt x="283" y="0"/>
                  <a:pt x="283" y="0"/>
                  <a:pt x="283" y="0"/>
                </a:cubicBezTo>
                <a:cubicBezTo>
                  <a:pt x="314" y="459"/>
                  <a:pt x="314" y="459"/>
                  <a:pt x="314" y="459"/>
                </a:cubicBezTo>
                <a:cubicBezTo>
                  <a:pt x="314" y="459"/>
                  <a:pt x="327" y="465"/>
                  <a:pt x="328" y="472"/>
                </a:cubicBezTo>
                <a:cubicBezTo>
                  <a:pt x="329" y="479"/>
                  <a:pt x="323" y="483"/>
                  <a:pt x="323" y="483"/>
                </a:cubicBezTo>
                <a:cubicBezTo>
                  <a:pt x="318" y="510"/>
                  <a:pt x="318" y="510"/>
                  <a:pt x="318" y="510"/>
                </a:cubicBezTo>
                <a:cubicBezTo>
                  <a:pt x="141" y="513"/>
                  <a:pt x="141" y="513"/>
                  <a:pt x="141" y="513"/>
                </a:cubicBezTo>
                <a:cubicBezTo>
                  <a:pt x="141" y="513"/>
                  <a:pt x="141" y="502"/>
                  <a:pt x="137" y="503"/>
                </a:cubicBezTo>
                <a:cubicBezTo>
                  <a:pt x="133" y="504"/>
                  <a:pt x="135" y="516"/>
                  <a:pt x="127" y="517"/>
                </a:cubicBezTo>
                <a:cubicBezTo>
                  <a:pt x="119" y="518"/>
                  <a:pt x="102" y="521"/>
                  <a:pt x="102" y="521"/>
                </a:cubicBezTo>
                <a:cubicBezTo>
                  <a:pt x="96" y="515"/>
                  <a:pt x="96" y="515"/>
                  <a:pt x="96" y="515"/>
                </a:cubicBezTo>
                <a:cubicBezTo>
                  <a:pt x="74" y="515"/>
                  <a:pt x="74" y="515"/>
                  <a:pt x="74" y="515"/>
                </a:cubicBezTo>
                <a:cubicBezTo>
                  <a:pt x="64" y="532"/>
                  <a:pt x="64" y="532"/>
                  <a:pt x="64" y="532"/>
                </a:cubicBezTo>
                <a:cubicBezTo>
                  <a:pt x="64" y="532"/>
                  <a:pt x="52" y="507"/>
                  <a:pt x="39" y="507"/>
                </a:cubicBezTo>
                <a:cubicBezTo>
                  <a:pt x="26" y="507"/>
                  <a:pt x="24" y="516"/>
                  <a:pt x="24" y="535"/>
                </a:cubicBezTo>
                <a:cubicBezTo>
                  <a:pt x="25" y="536"/>
                  <a:pt x="28" y="546"/>
                  <a:pt x="20" y="549"/>
                </a:cubicBezTo>
                <a:cubicBezTo>
                  <a:pt x="12" y="552"/>
                  <a:pt x="0" y="550"/>
                  <a:pt x="0" y="550"/>
                </a:cubicBezTo>
                <a:cubicBezTo>
                  <a:pt x="1" y="568"/>
                  <a:pt x="1" y="568"/>
                  <a:pt x="1" y="568"/>
                </a:cubicBezTo>
                <a:cubicBezTo>
                  <a:pt x="9" y="578"/>
                  <a:pt x="9" y="578"/>
                  <a:pt x="9" y="578"/>
                </a:cubicBezTo>
                <a:cubicBezTo>
                  <a:pt x="9" y="578"/>
                  <a:pt x="21" y="600"/>
                  <a:pt x="16" y="604"/>
                </a:cubicBezTo>
                <a:cubicBezTo>
                  <a:pt x="11" y="608"/>
                  <a:pt x="7" y="612"/>
                  <a:pt x="14" y="623"/>
                </a:cubicBezTo>
                <a:cubicBezTo>
                  <a:pt x="21" y="634"/>
                  <a:pt x="25" y="622"/>
                  <a:pt x="30" y="625"/>
                </a:cubicBezTo>
                <a:cubicBezTo>
                  <a:pt x="35" y="628"/>
                  <a:pt x="37" y="644"/>
                  <a:pt x="37" y="644"/>
                </a:cubicBezTo>
                <a:cubicBezTo>
                  <a:pt x="36" y="678"/>
                  <a:pt x="36" y="678"/>
                  <a:pt x="36" y="678"/>
                </a:cubicBezTo>
                <a:cubicBezTo>
                  <a:pt x="36" y="678"/>
                  <a:pt x="40" y="705"/>
                  <a:pt x="44" y="703"/>
                </a:cubicBezTo>
                <a:cubicBezTo>
                  <a:pt x="48" y="701"/>
                  <a:pt x="52" y="685"/>
                  <a:pt x="61" y="685"/>
                </a:cubicBezTo>
                <a:cubicBezTo>
                  <a:pt x="70" y="685"/>
                  <a:pt x="73" y="706"/>
                  <a:pt x="73" y="706"/>
                </a:cubicBezTo>
                <a:cubicBezTo>
                  <a:pt x="73" y="706"/>
                  <a:pt x="87" y="683"/>
                  <a:pt x="92" y="685"/>
                </a:cubicBezTo>
                <a:cubicBezTo>
                  <a:pt x="97" y="687"/>
                  <a:pt x="119" y="698"/>
                  <a:pt x="119" y="698"/>
                </a:cubicBezTo>
                <a:cubicBezTo>
                  <a:pt x="131" y="689"/>
                  <a:pt x="131" y="689"/>
                  <a:pt x="131" y="689"/>
                </a:cubicBezTo>
                <a:cubicBezTo>
                  <a:pt x="131" y="689"/>
                  <a:pt x="129" y="665"/>
                  <a:pt x="145" y="673"/>
                </a:cubicBezTo>
                <a:cubicBezTo>
                  <a:pt x="161" y="681"/>
                  <a:pt x="154" y="688"/>
                  <a:pt x="154" y="688"/>
                </a:cubicBezTo>
                <a:cubicBezTo>
                  <a:pt x="163" y="697"/>
                  <a:pt x="163" y="697"/>
                  <a:pt x="163" y="697"/>
                </a:cubicBezTo>
                <a:cubicBezTo>
                  <a:pt x="157" y="714"/>
                  <a:pt x="157" y="714"/>
                  <a:pt x="157" y="714"/>
                </a:cubicBezTo>
                <a:cubicBezTo>
                  <a:pt x="180" y="730"/>
                  <a:pt x="180" y="730"/>
                  <a:pt x="180" y="730"/>
                </a:cubicBezTo>
                <a:cubicBezTo>
                  <a:pt x="163" y="753"/>
                  <a:pt x="163" y="753"/>
                  <a:pt x="163" y="753"/>
                </a:cubicBezTo>
                <a:cubicBezTo>
                  <a:pt x="182" y="752"/>
                  <a:pt x="182" y="752"/>
                  <a:pt x="182" y="752"/>
                </a:cubicBezTo>
                <a:cubicBezTo>
                  <a:pt x="182" y="777"/>
                  <a:pt x="182" y="777"/>
                  <a:pt x="182" y="777"/>
                </a:cubicBezTo>
                <a:cubicBezTo>
                  <a:pt x="201" y="796"/>
                  <a:pt x="201" y="796"/>
                  <a:pt x="201" y="796"/>
                </a:cubicBezTo>
                <a:cubicBezTo>
                  <a:pt x="207" y="799"/>
                  <a:pt x="207" y="799"/>
                  <a:pt x="207" y="799"/>
                </a:cubicBezTo>
                <a:cubicBezTo>
                  <a:pt x="207" y="799"/>
                  <a:pt x="204" y="782"/>
                  <a:pt x="220" y="784"/>
                </a:cubicBezTo>
                <a:cubicBezTo>
                  <a:pt x="236" y="786"/>
                  <a:pt x="246" y="800"/>
                  <a:pt x="246" y="800"/>
                </a:cubicBezTo>
                <a:cubicBezTo>
                  <a:pt x="250" y="788"/>
                  <a:pt x="250" y="788"/>
                  <a:pt x="250" y="788"/>
                </a:cubicBezTo>
                <a:cubicBezTo>
                  <a:pt x="260" y="788"/>
                  <a:pt x="260" y="788"/>
                  <a:pt x="260" y="788"/>
                </a:cubicBezTo>
                <a:cubicBezTo>
                  <a:pt x="264" y="770"/>
                  <a:pt x="264" y="770"/>
                  <a:pt x="264" y="770"/>
                </a:cubicBezTo>
                <a:cubicBezTo>
                  <a:pt x="273" y="782"/>
                  <a:pt x="273" y="782"/>
                  <a:pt x="273" y="782"/>
                </a:cubicBezTo>
                <a:cubicBezTo>
                  <a:pt x="281" y="769"/>
                  <a:pt x="281" y="769"/>
                  <a:pt x="281" y="769"/>
                </a:cubicBezTo>
                <a:cubicBezTo>
                  <a:pt x="281" y="793"/>
                  <a:pt x="281" y="793"/>
                  <a:pt x="281" y="793"/>
                </a:cubicBezTo>
                <a:cubicBezTo>
                  <a:pt x="296" y="795"/>
                  <a:pt x="296" y="795"/>
                  <a:pt x="296" y="795"/>
                </a:cubicBezTo>
                <a:cubicBezTo>
                  <a:pt x="296" y="795"/>
                  <a:pt x="300" y="781"/>
                  <a:pt x="315" y="781"/>
                </a:cubicBezTo>
                <a:cubicBezTo>
                  <a:pt x="312" y="744"/>
                  <a:pt x="312" y="744"/>
                  <a:pt x="312" y="744"/>
                </a:cubicBezTo>
                <a:cubicBezTo>
                  <a:pt x="327" y="744"/>
                  <a:pt x="327" y="744"/>
                  <a:pt x="327" y="744"/>
                </a:cubicBezTo>
                <a:cubicBezTo>
                  <a:pt x="335" y="729"/>
                  <a:pt x="335" y="729"/>
                  <a:pt x="335" y="729"/>
                </a:cubicBezTo>
                <a:cubicBezTo>
                  <a:pt x="320" y="708"/>
                  <a:pt x="320" y="708"/>
                  <a:pt x="320" y="708"/>
                </a:cubicBezTo>
                <a:cubicBezTo>
                  <a:pt x="333" y="700"/>
                  <a:pt x="333" y="700"/>
                  <a:pt x="333" y="700"/>
                </a:cubicBezTo>
                <a:cubicBezTo>
                  <a:pt x="333" y="700"/>
                  <a:pt x="348" y="697"/>
                  <a:pt x="360" y="696"/>
                </a:cubicBezTo>
                <a:cubicBezTo>
                  <a:pt x="372" y="695"/>
                  <a:pt x="359" y="685"/>
                  <a:pt x="359" y="685"/>
                </a:cubicBezTo>
                <a:cubicBezTo>
                  <a:pt x="359" y="685"/>
                  <a:pt x="366" y="684"/>
                  <a:pt x="369" y="680"/>
                </a:cubicBezTo>
                <a:cubicBezTo>
                  <a:pt x="372" y="676"/>
                  <a:pt x="367" y="659"/>
                  <a:pt x="367" y="659"/>
                </a:cubicBezTo>
                <a:cubicBezTo>
                  <a:pt x="367" y="659"/>
                  <a:pt x="379" y="661"/>
                  <a:pt x="381" y="656"/>
                </a:cubicBezTo>
                <a:cubicBezTo>
                  <a:pt x="383" y="651"/>
                  <a:pt x="375" y="637"/>
                  <a:pt x="375" y="637"/>
                </a:cubicBezTo>
                <a:cubicBezTo>
                  <a:pt x="388" y="617"/>
                  <a:pt x="388" y="617"/>
                  <a:pt x="388" y="617"/>
                </a:cubicBezTo>
                <a:lnTo>
                  <a:pt x="409" y="636"/>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29" name="Freeform 126"/>
          <p:cNvSpPr>
            <a:spLocks noChangeAspect="1"/>
          </p:cNvSpPr>
          <p:nvPr/>
        </p:nvSpPr>
        <p:spPr bwMode="gray">
          <a:xfrm>
            <a:off x="3698875" y="3943350"/>
            <a:ext cx="158750" cy="153988"/>
          </a:xfrm>
          <a:custGeom>
            <a:avLst/>
            <a:gdLst>
              <a:gd name="T0" fmla="*/ 269 w 276"/>
              <a:gd name="T1" fmla="*/ 181 h 246"/>
              <a:gd name="T2" fmla="*/ 253 w 276"/>
              <a:gd name="T3" fmla="*/ 179 h 246"/>
              <a:gd name="T4" fmla="*/ 255 w 276"/>
              <a:gd name="T5" fmla="*/ 160 h 246"/>
              <a:gd name="T6" fmla="*/ 248 w 276"/>
              <a:gd name="T7" fmla="*/ 134 h 246"/>
              <a:gd name="T8" fmla="*/ 240 w 276"/>
              <a:gd name="T9" fmla="*/ 124 h 246"/>
              <a:gd name="T10" fmla="*/ 239 w 276"/>
              <a:gd name="T11" fmla="*/ 106 h 246"/>
              <a:gd name="T12" fmla="*/ 230 w 276"/>
              <a:gd name="T13" fmla="*/ 92 h 246"/>
              <a:gd name="T14" fmla="*/ 213 w 276"/>
              <a:gd name="T15" fmla="*/ 86 h 246"/>
              <a:gd name="T16" fmla="*/ 210 w 276"/>
              <a:gd name="T17" fmla="*/ 70 h 246"/>
              <a:gd name="T18" fmla="*/ 196 w 276"/>
              <a:gd name="T19" fmla="*/ 68 h 246"/>
              <a:gd name="T20" fmla="*/ 188 w 276"/>
              <a:gd name="T21" fmla="*/ 31 h 246"/>
              <a:gd name="T22" fmla="*/ 167 w 276"/>
              <a:gd name="T23" fmla="*/ 34 h 246"/>
              <a:gd name="T24" fmla="*/ 146 w 276"/>
              <a:gd name="T25" fmla="*/ 10 h 246"/>
              <a:gd name="T26" fmla="*/ 122 w 276"/>
              <a:gd name="T27" fmla="*/ 7 h 246"/>
              <a:gd name="T28" fmla="*/ 109 w 276"/>
              <a:gd name="T29" fmla="*/ 0 h 246"/>
              <a:gd name="T30" fmla="*/ 109 w 276"/>
              <a:gd name="T31" fmla="*/ 10 h 246"/>
              <a:gd name="T32" fmla="*/ 86 w 276"/>
              <a:gd name="T33" fmla="*/ 9 h 246"/>
              <a:gd name="T34" fmla="*/ 78 w 276"/>
              <a:gd name="T35" fmla="*/ 13 h 246"/>
              <a:gd name="T36" fmla="*/ 59 w 276"/>
              <a:gd name="T37" fmla="*/ 11 h 246"/>
              <a:gd name="T38" fmla="*/ 41 w 276"/>
              <a:gd name="T39" fmla="*/ 43 h 246"/>
              <a:gd name="T40" fmla="*/ 40 w 276"/>
              <a:gd name="T41" fmla="*/ 57 h 246"/>
              <a:gd name="T42" fmla="*/ 22 w 276"/>
              <a:gd name="T43" fmla="*/ 80 h 246"/>
              <a:gd name="T44" fmla="*/ 0 w 276"/>
              <a:gd name="T45" fmla="*/ 106 h 246"/>
              <a:gd name="T46" fmla="*/ 2 w 276"/>
              <a:gd name="T47" fmla="*/ 113 h 246"/>
              <a:gd name="T48" fmla="*/ 8 w 276"/>
              <a:gd name="T49" fmla="*/ 112 h 246"/>
              <a:gd name="T50" fmla="*/ 17 w 276"/>
              <a:gd name="T51" fmla="*/ 128 h 246"/>
              <a:gd name="T52" fmla="*/ 20 w 276"/>
              <a:gd name="T53" fmla="*/ 141 h 246"/>
              <a:gd name="T54" fmla="*/ 29 w 276"/>
              <a:gd name="T55" fmla="*/ 149 h 246"/>
              <a:gd name="T56" fmla="*/ 28 w 276"/>
              <a:gd name="T57" fmla="*/ 157 h 246"/>
              <a:gd name="T58" fmla="*/ 34 w 276"/>
              <a:gd name="T59" fmla="*/ 169 h 246"/>
              <a:gd name="T60" fmla="*/ 84 w 276"/>
              <a:gd name="T61" fmla="*/ 169 h 246"/>
              <a:gd name="T62" fmla="*/ 84 w 276"/>
              <a:gd name="T63" fmla="*/ 159 h 246"/>
              <a:gd name="T64" fmla="*/ 109 w 276"/>
              <a:gd name="T65" fmla="*/ 158 h 246"/>
              <a:gd name="T66" fmla="*/ 120 w 276"/>
              <a:gd name="T67" fmla="*/ 166 h 246"/>
              <a:gd name="T68" fmla="*/ 128 w 276"/>
              <a:gd name="T69" fmla="*/ 164 h 246"/>
              <a:gd name="T70" fmla="*/ 141 w 276"/>
              <a:gd name="T71" fmla="*/ 176 h 246"/>
              <a:gd name="T72" fmla="*/ 162 w 276"/>
              <a:gd name="T73" fmla="*/ 171 h 246"/>
              <a:gd name="T74" fmla="*/ 143 w 276"/>
              <a:gd name="T75" fmla="*/ 190 h 246"/>
              <a:gd name="T76" fmla="*/ 109 w 276"/>
              <a:gd name="T77" fmla="*/ 171 h 246"/>
              <a:gd name="T78" fmla="*/ 97 w 276"/>
              <a:gd name="T79" fmla="*/ 183 h 246"/>
              <a:gd name="T80" fmla="*/ 72 w 276"/>
              <a:gd name="T81" fmla="*/ 186 h 246"/>
              <a:gd name="T82" fmla="*/ 68 w 276"/>
              <a:gd name="T83" fmla="*/ 195 h 246"/>
              <a:gd name="T84" fmla="*/ 25 w 276"/>
              <a:gd name="T85" fmla="*/ 195 h 246"/>
              <a:gd name="T86" fmla="*/ 24 w 276"/>
              <a:gd name="T87" fmla="*/ 212 h 246"/>
              <a:gd name="T88" fmla="*/ 18 w 276"/>
              <a:gd name="T89" fmla="*/ 215 h 246"/>
              <a:gd name="T90" fmla="*/ 31 w 276"/>
              <a:gd name="T91" fmla="*/ 241 h 246"/>
              <a:gd name="T92" fmla="*/ 50 w 276"/>
              <a:gd name="T93" fmla="*/ 241 h 246"/>
              <a:gd name="T94" fmla="*/ 58 w 276"/>
              <a:gd name="T95" fmla="*/ 231 h 246"/>
              <a:gd name="T96" fmla="*/ 85 w 276"/>
              <a:gd name="T97" fmla="*/ 231 h 246"/>
              <a:gd name="T98" fmla="*/ 102 w 276"/>
              <a:gd name="T99" fmla="*/ 216 h 246"/>
              <a:gd name="T100" fmla="*/ 196 w 276"/>
              <a:gd name="T101" fmla="*/ 219 h 246"/>
              <a:gd name="T102" fmla="*/ 204 w 276"/>
              <a:gd name="T103" fmla="*/ 232 h 246"/>
              <a:gd name="T104" fmla="*/ 215 w 276"/>
              <a:gd name="T105" fmla="*/ 226 h 246"/>
              <a:gd name="T106" fmla="*/ 231 w 276"/>
              <a:gd name="T107" fmla="*/ 242 h 246"/>
              <a:gd name="T108" fmla="*/ 247 w 276"/>
              <a:gd name="T109" fmla="*/ 235 h 246"/>
              <a:gd name="T110" fmla="*/ 275 w 276"/>
              <a:gd name="T111" fmla="*/ 234 h 246"/>
              <a:gd name="T112" fmla="*/ 276 w 276"/>
              <a:gd name="T113" fmla="*/ 200 h 246"/>
              <a:gd name="T114" fmla="*/ 269 w 276"/>
              <a:gd name="T115" fmla="*/ 18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46">
                <a:moveTo>
                  <a:pt x="269" y="181"/>
                </a:moveTo>
                <a:cubicBezTo>
                  <a:pt x="264" y="178"/>
                  <a:pt x="260" y="190"/>
                  <a:pt x="253" y="179"/>
                </a:cubicBezTo>
                <a:cubicBezTo>
                  <a:pt x="246" y="168"/>
                  <a:pt x="250" y="164"/>
                  <a:pt x="255" y="160"/>
                </a:cubicBezTo>
                <a:cubicBezTo>
                  <a:pt x="260" y="156"/>
                  <a:pt x="248" y="134"/>
                  <a:pt x="248" y="134"/>
                </a:cubicBezTo>
                <a:cubicBezTo>
                  <a:pt x="240" y="124"/>
                  <a:pt x="240" y="124"/>
                  <a:pt x="240" y="124"/>
                </a:cubicBezTo>
                <a:cubicBezTo>
                  <a:pt x="239" y="106"/>
                  <a:pt x="239" y="106"/>
                  <a:pt x="239" y="106"/>
                </a:cubicBezTo>
                <a:cubicBezTo>
                  <a:pt x="230" y="92"/>
                  <a:pt x="230" y="92"/>
                  <a:pt x="230" y="92"/>
                </a:cubicBezTo>
                <a:cubicBezTo>
                  <a:pt x="213" y="86"/>
                  <a:pt x="213" y="86"/>
                  <a:pt x="213" y="86"/>
                </a:cubicBezTo>
                <a:cubicBezTo>
                  <a:pt x="213" y="86"/>
                  <a:pt x="213" y="71"/>
                  <a:pt x="210" y="70"/>
                </a:cubicBezTo>
                <a:cubicBezTo>
                  <a:pt x="207" y="69"/>
                  <a:pt x="196" y="68"/>
                  <a:pt x="196" y="68"/>
                </a:cubicBezTo>
                <a:cubicBezTo>
                  <a:pt x="196" y="68"/>
                  <a:pt x="195" y="32"/>
                  <a:pt x="188" y="31"/>
                </a:cubicBezTo>
                <a:cubicBezTo>
                  <a:pt x="181" y="30"/>
                  <a:pt x="167" y="34"/>
                  <a:pt x="167" y="34"/>
                </a:cubicBezTo>
                <a:cubicBezTo>
                  <a:pt x="167" y="34"/>
                  <a:pt x="156" y="12"/>
                  <a:pt x="146" y="10"/>
                </a:cubicBezTo>
                <a:cubicBezTo>
                  <a:pt x="136" y="8"/>
                  <a:pt x="122" y="7"/>
                  <a:pt x="122" y="7"/>
                </a:cubicBezTo>
                <a:cubicBezTo>
                  <a:pt x="109" y="0"/>
                  <a:pt x="109" y="0"/>
                  <a:pt x="109" y="0"/>
                </a:cubicBezTo>
                <a:cubicBezTo>
                  <a:pt x="109" y="10"/>
                  <a:pt x="109" y="10"/>
                  <a:pt x="109" y="10"/>
                </a:cubicBezTo>
                <a:cubicBezTo>
                  <a:pt x="86" y="9"/>
                  <a:pt x="86" y="9"/>
                  <a:pt x="86" y="9"/>
                </a:cubicBezTo>
                <a:cubicBezTo>
                  <a:pt x="78" y="13"/>
                  <a:pt x="78" y="13"/>
                  <a:pt x="78" y="13"/>
                </a:cubicBezTo>
                <a:cubicBezTo>
                  <a:pt x="78" y="13"/>
                  <a:pt x="68" y="5"/>
                  <a:pt x="59" y="11"/>
                </a:cubicBezTo>
                <a:cubicBezTo>
                  <a:pt x="50" y="17"/>
                  <a:pt x="53" y="41"/>
                  <a:pt x="41" y="43"/>
                </a:cubicBezTo>
                <a:cubicBezTo>
                  <a:pt x="40" y="50"/>
                  <a:pt x="40" y="56"/>
                  <a:pt x="40" y="57"/>
                </a:cubicBezTo>
                <a:cubicBezTo>
                  <a:pt x="39" y="60"/>
                  <a:pt x="29" y="67"/>
                  <a:pt x="22" y="80"/>
                </a:cubicBezTo>
                <a:cubicBezTo>
                  <a:pt x="15" y="93"/>
                  <a:pt x="0" y="106"/>
                  <a:pt x="0" y="106"/>
                </a:cubicBezTo>
                <a:cubicBezTo>
                  <a:pt x="2" y="113"/>
                  <a:pt x="2" y="113"/>
                  <a:pt x="2" y="113"/>
                </a:cubicBezTo>
                <a:cubicBezTo>
                  <a:pt x="8" y="112"/>
                  <a:pt x="8" y="112"/>
                  <a:pt x="8" y="112"/>
                </a:cubicBezTo>
                <a:cubicBezTo>
                  <a:pt x="8" y="112"/>
                  <a:pt x="17" y="121"/>
                  <a:pt x="17" y="128"/>
                </a:cubicBezTo>
                <a:cubicBezTo>
                  <a:pt x="17" y="135"/>
                  <a:pt x="20" y="141"/>
                  <a:pt x="20" y="141"/>
                </a:cubicBezTo>
                <a:cubicBezTo>
                  <a:pt x="29" y="149"/>
                  <a:pt x="29" y="149"/>
                  <a:pt x="29" y="149"/>
                </a:cubicBezTo>
                <a:cubicBezTo>
                  <a:pt x="29" y="149"/>
                  <a:pt x="28" y="150"/>
                  <a:pt x="28" y="157"/>
                </a:cubicBezTo>
                <a:cubicBezTo>
                  <a:pt x="28" y="162"/>
                  <a:pt x="32" y="166"/>
                  <a:pt x="34" y="169"/>
                </a:cubicBezTo>
                <a:cubicBezTo>
                  <a:pt x="84" y="169"/>
                  <a:pt x="84" y="169"/>
                  <a:pt x="84" y="169"/>
                </a:cubicBezTo>
                <a:cubicBezTo>
                  <a:pt x="84" y="159"/>
                  <a:pt x="84" y="159"/>
                  <a:pt x="84" y="159"/>
                </a:cubicBezTo>
                <a:cubicBezTo>
                  <a:pt x="84" y="159"/>
                  <a:pt x="96" y="160"/>
                  <a:pt x="109" y="158"/>
                </a:cubicBezTo>
                <a:cubicBezTo>
                  <a:pt x="122" y="156"/>
                  <a:pt x="120" y="166"/>
                  <a:pt x="120" y="166"/>
                </a:cubicBezTo>
                <a:cubicBezTo>
                  <a:pt x="128" y="164"/>
                  <a:pt x="128" y="164"/>
                  <a:pt x="128" y="164"/>
                </a:cubicBezTo>
                <a:cubicBezTo>
                  <a:pt x="128" y="164"/>
                  <a:pt x="136" y="175"/>
                  <a:pt x="141" y="176"/>
                </a:cubicBezTo>
                <a:cubicBezTo>
                  <a:pt x="146" y="177"/>
                  <a:pt x="145" y="167"/>
                  <a:pt x="162" y="171"/>
                </a:cubicBezTo>
                <a:cubicBezTo>
                  <a:pt x="179" y="175"/>
                  <a:pt x="161" y="190"/>
                  <a:pt x="143" y="190"/>
                </a:cubicBezTo>
                <a:cubicBezTo>
                  <a:pt x="125" y="190"/>
                  <a:pt x="109" y="171"/>
                  <a:pt x="109" y="171"/>
                </a:cubicBezTo>
                <a:cubicBezTo>
                  <a:pt x="109" y="171"/>
                  <a:pt x="103" y="182"/>
                  <a:pt x="97" y="183"/>
                </a:cubicBezTo>
                <a:cubicBezTo>
                  <a:pt x="91" y="184"/>
                  <a:pt x="72" y="186"/>
                  <a:pt x="72" y="186"/>
                </a:cubicBezTo>
                <a:cubicBezTo>
                  <a:pt x="72" y="186"/>
                  <a:pt x="71" y="195"/>
                  <a:pt x="68" y="195"/>
                </a:cubicBezTo>
                <a:cubicBezTo>
                  <a:pt x="66" y="195"/>
                  <a:pt x="36" y="195"/>
                  <a:pt x="25" y="195"/>
                </a:cubicBezTo>
                <a:cubicBezTo>
                  <a:pt x="24" y="202"/>
                  <a:pt x="24" y="212"/>
                  <a:pt x="24" y="212"/>
                </a:cubicBezTo>
                <a:cubicBezTo>
                  <a:pt x="18" y="215"/>
                  <a:pt x="18" y="215"/>
                  <a:pt x="18" y="215"/>
                </a:cubicBezTo>
                <a:cubicBezTo>
                  <a:pt x="18" y="215"/>
                  <a:pt x="22" y="236"/>
                  <a:pt x="31" y="241"/>
                </a:cubicBezTo>
                <a:cubicBezTo>
                  <a:pt x="40" y="246"/>
                  <a:pt x="50" y="241"/>
                  <a:pt x="50" y="241"/>
                </a:cubicBezTo>
                <a:cubicBezTo>
                  <a:pt x="58" y="231"/>
                  <a:pt x="58" y="231"/>
                  <a:pt x="58" y="231"/>
                </a:cubicBezTo>
                <a:cubicBezTo>
                  <a:pt x="85" y="231"/>
                  <a:pt x="85" y="231"/>
                  <a:pt x="85" y="231"/>
                </a:cubicBezTo>
                <a:cubicBezTo>
                  <a:pt x="102" y="216"/>
                  <a:pt x="102" y="216"/>
                  <a:pt x="102" y="216"/>
                </a:cubicBezTo>
                <a:cubicBezTo>
                  <a:pt x="196" y="219"/>
                  <a:pt x="196" y="219"/>
                  <a:pt x="196" y="219"/>
                </a:cubicBezTo>
                <a:cubicBezTo>
                  <a:pt x="196" y="219"/>
                  <a:pt x="196" y="230"/>
                  <a:pt x="204" y="232"/>
                </a:cubicBezTo>
                <a:cubicBezTo>
                  <a:pt x="212" y="234"/>
                  <a:pt x="215" y="226"/>
                  <a:pt x="215" y="226"/>
                </a:cubicBezTo>
                <a:cubicBezTo>
                  <a:pt x="215" y="226"/>
                  <a:pt x="224" y="242"/>
                  <a:pt x="231" y="242"/>
                </a:cubicBezTo>
                <a:cubicBezTo>
                  <a:pt x="238" y="242"/>
                  <a:pt x="247" y="235"/>
                  <a:pt x="247" y="235"/>
                </a:cubicBezTo>
                <a:cubicBezTo>
                  <a:pt x="275" y="234"/>
                  <a:pt x="275" y="234"/>
                  <a:pt x="275" y="234"/>
                </a:cubicBezTo>
                <a:cubicBezTo>
                  <a:pt x="276" y="200"/>
                  <a:pt x="276" y="200"/>
                  <a:pt x="276" y="200"/>
                </a:cubicBezTo>
                <a:cubicBezTo>
                  <a:pt x="276" y="200"/>
                  <a:pt x="274" y="184"/>
                  <a:pt x="269" y="1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0" name="Freeform 127"/>
          <p:cNvSpPr>
            <a:spLocks noChangeAspect="1"/>
          </p:cNvSpPr>
          <p:nvPr/>
        </p:nvSpPr>
        <p:spPr bwMode="gray">
          <a:xfrm>
            <a:off x="3760788" y="4079875"/>
            <a:ext cx="198437" cy="184150"/>
          </a:xfrm>
          <a:custGeom>
            <a:avLst/>
            <a:gdLst>
              <a:gd name="T0" fmla="*/ 61 w 345"/>
              <a:gd name="T1" fmla="*/ 17 h 296"/>
              <a:gd name="T2" fmla="*/ 61 w 345"/>
              <a:gd name="T3" fmla="*/ 47 h 296"/>
              <a:gd name="T4" fmla="*/ 22 w 345"/>
              <a:gd name="T5" fmla="*/ 65 h 296"/>
              <a:gd name="T6" fmla="*/ 0 w 345"/>
              <a:gd name="T7" fmla="*/ 86 h 296"/>
              <a:gd name="T8" fmla="*/ 19 w 345"/>
              <a:gd name="T9" fmla="*/ 103 h 296"/>
              <a:gd name="T10" fmla="*/ 45 w 345"/>
              <a:gd name="T11" fmla="*/ 138 h 296"/>
              <a:gd name="T12" fmla="*/ 59 w 345"/>
              <a:gd name="T13" fmla="*/ 149 h 296"/>
              <a:gd name="T14" fmla="*/ 86 w 345"/>
              <a:gd name="T15" fmla="*/ 194 h 296"/>
              <a:gd name="T16" fmla="*/ 142 w 345"/>
              <a:gd name="T17" fmla="*/ 152 h 296"/>
              <a:gd name="T18" fmla="*/ 172 w 345"/>
              <a:gd name="T19" fmla="*/ 140 h 296"/>
              <a:gd name="T20" fmla="*/ 197 w 345"/>
              <a:gd name="T21" fmla="*/ 190 h 296"/>
              <a:gd name="T22" fmla="*/ 197 w 345"/>
              <a:gd name="T23" fmla="*/ 226 h 296"/>
              <a:gd name="T24" fmla="*/ 215 w 345"/>
              <a:gd name="T25" fmla="*/ 228 h 296"/>
              <a:gd name="T26" fmla="*/ 247 w 345"/>
              <a:gd name="T27" fmla="*/ 227 h 296"/>
              <a:gd name="T28" fmla="*/ 265 w 345"/>
              <a:gd name="T29" fmla="*/ 286 h 296"/>
              <a:gd name="T30" fmla="*/ 293 w 345"/>
              <a:gd name="T31" fmla="*/ 270 h 296"/>
              <a:gd name="T32" fmla="*/ 320 w 345"/>
              <a:gd name="T33" fmla="*/ 255 h 296"/>
              <a:gd name="T34" fmla="*/ 314 w 345"/>
              <a:gd name="T35" fmla="*/ 229 h 296"/>
              <a:gd name="T36" fmla="*/ 345 w 345"/>
              <a:gd name="T37" fmla="*/ 220 h 296"/>
              <a:gd name="T38" fmla="*/ 338 w 345"/>
              <a:gd name="T39" fmla="*/ 193 h 296"/>
              <a:gd name="T40" fmla="*/ 335 w 345"/>
              <a:gd name="T41" fmla="*/ 176 h 296"/>
              <a:gd name="T42" fmla="*/ 318 w 345"/>
              <a:gd name="T43" fmla="*/ 148 h 296"/>
              <a:gd name="T44" fmla="*/ 312 w 345"/>
              <a:gd name="T45" fmla="*/ 115 h 296"/>
              <a:gd name="T46" fmla="*/ 293 w 345"/>
              <a:gd name="T47" fmla="*/ 91 h 296"/>
              <a:gd name="T48" fmla="*/ 287 w 345"/>
              <a:gd name="T49" fmla="*/ 52 h 296"/>
              <a:gd name="T50" fmla="*/ 284 w 345"/>
              <a:gd name="T51" fmla="*/ 26 h 296"/>
              <a:gd name="T52" fmla="*/ 261 w 345"/>
              <a:gd name="T53" fmla="*/ 27 h 296"/>
              <a:gd name="T54" fmla="*/ 222 w 345"/>
              <a:gd name="T55" fmla="*/ 23 h 296"/>
              <a:gd name="T56" fmla="*/ 191 w 345"/>
              <a:gd name="T57" fmla="*/ 23 h 296"/>
              <a:gd name="T58" fmla="*/ 166 w 345"/>
              <a:gd name="T59" fmla="*/ 16 h 296"/>
              <a:gd name="T60" fmla="*/ 122 w 345"/>
              <a:gd name="T61" fmla="*/ 24 h 296"/>
              <a:gd name="T62" fmla="*/ 95 w 345"/>
              <a:gd name="T63" fmla="*/ 14 h 296"/>
              <a:gd name="T64" fmla="*/ 60 w 345"/>
              <a:gd name="T6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296">
                <a:moveTo>
                  <a:pt x="60" y="0"/>
                </a:moveTo>
                <a:cubicBezTo>
                  <a:pt x="61" y="17"/>
                  <a:pt x="61" y="17"/>
                  <a:pt x="61" y="17"/>
                </a:cubicBezTo>
                <a:cubicBezTo>
                  <a:pt x="61" y="17"/>
                  <a:pt x="45" y="15"/>
                  <a:pt x="45" y="26"/>
                </a:cubicBezTo>
                <a:cubicBezTo>
                  <a:pt x="45" y="37"/>
                  <a:pt x="62" y="32"/>
                  <a:pt x="61" y="47"/>
                </a:cubicBezTo>
                <a:cubicBezTo>
                  <a:pt x="60" y="62"/>
                  <a:pt x="49" y="58"/>
                  <a:pt x="39" y="58"/>
                </a:cubicBezTo>
                <a:cubicBezTo>
                  <a:pt x="29" y="58"/>
                  <a:pt x="22" y="65"/>
                  <a:pt x="22" y="65"/>
                </a:cubicBezTo>
                <a:cubicBezTo>
                  <a:pt x="9" y="66"/>
                  <a:pt x="9" y="66"/>
                  <a:pt x="9" y="66"/>
                </a:cubicBezTo>
                <a:cubicBezTo>
                  <a:pt x="0" y="86"/>
                  <a:pt x="0" y="86"/>
                  <a:pt x="0" y="86"/>
                </a:cubicBezTo>
                <a:cubicBezTo>
                  <a:pt x="0" y="86"/>
                  <a:pt x="4" y="100"/>
                  <a:pt x="9" y="102"/>
                </a:cubicBezTo>
                <a:cubicBezTo>
                  <a:pt x="14" y="104"/>
                  <a:pt x="19" y="103"/>
                  <a:pt x="19" y="103"/>
                </a:cubicBezTo>
                <a:cubicBezTo>
                  <a:pt x="19" y="103"/>
                  <a:pt x="10" y="127"/>
                  <a:pt x="25" y="134"/>
                </a:cubicBezTo>
                <a:cubicBezTo>
                  <a:pt x="40" y="141"/>
                  <a:pt x="45" y="138"/>
                  <a:pt x="45" y="138"/>
                </a:cubicBezTo>
                <a:cubicBezTo>
                  <a:pt x="45" y="138"/>
                  <a:pt x="42" y="150"/>
                  <a:pt x="46" y="154"/>
                </a:cubicBezTo>
                <a:cubicBezTo>
                  <a:pt x="50" y="158"/>
                  <a:pt x="59" y="149"/>
                  <a:pt x="59" y="149"/>
                </a:cubicBezTo>
                <a:cubicBezTo>
                  <a:pt x="59" y="149"/>
                  <a:pt x="63" y="169"/>
                  <a:pt x="67" y="176"/>
                </a:cubicBezTo>
                <a:cubicBezTo>
                  <a:pt x="71" y="183"/>
                  <a:pt x="86" y="194"/>
                  <a:pt x="86" y="194"/>
                </a:cubicBezTo>
                <a:cubicBezTo>
                  <a:pt x="98" y="194"/>
                  <a:pt x="117" y="152"/>
                  <a:pt x="117" y="152"/>
                </a:cubicBezTo>
                <a:cubicBezTo>
                  <a:pt x="142" y="152"/>
                  <a:pt x="142" y="152"/>
                  <a:pt x="142" y="152"/>
                </a:cubicBezTo>
                <a:cubicBezTo>
                  <a:pt x="146" y="140"/>
                  <a:pt x="146" y="140"/>
                  <a:pt x="146" y="140"/>
                </a:cubicBezTo>
                <a:cubicBezTo>
                  <a:pt x="172" y="140"/>
                  <a:pt x="172" y="140"/>
                  <a:pt x="172" y="140"/>
                </a:cubicBezTo>
                <a:cubicBezTo>
                  <a:pt x="200" y="181"/>
                  <a:pt x="200" y="181"/>
                  <a:pt x="200" y="181"/>
                </a:cubicBezTo>
                <a:cubicBezTo>
                  <a:pt x="197" y="190"/>
                  <a:pt x="197" y="190"/>
                  <a:pt x="197" y="190"/>
                </a:cubicBezTo>
                <a:cubicBezTo>
                  <a:pt x="197" y="190"/>
                  <a:pt x="208" y="202"/>
                  <a:pt x="208" y="210"/>
                </a:cubicBezTo>
                <a:cubicBezTo>
                  <a:pt x="208" y="218"/>
                  <a:pt x="197" y="226"/>
                  <a:pt x="197" y="226"/>
                </a:cubicBezTo>
                <a:cubicBezTo>
                  <a:pt x="196" y="239"/>
                  <a:pt x="196" y="239"/>
                  <a:pt x="196" y="239"/>
                </a:cubicBezTo>
                <a:cubicBezTo>
                  <a:pt x="215" y="228"/>
                  <a:pt x="215" y="228"/>
                  <a:pt x="215" y="228"/>
                </a:cubicBezTo>
                <a:cubicBezTo>
                  <a:pt x="231" y="232"/>
                  <a:pt x="231" y="232"/>
                  <a:pt x="231" y="232"/>
                </a:cubicBezTo>
                <a:cubicBezTo>
                  <a:pt x="231" y="232"/>
                  <a:pt x="228" y="214"/>
                  <a:pt x="247" y="227"/>
                </a:cubicBezTo>
                <a:cubicBezTo>
                  <a:pt x="266" y="240"/>
                  <a:pt x="257" y="286"/>
                  <a:pt x="257" y="286"/>
                </a:cubicBezTo>
                <a:cubicBezTo>
                  <a:pt x="265" y="286"/>
                  <a:pt x="265" y="286"/>
                  <a:pt x="265" y="286"/>
                </a:cubicBezTo>
                <a:cubicBezTo>
                  <a:pt x="265" y="286"/>
                  <a:pt x="266" y="296"/>
                  <a:pt x="277" y="296"/>
                </a:cubicBezTo>
                <a:cubicBezTo>
                  <a:pt x="288" y="296"/>
                  <a:pt x="288" y="274"/>
                  <a:pt x="293" y="270"/>
                </a:cubicBezTo>
                <a:cubicBezTo>
                  <a:pt x="298" y="266"/>
                  <a:pt x="313" y="279"/>
                  <a:pt x="320" y="276"/>
                </a:cubicBezTo>
                <a:cubicBezTo>
                  <a:pt x="327" y="273"/>
                  <a:pt x="320" y="255"/>
                  <a:pt x="320" y="255"/>
                </a:cubicBezTo>
                <a:cubicBezTo>
                  <a:pt x="332" y="252"/>
                  <a:pt x="332" y="252"/>
                  <a:pt x="332" y="252"/>
                </a:cubicBezTo>
                <a:cubicBezTo>
                  <a:pt x="332" y="252"/>
                  <a:pt x="314" y="239"/>
                  <a:pt x="314" y="229"/>
                </a:cubicBezTo>
                <a:cubicBezTo>
                  <a:pt x="314" y="219"/>
                  <a:pt x="344" y="233"/>
                  <a:pt x="344" y="233"/>
                </a:cubicBezTo>
                <a:cubicBezTo>
                  <a:pt x="344" y="233"/>
                  <a:pt x="345" y="227"/>
                  <a:pt x="345" y="220"/>
                </a:cubicBezTo>
                <a:cubicBezTo>
                  <a:pt x="345" y="213"/>
                  <a:pt x="330" y="218"/>
                  <a:pt x="329" y="210"/>
                </a:cubicBezTo>
                <a:cubicBezTo>
                  <a:pt x="328" y="202"/>
                  <a:pt x="338" y="193"/>
                  <a:pt x="338" y="193"/>
                </a:cubicBezTo>
                <a:cubicBezTo>
                  <a:pt x="328" y="189"/>
                  <a:pt x="328" y="189"/>
                  <a:pt x="328" y="189"/>
                </a:cubicBezTo>
                <a:cubicBezTo>
                  <a:pt x="335" y="176"/>
                  <a:pt x="335" y="176"/>
                  <a:pt x="335" y="176"/>
                </a:cubicBezTo>
                <a:cubicBezTo>
                  <a:pt x="323" y="175"/>
                  <a:pt x="323" y="175"/>
                  <a:pt x="323" y="175"/>
                </a:cubicBezTo>
                <a:cubicBezTo>
                  <a:pt x="318" y="148"/>
                  <a:pt x="318" y="148"/>
                  <a:pt x="318" y="148"/>
                </a:cubicBezTo>
                <a:cubicBezTo>
                  <a:pt x="331" y="134"/>
                  <a:pt x="331" y="134"/>
                  <a:pt x="331" y="134"/>
                </a:cubicBezTo>
                <a:cubicBezTo>
                  <a:pt x="312" y="115"/>
                  <a:pt x="312" y="115"/>
                  <a:pt x="312" y="115"/>
                </a:cubicBezTo>
                <a:cubicBezTo>
                  <a:pt x="312" y="90"/>
                  <a:pt x="312" y="90"/>
                  <a:pt x="312" y="90"/>
                </a:cubicBezTo>
                <a:cubicBezTo>
                  <a:pt x="293" y="91"/>
                  <a:pt x="293" y="91"/>
                  <a:pt x="293" y="91"/>
                </a:cubicBezTo>
                <a:cubicBezTo>
                  <a:pt x="310" y="68"/>
                  <a:pt x="310" y="68"/>
                  <a:pt x="310" y="68"/>
                </a:cubicBezTo>
                <a:cubicBezTo>
                  <a:pt x="287" y="52"/>
                  <a:pt x="287" y="52"/>
                  <a:pt x="287" y="52"/>
                </a:cubicBezTo>
                <a:cubicBezTo>
                  <a:pt x="293" y="35"/>
                  <a:pt x="293" y="35"/>
                  <a:pt x="293" y="35"/>
                </a:cubicBezTo>
                <a:cubicBezTo>
                  <a:pt x="284" y="26"/>
                  <a:pt x="284" y="26"/>
                  <a:pt x="284" y="26"/>
                </a:cubicBezTo>
                <a:cubicBezTo>
                  <a:pt x="284" y="26"/>
                  <a:pt x="291" y="19"/>
                  <a:pt x="275" y="11"/>
                </a:cubicBezTo>
                <a:cubicBezTo>
                  <a:pt x="259" y="3"/>
                  <a:pt x="261" y="27"/>
                  <a:pt x="261" y="27"/>
                </a:cubicBezTo>
                <a:cubicBezTo>
                  <a:pt x="249" y="36"/>
                  <a:pt x="249" y="36"/>
                  <a:pt x="249" y="36"/>
                </a:cubicBezTo>
                <a:cubicBezTo>
                  <a:pt x="249" y="36"/>
                  <a:pt x="227" y="25"/>
                  <a:pt x="222" y="23"/>
                </a:cubicBezTo>
                <a:cubicBezTo>
                  <a:pt x="217" y="21"/>
                  <a:pt x="203" y="44"/>
                  <a:pt x="203" y="44"/>
                </a:cubicBezTo>
                <a:cubicBezTo>
                  <a:pt x="203" y="44"/>
                  <a:pt x="200" y="23"/>
                  <a:pt x="191" y="23"/>
                </a:cubicBezTo>
                <a:cubicBezTo>
                  <a:pt x="182" y="23"/>
                  <a:pt x="178" y="39"/>
                  <a:pt x="174" y="41"/>
                </a:cubicBezTo>
                <a:cubicBezTo>
                  <a:pt x="170" y="43"/>
                  <a:pt x="166" y="16"/>
                  <a:pt x="166" y="16"/>
                </a:cubicBezTo>
                <a:cubicBezTo>
                  <a:pt x="138" y="17"/>
                  <a:pt x="138" y="17"/>
                  <a:pt x="138" y="17"/>
                </a:cubicBezTo>
                <a:cubicBezTo>
                  <a:pt x="138" y="17"/>
                  <a:pt x="129" y="24"/>
                  <a:pt x="122" y="24"/>
                </a:cubicBezTo>
                <a:cubicBezTo>
                  <a:pt x="115" y="24"/>
                  <a:pt x="106" y="8"/>
                  <a:pt x="106" y="8"/>
                </a:cubicBezTo>
                <a:cubicBezTo>
                  <a:pt x="106" y="8"/>
                  <a:pt x="103" y="16"/>
                  <a:pt x="95" y="14"/>
                </a:cubicBezTo>
                <a:cubicBezTo>
                  <a:pt x="87" y="12"/>
                  <a:pt x="87" y="1"/>
                  <a:pt x="87" y="1"/>
                </a:cubicBezTo>
                <a:lnTo>
                  <a:pt x="60" y="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1" name="Freeform 128"/>
          <p:cNvSpPr>
            <a:spLocks noChangeAspect="1"/>
          </p:cNvSpPr>
          <p:nvPr/>
        </p:nvSpPr>
        <p:spPr bwMode="gray">
          <a:xfrm>
            <a:off x="3716338" y="3595688"/>
            <a:ext cx="327025" cy="415925"/>
          </a:xfrm>
          <a:custGeom>
            <a:avLst/>
            <a:gdLst>
              <a:gd name="T0" fmla="*/ 0 w 572"/>
              <a:gd name="T1" fmla="*/ 332 h 670"/>
              <a:gd name="T2" fmla="*/ 11 w 572"/>
              <a:gd name="T3" fmla="*/ 336 h 670"/>
              <a:gd name="T4" fmla="*/ 15 w 572"/>
              <a:gd name="T5" fmla="*/ 357 h 670"/>
              <a:gd name="T6" fmla="*/ 24 w 572"/>
              <a:gd name="T7" fmla="*/ 349 h 670"/>
              <a:gd name="T8" fmla="*/ 32 w 572"/>
              <a:gd name="T9" fmla="*/ 372 h 670"/>
              <a:gd name="T10" fmla="*/ 30 w 572"/>
              <a:gd name="T11" fmla="*/ 403 h 670"/>
              <a:gd name="T12" fmla="*/ 21 w 572"/>
              <a:gd name="T13" fmla="*/ 403 h 670"/>
              <a:gd name="T14" fmla="*/ 24 w 572"/>
              <a:gd name="T15" fmla="*/ 417 h 670"/>
              <a:gd name="T16" fmla="*/ 16 w 572"/>
              <a:gd name="T17" fmla="*/ 423 h 670"/>
              <a:gd name="T18" fmla="*/ 39 w 572"/>
              <a:gd name="T19" fmla="*/ 470 h 670"/>
              <a:gd name="T20" fmla="*/ 33 w 572"/>
              <a:gd name="T21" fmla="*/ 509 h 670"/>
              <a:gd name="T22" fmla="*/ 31 w 572"/>
              <a:gd name="T23" fmla="*/ 538 h 670"/>
              <a:gd name="T24" fmla="*/ 12 w 572"/>
              <a:gd name="T25" fmla="*/ 570 h 670"/>
              <a:gd name="T26" fmla="*/ 10 w 572"/>
              <a:gd name="T27" fmla="*/ 605 h 670"/>
              <a:gd name="T28" fmla="*/ 28 w 572"/>
              <a:gd name="T29" fmla="*/ 573 h 670"/>
              <a:gd name="T30" fmla="*/ 47 w 572"/>
              <a:gd name="T31" fmla="*/ 575 h 670"/>
              <a:gd name="T32" fmla="*/ 55 w 572"/>
              <a:gd name="T33" fmla="*/ 571 h 670"/>
              <a:gd name="T34" fmla="*/ 78 w 572"/>
              <a:gd name="T35" fmla="*/ 572 h 670"/>
              <a:gd name="T36" fmla="*/ 78 w 572"/>
              <a:gd name="T37" fmla="*/ 562 h 670"/>
              <a:gd name="T38" fmla="*/ 91 w 572"/>
              <a:gd name="T39" fmla="*/ 569 h 670"/>
              <a:gd name="T40" fmla="*/ 115 w 572"/>
              <a:gd name="T41" fmla="*/ 572 h 670"/>
              <a:gd name="T42" fmla="*/ 136 w 572"/>
              <a:gd name="T43" fmla="*/ 596 h 670"/>
              <a:gd name="T44" fmla="*/ 157 w 572"/>
              <a:gd name="T45" fmla="*/ 593 h 670"/>
              <a:gd name="T46" fmla="*/ 165 w 572"/>
              <a:gd name="T47" fmla="*/ 630 h 670"/>
              <a:gd name="T48" fmla="*/ 179 w 572"/>
              <a:gd name="T49" fmla="*/ 632 h 670"/>
              <a:gd name="T50" fmla="*/ 182 w 572"/>
              <a:gd name="T51" fmla="*/ 648 h 670"/>
              <a:gd name="T52" fmla="*/ 199 w 572"/>
              <a:gd name="T53" fmla="*/ 654 h 670"/>
              <a:gd name="T54" fmla="*/ 208 w 572"/>
              <a:gd name="T55" fmla="*/ 668 h 670"/>
              <a:gd name="T56" fmla="*/ 228 w 572"/>
              <a:gd name="T57" fmla="*/ 667 h 670"/>
              <a:gd name="T58" fmla="*/ 232 w 572"/>
              <a:gd name="T59" fmla="*/ 653 h 670"/>
              <a:gd name="T60" fmla="*/ 247 w 572"/>
              <a:gd name="T61" fmla="*/ 625 h 670"/>
              <a:gd name="T62" fmla="*/ 272 w 572"/>
              <a:gd name="T63" fmla="*/ 650 h 670"/>
              <a:gd name="T64" fmla="*/ 282 w 572"/>
              <a:gd name="T65" fmla="*/ 633 h 670"/>
              <a:gd name="T66" fmla="*/ 304 w 572"/>
              <a:gd name="T67" fmla="*/ 633 h 670"/>
              <a:gd name="T68" fmla="*/ 310 w 572"/>
              <a:gd name="T69" fmla="*/ 639 h 670"/>
              <a:gd name="T70" fmla="*/ 335 w 572"/>
              <a:gd name="T71" fmla="*/ 635 h 670"/>
              <a:gd name="T72" fmla="*/ 345 w 572"/>
              <a:gd name="T73" fmla="*/ 621 h 670"/>
              <a:gd name="T74" fmla="*/ 349 w 572"/>
              <a:gd name="T75" fmla="*/ 631 h 670"/>
              <a:gd name="T76" fmla="*/ 526 w 572"/>
              <a:gd name="T77" fmla="*/ 628 h 670"/>
              <a:gd name="T78" fmla="*/ 531 w 572"/>
              <a:gd name="T79" fmla="*/ 601 h 670"/>
              <a:gd name="T80" fmla="*/ 536 w 572"/>
              <a:gd name="T81" fmla="*/ 590 h 670"/>
              <a:gd name="T82" fmla="*/ 522 w 572"/>
              <a:gd name="T83" fmla="*/ 577 h 670"/>
              <a:gd name="T84" fmla="*/ 491 w 572"/>
              <a:gd name="T85" fmla="*/ 118 h 670"/>
              <a:gd name="T86" fmla="*/ 572 w 572"/>
              <a:gd name="T87" fmla="*/ 121 h 670"/>
              <a:gd name="T88" fmla="*/ 399 w 572"/>
              <a:gd name="T89" fmla="*/ 0 h 670"/>
              <a:gd name="T90" fmla="*/ 397 w 572"/>
              <a:gd name="T91" fmla="*/ 34 h 670"/>
              <a:gd name="T92" fmla="*/ 392 w 572"/>
              <a:gd name="T93" fmla="*/ 38 h 670"/>
              <a:gd name="T94" fmla="*/ 391 w 572"/>
              <a:gd name="T95" fmla="*/ 63 h 670"/>
              <a:gd name="T96" fmla="*/ 243 w 572"/>
              <a:gd name="T97" fmla="*/ 64 h 670"/>
              <a:gd name="T98" fmla="*/ 243 w 572"/>
              <a:gd name="T99" fmla="*/ 74 h 670"/>
              <a:gd name="T100" fmla="*/ 238 w 572"/>
              <a:gd name="T101" fmla="*/ 77 h 670"/>
              <a:gd name="T102" fmla="*/ 235 w 572"/>
              <a:gd name="T103" fmla="*/ 207 h 670"/>
              <a:gd name="T104" fmla="*/ 208 w 572"/>
              <a:gd name="T105" fmla="*/ 212 h 670"/>
              <a:gd name="T106" fmla="*/ 189 w 572"/>
              <a:gd name="T107" fmla="*/ 223 h 670"/>
              <a:gd name="T108" fmla="*/ 187 w 572"/>
              <a:gd name="T109" fmla="*/ 248 h 670"/>
              <a:gd name="T110" fmla="*/ 186 w 572"/>
              <a:gd name="T111" fmla="*/ 317 h 670"/>
              <a:gd name="T112" fmla="*/ 0 w 572"/>
              <a:gd name="T113" fmla="*/ 319 h 670"/>
              <a:gd name="T114" fmla="*/ 0 w 572"/>
              <a:gd name="T115" fmla="*/ 319 h 670"/>
              <a:gd name="T116" fmla="*/ 0 w 572"/>
              <a:gd name="T117" fmla="*/ 33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2" h="670">
                <a:moveTo>
                  <a:pt x="0" y="332"/>
                </a:moveTo>
                <a:cubicBezTo>
                  <a:pt x="0" y="332"/>
                  <a:pt x="11" y="331"/>
                  <a:pt x="11" y="336"/>
                </a:cubicBezTo>
                <a:cubicBezTo>
                  <a:pt x="11" y="341"/>
                  <a:pt x="11" y="354"/>
                  <a:pt x="15" y="357"/>
                </a:cubicBezTo>
                <a:cubicBezTo>
                  <a:pt x="19" y="360"/>
                  <a:pt x="24" y="349"/>
                  <a:pt x="24" y="349"/>
                </a:cubicBezTo>
                <a:cubicBezTo>
                  <a:pt x="32" y="372"/>
                  <a:pt x="32" y="372"/>
                  <a:pt x="32" y="372"/>
                </a:cubicBezTo>
                <a:cubicBezTo>
                  <a:pt x="30" y="403"/>
                  <a:pt x="30" y="403"/>
                  <a:pt x="30" y="403"/>
                </a:cubicBezTo>
                <a:cubicBezTo>
                  <a:pt x="21" y="403"/>
                  <a:pt x="21" y="403"/>
                  <a:pt x="21" y="403"/>
                </a:cubicBezTo>
                <a:cubicBezTo>
                  <a:pt x="24" y="417"/>
                  <a:pt x="24" y="417"/>
                  <a:pt x="24" y="417"/>
                </a:cubicBezTo>
                <a:cubicBezTo>
                  <a:pt x="16" y="423"/>
                  <a:pt x="16" y="423"/>
                  <a:pt x="16" y="423"/>
                </a:cubicBezTo>
                <a:cubicBezTo>
                  <a:pt x="16" y="423"/>
                  <a:pt x="39" y="452"/>
                  <a:pt x="39" y="470"/>
                </a:cubicBezTo>
                <a:cubicBezTo>
                  <a:pt x="39" y="488"/>
                  <a:pt x="33" y="509"/>
                  <a:pt x="33" y="509"/>
                </a:cubicBezTo>
                <a:cubicBezTo>
                  <a:pt x="31" y="538"/>
                  <a:pt x="31" y="538"/>
                  <a:pt x="31" y="538"/>
                </a:cubicBezTo>
                <a:cubicBezTo>
                  <a:pt x="31" y="538"/>
                  <a:pt x="15" y="555"/>
                  <a:pt x="12" y="570"/>
                </a:cubicBezTo>
                <a:cubicBezTo>
                  <a:pt x="10" y="579"/>
                  <a:pt x="10" y="594"/>
                  <a:pt x="10" y="605"/>
                </a:cubicBezTo>
                <a:cubicBezTo>
                  <a:pt x="22" y="603"/>
                  <a:pt x="19" y="579"/>
                  <a:pt x="28" y="573"/>
                </a:cubicBezTo>
                <a:cubicBezTo>
                  <a:pt x="37" y="567"/>
                  <a:pt x="47" y="575"/>
                  <a:pt x="47" y="575"/>
                </a:cubicBezTo>
                <a:cubicBezTo>
                  <a:pt x="55" y="571"/>
                  <a:pt x="55" y="571"/>
                  <a:pt x="55" y="571"/>
                </a:cubicBezTo>
                <a:cubicBezTo>
                  <a:pt x="78" y="572"/>
                  <a:pt x="78" y="572"/>
                  <a:pt x="78" y="572"/>
                </a:cubicBezTo>
                <a:cubicBezTo>
                  <a:pt x="78" y="562"/>
                  <a:pt x="78" y="562"/>
                  <a:pt x="78" y="562"/>
                </a:cubicBezTo>
                <a:cubicBezTo>
                  <a:pt x="91" y="569"/>
                  <a:pt x="91" y="569"/>
                  <a:pt x="91" y="569"/>
                </a:cubicBezTo>
                <a:cubicBezTo>
                  <a:pt x="91" y="569"/>
                  <a:pt x="105" y="570"/>
                  <a:pt x="115" y="572"/>
                </a:cubicBezTo>
                <a:cubicBezTo>
                  <a:pt x="125" y="574"/>
                  <a:pt x="136" y="596"/>
                  <a:pt x="136" y="596"/>
                </a:cubicBezTo>
                <a:cubicBezTo>
                  <a:pt x="136" y="596"/>
                  <a:pt x="150" y="592"/>
                  <a:pt x="157" y="593"/>
                </a:cubicBezTo>
                <a:cubicBezTo>
                  <a:pt x="164" y="594"/>
                  <a:pt x="165" y="630"/>
                  <a:pt x="165" y="630"/>
                </a:cubicBezTo>
                <a:cubicBezTo>
                  <a:pt x="165" y="630"/>
                  <a:pt x="176" y="631"/>
                  <a:pt x="179" y="632"/>
                </a:cubicBezTo>
                <a:cubicBezTo>
                  <a:pt x="182" y="633"/>
                  <a:pt x="182" y="648"/>
                  <a:pt x="182" y="648"/>
                </a:cubicBezTo>
                <a:cubicBezTo>
                  <a:pt x="199" y="654"/>
                  <a:pt x="199" y="654"/>
                  <a:pt x="199" y="654"/>
                </a:cubicBezTo>
                <a:cubicBezTo>
                  <a:pt x="208" y="668"/>
                  <a:pt x="208" y="668"/>
                  <a:pt x="208" y="668"/>
                </a:cubicBezTo>
                <a:cubicBezTo>
                  <a:pt x="208" y="668"/>
                  <a:pt x="220" y="670"/>
                  <a:pt x="228" y="667"/>
                </a:cubicBezTo>
                <a:cubicBezTo>
                  <a:pt x="236" y="664"/>
                  <a:pt x="233" y="654"/>
                  <a:pt x="232" y="653"/>
                </a:cubicBezTo>
                <a:cubicBezTo>
                  <a:pt x="232" y="634"/>
                  <a:pt x="234" y="625"/>
                  <a:pt x="247" y="625"/>
                </a:cubicBezTo>
                <a:cubicBezTo>
                  <a:pt x="260" y="625"/>
                  <a:pt x="272" y="650"/>
                  <a:pt x="272" y="650"/>
                </a:cubicBezTo>
                <a:cubicBezTo>
                  <a:pt x="282" y="633"/>
                  <a:pt x="282" y="633"/>
                  <a:pt x="282" y="633"/>
                </a:cubicBezTo>
                <a:cubicBezTo>
                  <a:pt x="304" y="633"/>
                  <a:pt x="304" y="633"/>
                  <a:pt x="304" y="633"/>
                </a:cubicBezTo>
                <a:cubicBezTo>
                  <a:pt x="310" y="639"/>
                  <a:pt x="310" y="639"/>
                  <a:pt x="310" y="639"/>
                </a:cubicBezTo>
                <a:cubicBezTo>
                  <a:pt x="310" y="639"/>
                  <a:pt x="327" y="636"/>
                  <a:pt x="335" y="635"/>
                </a:cubicBezTo>
                <a:cubicBezTo>
                  <a:pt x="343" y="634"/>
                  <a:pt x="341" y="622"/>
                  <a:pt x="345" y="621"/>
                </a:cubicBezTo>
                <a:cubicBezTo>
                  <a:pt x="349" y="620"/>
                  <a:pt x="349" y="631"/>
                  <a:pt x="349" y="631"/>
                </a:cubicBezTo>
                <a:cubicBezTo>
                  <a:pt x="526" y="628"/>
                  <a:pt x="526" y="628"/>
                  <a:pt x="526" y="628"/>
                </a:cubicBezTo>
                <a:cubicBezTo>
                  <a:pt x="531" y="601"/>
                  <a:pt x="531" y="601"/>
                  <a:pt x="531" y="601"/>
                </a:cubicBezTo>
                <a:cubicBezTo>
                  <a:pt x="531" y="601"/>
                  <a:pt x="537" y="597"/>
                  <a:pt x="536" y="590"/>
                </a:cubicBezTo>
                <a:cubicBezTo>
                  <a:pt x="535" y="583"/>
                  <a:pt x="522" y="577"/>
                  <a:pt x="522" y="577"/>
                </a:cubicBezTo>
                <a:cubicBezTo>
                  <a:pt x="491" y="118"/>
                  <a:pt x="491" y="118"/>
                  <a:pt x="491" y="118"/>
                </a:cubicBezTo>
                <a:cubicBezTo>
                  <a:pt x="572" y="121"/>
                  <a:pt x="572" y="121"/>
                  <a:pt x="572" y="121"/>
                </a:cubicBezTo>
                <a:cubicBezTo>
                  <a:pt x="399" y="0"/>
                  <a:pt x="399" y="0"/>
                  <a:pt x="399" y="0"/>
                </a:cubicBezTo>
                <a:cubicBezTo>
                  <a:pt x="397" y="34"/>
                  <a:pt x="397" y="34"/>
                  <a:pt x="397" y="34"/>
                </a:cubicBezTo>
                <a:cubicBezTo>
                  <a:pt x="392" y="38"/>
                  <a:pt x="392" y="38"/>
                  <a:pt x="392" y="38"/>
                </a:cubicBezTo>
                <a:cubicBezTo>
                  <a:pt x="391" y="63"/>
                  <a:pt x="391" y="63"/>
                  <a:pt x="391" y="63"/>
                </a:cubicBezTo>
                <a:cubicBezTo>
                  <a:pt x="243" y="64"/>
                  <a:pt x="243" y="64"/>
                  <a:pt x="243" y="64"/>
                </a:cubicBezTo>
                <a:cubicBezTo>
                  <a:pt x="243" y="74"/>
                  <a:pt x="243" y="74"/>
                  <a:pt x="243" y="74"/>
                </a:cubicBezTo>
                <a:cubicBezTo>
                  <a:pt x="238" y="77"/>
                  <a:pt x="238" y="77"/>
                  <a:pt x="238" y="77"/>
                </a:cubicBezTo>
                <a:cubicBezTo>
                  <a:pt x="238" y="77"/>
                  <a:pt x="237" y="201"/>
                  <a:pt x="235" y="207"/>
                </a:cubicBezTo>
                <a:cubicBezTo>
                  <a:pt x="233" y="213"/>
                  <a:pt x="208" y="212"/>
                  <a:pt x="208" y="212"/>
                </a:cubicBezTo>
                <a:cubicBezTo>
                  <a:pt x="208" y="212"/>
                  <a:pt x="200" y="213"/>
                  <a:pt x="189" y="223"/>
                </a:cubicBezTo>
                <a:cubicBezTo>
                  <a:pt x="178" y="233"/>
                  <a:pt x="187" y="248"/>
                  <a:pt x="187" y="248"/>
                </a:cubicBezTo>
                <a:cubicBezTo>
                  <a:pt x="186" y="317"/>
                  <a:pt x="186" y="317"/>
                  <a:pt x="186" y="317"/>
                </a:cubicBezTo>
                <a:cubicBezTo>
                  <a:pt x="0" y="319"/>
                  <a:pt x="0" y="319"/>
                  <a:pt x="0" y="319"/>
                </a:cubicBezTo>
                <a:cubicBezTo>
                  <a:pt x="0" y="319"/>
                  <a:pt x="0" y="319"/>
                  <a:pt x="0" y="319"/>
                </a:cubicBezTo>
                <a:cubicBezTo>
                  <a:pt x="0" y="326"/>
                  <a:pt x="0" y="332"/>
                  <a:pt x="0" y="33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2" name="Freeform 129"/>
          <p:cNvSpPr>
            <a:spLocks noChangeAspect="1"/>
          </p:cNvSpPr>
          <p:nvPr/>
        </p:nvSpPr>
        <p:spPr bwMode="gray">
          <a:xfrm>
            <a:off x="4013200" y="4000500"/>
            <a:ext cx="219075" cy="187325"/>
          </a:xfrm>
          <a:custGeom>
            <a:avLst/>
            <a:gdLst>
              <a:gd name="T0" fmla="*/ 3 w 382"/>
              <a:gd name="T1" fmla="*/ 246 h 300"/>
              <a:gd name="T2" fmla="*/ 19 w 382"/>
              <a:gd name="T3" fmla="*/ 256 h 300"/>
              <a:gd name="T4" fmla="*/ 59 w 382"/>
              <a:gd name="T5" fmla="*/ 293 h 300"/>
              <a:gd name="T6" fmla="*/ 124 w 382"/>
              <a:gd name="T7" fmla="*/ 300 h 300"/>
              <a:gd name="T8" fmla="*/ 132 w 382"/>
              <a:gd name="T9" fmla="*/ 299 h 300"/>
              <a:gd name="T10" fmla="*/ 130 w 382"/>
              <a:gd name="T11" fmla="*/ 245 h 300"/>
              <a:gd name="T12" fmla="*/ 132 w 382"/>
              <a:gd name="T13" fmla="*/ 219 h 300"/>
              <a:gd name="T14" fmla="*/ 192 w 382"/>
              <a:gd name="T15" fmla="*/ 219 h 300"/>
              <a:gd name="T16" fmla="*/ 215 w 382"/>
              <a:gd name="T17" fmla="*/ 219 h 300"/>
              <a:gd name="T18" fmla="*/ 251 w 382"/>
              <a:gd name="T19" fmla="*/ 212 h 300"/>
              <a:gd name="T20" fmla="*/ 276 w 382"/>
              <a:gd name="T21" fmla="*/ 215 h 300"/>
              <a:gd name="T22" fmla="*/ 305 w 382"/>
              <a:gd name="T23" fmla="*/ 221 h 300"/>
              <a:gd name="T24" fmla="*/ 318 w 382"/>
              <a:gd name="T25" fmla="*/ 214 h 300"/>
              <a:gd name="T26" fmla="*/ 357 w 382"/>
              <a:gd name="T27" fmla="*/ 197 h 300"/>
              <a:gd name="T28" fmla="*/ 373 w 382"/>
              <a:gd name="T29" fmla="*/ 183 h 300"/>
              <a:gd name="T30" fmla="*/ 382 w 382"/>
              <a:gd name="T31" fmla="*/ 170 h 300"/>
              <a:gd name="T32" fmla="*/ 360 w 382"/>
              <a:gd name="T33" fmla="*/ 145 h 300"/>
              <a:gd name="T34" fmla="*/ 364 w 382"/>
              <a:gd name="T35" fmla="*/ 126 h 300"/>
              <a:gd name="T36" fmla="*/ 310 w 382"/>
              <a:gd name="T37" fmla="*/ 104 h 300"/>
              <a:gd name="T38" fmla="*/ 312 w 382"/>
              <a:gd name="T39" fmla="*/ 87 h 300"/>
              <a:gd name="T40" fmla="*/ 289 w 382"/>
              <a:gd name="T41" fmla="*/ 72 h 300"/>
              <a:gd name="T42" fmla="*/ 277 w 382"/>
              <a:gd name="T43" fmla="*/ 32 h 300"/>
              <a:gd name="T44" fmla="*/ 260 w 382"/>
              <a:gd name="T45" fmla="*/ 2 h 300"/>
              <a:gd name="T46" fmla="*/ 215 w 382"/>
              <a:gd name="T47" fmla="*/ 12 h 300"/>
              <a:gd name="T48" fmla="*/ 190 w 382"/>
              <a:gd name="T49" fmla="*/ 28 h 300"/>
              <a:gd name="T50" fmla="*/ 169 w 382"/>
              <a:gd name="T51" fmla="*/ 50 h 300"/>
              <a:gd name="T52" fmla="*/ 125 w 382"/>
              <a:gd name="T53" fmla="*/ 72 h 300"/>
              <a:gd name="T54" fmla="*/ 112 w 382"/>
              <a:gd name="T55" fmla="*/ 96 h 300"/>
              <a:gd name="T56" fmla="*/ 76 w 382"/>
              <a:gd name="T57" fmla="*/ 82 h 300"/>
              <a:gd name="T58" fmla="*/ 69 w 382"/>
              <a:gd name="T59" fmla="*/ 121 h 300"/>
              <a:gd name="T60" fmla="*/ 57 w 382"/>
              <a:gd name="T61" fmla="*/ 145 h 300"/>
              <a:gd name="T62" fmla="*/ 48 w 382"/>
              <a:gd name="T63" fmla="*/ 161 h 300"/>
              <a:gd name="T64" fmla="*/ 8 w 382"/>
              <a:gd name="T65" fmla="*/ 173 h 300"/>
              <a:gd name="T66" fmla="*/ 15 w 382"/>
              <a:gd name="T67" fmla="*/ 20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00">
                <a:moveTo>
                  <a:pt x="0" y="209"/>
                </a:moveTo>
                <a:cubicBezTo>
                  <a:pt x="3" y="246"/>
                  <a:pt x="3" y="246"/>
                  <a:pt x="3" y="246"/>
                </a:cubicBezTo>
                <a:cubicBezTo>
                  <a:pt x="6" y="260"/>
                  <a:pt x="6" y="260"/>
                  <a:pt x="6" y="260"/>
                </a:cubicBezTo>
                <a:cubicBezTo>
                  <a:pt x="19" y="256"/>
                  <a:pt x="19" y="256"/>
                  <a:pt x="19" y="256"/>
                </a:cubicBezTo>
                <a:cubicBezTo>
                  <a:pt x="19" y="256"/>
                  <a:pt x="29" y="287"/>
                  <a:pt x="39" y="288"/>
                </a:cubicBezTo>
                <a:cubicBezTo>
                  <a:pt x="49" y="289"/>
                  <a:pt x="59" y="293"/>
                  <a:pt x="59" y="293"/>
                </a:cubicBezTo>
                <a:cubicBezTo>
                  <a:pt x="59" y="293"/>
                  <a:pt x="70" y="271"/>
                  <a:pt x="100" y="275"/>
                </a:cubicBezTo>
                <a:cubicBezTo>
                  <a:pt x="130" y="279"/>
                  <a:pt x="124" y="300"/>
                  <a:pt x="124" y="300"/>
                </a:cubicBezTo>
                <a:cubicBezTo>
                  <a:pt x="136" y="298"/>
                  <a:pt x="136" y="298"/>
                  <a:pt x="136" y="298"/>
                </a:cubicBezTo>
                <a:cubicBezTo>
                  <a:pt x="132" y="299"/>
                  <a:pt x="132" y="299"/>
                  <a:pt x="132" y="299"/>
                </a:cubicBezTo>
                <a:cubicBezTo>
                  <a:pt x="131" y="263"/>
                  <a:pt x="131" y="263"/>
                  <a:pt x="131" y="263"/>
                </a:cubicBezTo>
                <a:cubicBezTo>
                  <a:pt x="130" y="245"/>
                  <a:pt x="130" y="245"/>
                  <a:pt x="130" y="245"/>
                </a:cubicBezTo>
                <a:cubicBezTo>
                  <a:pt x="130" y="245"/>
                  <a:pt x="124" y="244"/>
                  <a:pt x="124" y="236"/>
                </a:cubicBezTo>
                <a:cubicBezTo>
                  <a:pt x="124" y="228"/>
                  <a:pt x="132" y="219"/>
                  <a:pt x="132" y="219"/>
                </a:cubicBezTo>
                <a:cubicBezTo>
                  <a:pt x="187" y="222"/>
                  <a:pt x="187" y="222"/>
                  <a:pt x="187" y="222"/>
                </a:cubicBezTo>
                <a:cubicBezTo>
                  <a:pt x="192" y="219"/>
                  <a:pt x="192" y="219"/>
                  <a:pt x="192" y="219"/>
                </a:cubicBezTo>
                <a:cubicBezTo>
                  <a:pt x="204" y="222"/>
                  <a:pt x="204" y="222"/>
                  <a:pt x="204" y="222"/>
                </a:cubicBezTo>
                <a:cubicBezTo>
                  <a:pt x="215" y="219"/>
                  <a:pt x="215" y="219"/>
                  <a:pt x="215" y="219"/>
                </a:cubicBezTo>
                <a:cubicBezTo>
                  <a:pt x="235" y="222"/>
                  <a:pt x="235" y="222"/>
                  <a:pt x="235" y="222"/>
                </a:cubicBezTo>
                <a:cubicBezTo>
                  <a:pt x="251" y="212"/>
                  <a:pt x="251" y="212"/>
                  <a:pt x="251" y="212"/>
                </a:cubicBezTo>
                <a:cubicBezTo>
                  <a:pt x="265" y="216"/>
                  <a:pt x="265" y="216"/>
                  <a:pt x="265" y="216"/>
                </a:cubicBezTo>
                <a:cubicBezTo>
                  <a:pt x="276" y="215"/>
                  <a:pt x="276" y="215"/>
                  <a:pt x="276" y="215"/>
                </a:cubicBezTo>
                <a:cubicBezTo>
                  <a:pt x="291" y="222"/>
                  <a:pt x="291" y="222"/>
                  <a:pt x="291" y="222"/>
                </a:cubicBezTo>
                <a:cubicBezTo>
                  <a:pt x="305" y="221"/>
                  <a:pt x="305" y="221"/>
                  <a:pt x="305" y="221"/>
                </a:cubicBezTo>
                <a:cubicBezTo>
                  <a:pt x="310" y="214"/>
                  <a:pt x="310" y="214"/>
                  <a:pt x="310" y="214"/>
                </a:cubicBezTo>
                <a:cubicBezTo>
                  <a:pt x="318" y="214"/>
                  <a:pt x="318" y="214"/>
                  <a:pt x="318" y="214"/>
                </a:cubicBezTo>
                <a:cubicBezTo>
                  <a:pt x="318" y="214"/>
                  <a:pt x="320" y="200"/>
                  <a:pt x="331" y="195"/>
                </a:cubicBezTo>
                <a:cubicBezTo>
                  <a:pt x="331" y="196"/>
                  <a:pt x="357" y="197"/>
                  <a:pt x="357" y="197"/>
                </a:cubicBezTo>
                <a:cubicBezTo>
                  <a:pt x="357" y="197"/>
                  <a:pt x="358" y="190"/>
                  <a:pt x="362" y="187"/>
                </a:cubicBezTo>
                <a:cubicBezTo>
                  <a:pt x="366" y="184"/>
                  <a:pt x="373" y="183"/>
                  <a:pt x="373" y="183"/>
                </a:cubicBezTo>
                <a:cubicBezTo>
                  <a:pt x="376" y="172"/>
                  <a:pt x="376" y="172"/>
                  <a:pt x="376" y="172"/>
                </a:cubicBezTo>
                <a:cubicBezTo>
                  <a:pt x="382" y="170"/>
                  <a:pt x="382" y="170"/>
                  <a:pt x="382" y="170"/>
                </a:cubicBezTo>
                <a:cubicBezTo>
                  <a:pt x="375" y="167"/>
                  <a:pt x="375" y="167"/>
                  <a:pt x="375" y="167"/>
                </a:cubicBezTo>
                <a:cubicBezTo>
                  <a:pt x="360" y="145"/>
                  <a:pt x="360" y="145"/>
                  <a:pt x="360" y="145"/>
                </a:cubicBezTo>
                <a:cubicBezTo>
                  <a:pt x="375" y="140"/>
                  <a:pt x="375" y="140"/>
                  <a:pt x="375" y="140"/>
                </a:cubicBezTo>
                <a:cubicBezTo>
                  <a:pt x="375" y="140"/>
                  <a:pt x="373" y="130"/>
                  <a:pt x="364" y="126"/>
                </a:cubicBezTo>
                <a:cubicBezTo>
                  <a:pt x="355" y="122"/>
                  <a:pt x="356" y="131"/>
                  <a:pt x="344" y="131"/>
                </a:cubicBezTo>
                <a:cubicBezTo>
                  <a:pt x="332" y="131"/>
                  <a:pt x="313" y="109"/>
                  <a:pt x="310" y="104"/>
                </a:cubicBezTo>
                <a:cubicBezTo>
                  <a:pt x="307" y="99"/>
                  <a:pt x="322" y="88"/>
                  <a:pt x="322" y="88"/>
                </a:cubicBezTo>
                <a:cubicBezTo>
                  <a:pt x="312" y="87"/>
                  <a:pt x="312" y="87"/>
                  <a:pt x="312" y="87"/>
                </a:cubicBezTo>
                <a:cubicBezTo>
                  <a:pt x="311" y="78"/>
                  <a:pt x="311" y="78"/>
                  <a:pt x="311" y="78"/>
                </a:cubicBezTo>
                <a:cubicBezTo>
                  <a:pt x="311" y="78"/>
                  <a:pt x="299" y="79"/>
                  <a:pt x="289" y="72"/>
                </a:cubicBezTo>
                <a:cubicBezTo>
                  <a:pt x="279" y="65"/>
                  <a:pt x="280" y="41"/>
                  <a:pt x="280" y="41"/>
                </a:cubicBezTo>
                <a:cubicBezTo>
                  <a:pt x="277" y="32"/>
                  <a:pt x="277" y="32"/>
                  <a:pt x="277" y="32"/>
                </a:cubicBezTo>
                <a:cubicBezTo>
                  <a:pt x="276" y="9"/>
                  <a:pt x="276" y="9"/>
                  <a:pt x="276" y="9"/>
                </a:cubicBezTo>
                <a:cubicBezTo>
                  <a:pt x="260" y="2"/>
                  <a:pt x="260" y="2"/>
                  <a:pt x="260" y="2"/>
                </a:cubicBezTo>
                <a:cubicBezTo>
                  <a:pt x="227" y="0"/>
                  <a:pt x="227" y="0"/>
                  <a:pt x="227" y="0"/>
                </a:cubicBezTo>
                <a:cubicBezTo>
                  <a:pt x="227" y="0"/>
                  <a:pt x="225" y="8"/>
                  <a:pt x="215" y="12"/>
                </a:cubicBezTo>
                <a:cubicBezTo>
                  <a:pt x="205" y="16"/>
                  <a:pt x="201" y="14"/>
                  <a:pt x="201" y="14"/>
                </a:cubicBezTo>
                <a:cubicBezTo>
                  <a:pt x="190" y="28"/>
                  <a:pt x="190" y="28"/>
                  <a:pt x="190" y="28"/>
                </a:cubicBezTo>
                <a:cubicBezTo>
                  <a:pt x="173" y="28"/>
                  <a:pt x="173" y="28"/>
                  <a:pt x="173" y="28"/>
                </a:cubicBezTo>
                <a:cubicBezTo>
                  <a:pt x="173" y="28"/>
                  <a:pt x="172" y="49"/>
                  <a:pt x="169" y="50"/>
                </a:cubicBezTo>
                <a:cubicBezTo>
                  <a:pt x="166" y="51"/>
                  <a:pt x="154" y="39"/>
                  <a:pt x="148" y="41"/>
                </a:cubicBezTo>
                <a:cubicBezTo>
                  <a:pt x="142" y="43"/>
                  <a:pt x="125" y="72"/>
                  <a:pt x="125" y="72"/>
                </a:cubicBezTo>
                <a:cubicBezTo>
                  <a:pt x="112" y="72"/>
                  <a:pt x="112" y="72"/>
                  <a:pt x="112" y="72"/>
                </a:cubicBezTo>
                <a:cubicBezTo>
                  <a:pt x="112" y="96"/>
                  <a:pt x="112" y="96"/>
                  <a:pt x="112" y="96"/>
                </a:cubicBezTo>
                <a:cubicBezTo>
                  <a:pt x="97" y="101"/>
                  <a:pt x="97" y="101"/>
                  <a:pt x="97" y="101"/>
                </a:cubicBezTo>
                <a:cubicBezTo>
                  <a:pt x="76" y="82"/>
                  <a:pt x="76" y="82"/>
                  <a:pt x="76" y="82"/>
                </a:cubicBezTo>
                <a:cubicBezTo>
                  <a:pt x="63" y="102"/>
                  <a:pt x="63" y="102"/>
                  <a:pt x="63" y="102"/>
                </a:cubicBezTo>
                <a:cubicBezTo>
                  <a:pt x="63" y="102"/>
                  <a:pt x="71" y="116"/>
                  <a:pt x="69" y="121"/>
                </a:cubicBezTo>
                <a:cubicBezTo>
                  <a:pt x="67" y="126"/>
                  <a:pt x="55" y="124"/>
                  <a:pt x="55" y="124"/>
                </a:cubicBezTo>
                <a:cubicBezTo>
                  <a:pt x="55" y="124"/>
                  <a:pt x="60" y="141"/>
                  <a:pt x="57" y="145"/>
                </a:cubicBezTo>
                <a:cubicBezTo>
                  <a:pt x="54" y="149"/>
                  <a:pt x="47" y="150"/>
                  <a:pt x="47" y="150"/>
                </a:cubicBezTo>
                <a:cubicBezTo>
                  <a:pt x="47" y="150"/>
                  <a:pt x="60" y="160"/>
                  <a:pt x="48" y="161"/>
                </a:cubicBezTo>
                <a:cubicBezTo>
                  <a:pt x="36" y="162"/>
                  <a:pt x="21" y="165"/>
                  <a:pt x="21" y="165"/>
                </a:cubicBezTo>
                <a:cubicBezTo>
                  <a:pt x="8" y="173"/>
                  <a:pt x="8" y="173"/>
                  <a:pt x="8" y="173"/>
                </a:cubicBezTo>
                <a:cubicBezTo>
                  <a:pt x="23" y="194"/>
                  <a:pt x="23" y="194"/>
                  <a:pt x="23" y="194"/>
                </a:cubicBezTo>
                <a:cubicBezTo>
                  <a:pt x="15" y="209"/>
                  <a:pt x="15" y="209"/>
                  <a:pt x="15" y="209"/>
                </a:cubicBezTo>
                <a:lnTo>
                  <a:pt x="0" y="20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3" name="Freeform 130"/>
          <p:cNvSpPr>
            <a:spLocks noChangeAspect="1"/>
          </p:cNvSpPr>
          <p:nvPr/>
        </p:nvSpPr>
        <p:spPr bwMode="gray">
          <a:xfrm>
            <a:off x="3930650" y="4144963"/>
            <a:ext cx="165100" cy="212725"/>
          </a:xfrm>
          <a:custGeom>
            <a:avLst/>
            <a:gdLst>
              <a:gd name="T0" fmla="*/ 266 w 291"/>
              <a:gd name="T1" fmla="*/ 269 h 343"/>
              <a:gd name="T2" fmla="*/ 253 w 291"/>
              <a:gd name="T3" fmla="*/ 219 h 343"/>
              <a:gd name="T4" fmla="*/ 273 w 291"/>
              <a:gd name="T5" fmla="*/ 187 h 343"/>
              <a:gd name="T6" fmla="*/ 274 w 291"/>
              <a:gd name="T7" fmla="*/ 157 h 343"/>
              <a:gd name="T8" fmla="*/ 291 w 291"/>
              <a:gd name="T9" fmla="*/ 130 h 343"/>
              <a:gd name="T10" fmla="*/ 279 w 291"/>
              <a:gd name="T11" fmla="*/ 84 h 343"/>
              <a:gd name="T12" fmla="*/ 287 w 291"/>
              <a:gd name="T13" fmla="*/ 83 h 343"/>
              <a:gd name="T14" fmla="*/ 283 w 291"/>
              <a:gd name="T15" fmla="*/ 64 h 343"/>
              <a:gd name="T16" fmla="*/ 271 w 291"/>
              <a:gd name="T17" fmla="*/ 66 h 343"/>
              <a:gd name="T18" fmla="*/ 247 w 291"/>
              <a:gd name="T19" fmla="*/ 41 h 343"/>
              <a:gd name="T20" fmla="*/ 206 w 291"/>
              <a:gd name="T21" fmla="*/ 59 h 343"/>
              <a:gd name="T22" fmla="*/ 186 w 291"/>
              <a:gd name="T23" fmla="*/ 54 h 343"/>
              <a:gd name="T24" fmla="*/ 166 w 291"/>
              <a:gd name="T25" fmla="*/ 22 h 343"/>
              <a:gd name="T26" fmla="*/ 153 w 291"/>
              <a:gd name="T27" fmla="*/ 26 h 343"/>
              <a:gd name="T28" fmla="*/ 150 w 291"/>
              <a:gd name="T29" fmla="*/ 12 h 343"/>
              <a:gd name="T30" fmla="*/ 131 w 291"/>
              <a:gd name="T31" fmla="*/ 26 h 343"/>
              <a:gd name="T32" fmla="*/ 116 w 291"/>
              <a:gd name="T33" fmla="*/ 24 h 343"/>
              <a:gd name="T34" fmla="*/ 116 w 291"/>
              <a:gd name="T35" fmla="*/ 0 h 343"/>
              <a:gd name="T36" fmla="*/ 108 w 291"/>
              <a:gd name="T37" fmla="*/ 13 h 343"/>
              <a:gd name="T38" fmla="*/ 99 w 291"/>
              <a:gd name="T39" fmla="*/ 1 h 343"/>
              <a:gd name="T40" fmla="*/ 95 w 291"/>
              <a:gd name="T41" fmla="*/ 19 h 343"/>
              <a:gd name="T42" fmla="*/ 85 w 291"/>
              <a:gd name="T43" fmla="*/ 19 h 343"/>
              <a:gd name="T44" fmla="*/ 81 w 291"/>
              <a:gd name="T45" fmla="*/ 31 h 343"/>
              <a:gd name="T46" fmla="*/ 55 w 291"/>
              <a:gd name="T47" fmla="*/ 15 h 343"/>
              <a:gd name="T48" fmla="*/ 42 w 291"/>
              <a:gd name="T49" fmla="*/ 30 h 343"/>
              <a:gd name="T50" fmla="*/ 36 w 291"/>
              <a:gd name="T51" fmla="*/ 27 h 343"/>
              <a:gd name="T52" fmla="*/ 23 w 291"/>
              <a:gd name="T53" fmla="*/ 41 h 343"/>
              <a:gd name="T54" fmla="*/ 28 w 291"/>
              <a:gd name="T55" fmla="*/ 68 h 343"/>
              <a:gd name="T56" fmla="*/ 40 w 291"/>
              <a:gd name="T57" fmla="*/ 69 h 343"/>
              <a:gd name="T58" fmla="*/ 33 w 291"/>
              <a:gd name="T59" fmla="*/ 82 h 343"/>
              <a:gd name="T60" fmla="*/ 43 w 291"/>
              <a:gd name="T61" fmla="*/ 86 h 343"/>
              <a:gd name="T62" fmla="*/ 34 w 291"/>
              <a:gd name="T63" fmla="*/ 103 h 343"/>
              <a:gd name="T64" fmla="*/ 50 w 291"/>
              <a:gd name="T65" fmla="*/ 113 h 343"/>
              <a:gd name="T66" fmla="*/ 49 w 291"/>
              <a:gd name="T67" fmla="*/ 126 h 343"/>
              <a:gd name="T68" fmla="*/ 19 w 291"/>
              <a:gd name="T69" fmla="*/ 122 h 343"/>
              <a:gd name="T70" fmla="*/ 37 w 291"/>
              <a:gd name="T71" fmla="*/ 145 h 343"/>
              <a:gd name="T72" fmla="*/ 25 w 291"/>
              <a:gd name="T73" fmla="*/ 148 h 343"/>
              <a:gd name="T74" fmla="*/ 25 w 291"/>
              <a:gd name="T75" fmla="*/ 169 h 343"/>
              <a:gd name="T76" fmla="*/ 2 w 291"/>
              <a:gd name="T77" fmla="*/ 162 h 343"/>
              <a:gd name="T78" fmla="*/ 15 w 291"/>
              <a:gd name="T79" fmla="*/ 196 h 343"/>
              <a:gd name="T80" fmla="*/ 1 w 291"/>
              <a:gd name="T81" fmla="*/ 228 h 343"/>
              <a:gd name="T82" fmla="*/ 14 w 291"/>
              <a:gd name="T83" fmla="*/ 230 h 343"/>
              <a:gd name="T84" fmla="*/ 14 w 291"/>
              <a:gd name="T85" fmla="*/ 240 h 343"/>
              <a:gd name="T86" fmla="*/ 38 w 291"/>
              <a:gd name="T87" fmla="*/ 236 h 343"/>
              <a:gd name="T88" fmla="*/ 39 w 291"/>
              <a:gd name="T89" fmla="*/ 253 h 343"/>
              <a:gd name="T90" fmla="*/ 60 w 291"/>
              <a:gd name="T91" fmla="*/ 282 h 343"/>
              <a:gd name="T92" fmla="*/ 50 w 291"/>
              <a:gd name="T93" fmla="*/ 316 h 343"/>
              <a:gd name="T94" fmla="*/ 51 w 291"/>
              <a:gd name="T95" fmla="*/ 343 h 343"/>
              <a:gd name="T96" fmla="*/ 66 w 291"/>
              <a:gd name="T97" fmla="*/ 331 h 343"/>
              <a:gd name="T98" fmla="*/ 75 w 291"/>
              <a:gd name="T99" fmla="*/ 331 h 343"/>
              <a:gd name="T100" fmla="*/ 85 w 291"/>
              <a:gd name="T101" fmla="*/ 323 h 343"/>
              <a:gd name="T102" fmla="*/ 151 w 291"/>
              <a:gd name="T103" fmla="*/ 300 h 343"/>
              <a:gd name="T104" fmla="*/ 178 w 291"/>
              <a:gd name="T105" fmla="*/ 296 h 343"/>
              <a:gd name="T106" fmla="*/ 218 w 291"/>
              <a:gd name="T107" fmla="*/ 290 h 343"/>
              <a:gd name="T108" fmla="*/ 236 w 291"/>
              <a:gd name="T109" fmla="*/ 299 h 343"/>
              <a:gd name="T110" fmla="*/ 256 w 291"/>
              <a:gd name="T111" fmla="*/ 289 h 343"/>
              <a:gd name="T112" fmla="*/ 273 w 291"/>
              <a:gd name="T113" fmla="*/ 306 h 343"/>
              <a:gd name="T114" fmla="*/ 285 w 291"/>
              <a:gd name="T115" fmla="*/ 310 h 343"/>
              <a:gd name="T116" fmla="*/ 284 w 291"/>
              <a:gd name="T117" fmla="*/ 275 h 343"/>
              <a:gd name="T118" fmla="*/ 266 w 291"/>
              <a:gd name="T119" fmla="*/ 26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343">
                <a:moveTo>
                  <a:pt x="266" y="269"/>
                </a:moveTo>
                <a:cubicBezTo>
                  <a:pt x="266" y="269"/>
                  <a:pt x="253" y="233"/>
                  <a:pt x="253" y="219"/>
                </a:cubicBezTo>
                <a:cubicBezTo>
                  <a:pt x="253" y="205"/>
                  <a:pt x="273" y="187"/>
                  <a:pt x="273" y="187"/>
                </a:cubicBezTo>
                <a:cubicBezTo>
                  <a:pt x="273" y="187"/>
                  <a:pt x="274" y="165"/>
                  <a:pt x="274" y="157"/>
                </a:cubicBezTo>
                <a:cubicBezTo>
                  <a:pt x="274" y="149"/>
                  <a:pt x="291" y="142"/>
                  <a:pt x="291" y="130"/>
                </a:cubicBezTo>
                <a:cubicBezTo>
                  <a:pt x="291" y="118"/>
                  <a:pt x="279" y="84"/>
                  <a:pt x="279" y="84"/>
                </a:cubicBezTo>
                <a:cubicBezTo>
                  <a:pt x="287" y="83"/>
                  <a:pt x="287" y="83"/>
                  <a:pt x="287" y="83"/>
                </a:cubicBezTo>
                <a:cubicBezTo>
                  <a:pt x="283" y="64"/>
                  <a:pt x="283" y="64"/>
                  <a:pt x="283" y="64"/>
                </a:cubicBezTo>
                <a:cubicBezTo>
                  <a:pt x="271" y="66"/>
                  <a:pt x="271" y="66"/>
                  <a:pt x="271" y="66"/>
                </a:cubicBezTo>
                <a:cubicBezTo>
                  <a:pt x="271" y="66"/>
                  <a:pt x="277" y="45"/>
                  <a:pt x="247" y="41"/>
                </a:cubicBezTo>
                <a:cubicBezTo>
                  <a:pt x="217" y="37"/>
                  <a:pt x="206" y="59"/>
                  <a:pt x="206" y="59"/>
                </a:cubicBezTo>
                <a:cubicBezTo>
                  <a:pt x="206" y="59"/>
                  <a:pt x="196" y="55"/>
                  <a:pt x="186" y="54"/>
                </a:cubicBezTo>
                <a:cubicBezTo>
                  <a:pt x="176" y="53"/>
                  <a:pt x="166" y="22"/>
                  <a:pt x="166" y="22"/>
                </a:cubicBezTo>
                <a:cubicBezTo>
                  <a:pt x="153" y="26"/>
                  <a:pt x="153" y="26"/>
                  <a:pt x="153" y="26"/>
                </a:cubicBezTo>
                <a:cubicBezTo>
                  <a:pt x="150" y="12"/>
                  <a:pt x="150" y="12"/>
                  <a:pt x="150" y="12"/>
                </a:cubicBezTo>
                <a:cubicBezTo>
                  <a:pt x="135" y="12"/>
                  <a:pt x="131" y="26"/>
                  <a:pt x="131" y="26"/>
                </a:cubicBezTo>
                <a:cubicBezTo>
                  <a:pt x="116" y="24"/>
                  <a:pt x="116" y="24"/>
                  <a:pt x="116" y="24"/>
                </a:cubicBezTo>
                <a:cubicBezTo>
                  <a:pt x="116" y="0"/>
                  <a:pt x="116" y="0"/>
                  <a:pt x="116" y="0"/>
                </a:cubicBezTo>
                <a:cubicBezTo>
                  <a:pt x="108" y="13"/>
                  <a:pt x="108" y="13"/>
                  <a:pt x="108" y="13"/>
                </a:cubicBezTo>
                <a:cubicBezTo>
                  <a:pt x="99" y="1"/>
                  <a:pt x="99" y="1"/>
                  <a:pt x="99" y="1"/>
                </a:cubicBezTo>
                <a:cubicBezTo>
                  <a:pt x="95" y="19"/>
                  <a:pt x="95" y="19"/>
                  <a:pt x="95" y="19"/>
                </a:cubicBezTo>
                <a:cubicBezTo>
                  <a:pt x="85" y="19"/>
                  <a:pt x="85" y="19"/>
                  <a:pt x="85" y="19"/>
                </a:cubicBezTo>
                <a:cubicBezTo>
                  <a:pt x="81" y="31"/>
                  <a:pt x="81" y="31"/>
                  <a:pt x="81" y="31"/>
                </a:cubicBezTo>
                <a:cubicBezTo>
                  <a:pt x="81" y="31"/>
                  <a:pt x="71" y="17"/>
                  <a:pt x="55" y="15"/>
                </a:cubicBezTo>
                <a:cubicBezTo>
                  <a:pt x="39" y="13"/>
                  <a:pt x="42" y="30"/>
                  <a:pt x="42" y="30"/>
                </a:cubicBezTo>
                <a:cubicBezTo>
                  <a:pt x="36" y="27"/>
                  <a:pt x="36" y="27"/>
                  <a:pt x="36" y="27"/>
                </a:cubicBezTo>
                <a:cubicBezTo>
                  <a:pt x="23" y="41"/>
                  <a:pt x="23" y="41"/>
                  <a:pt x="23" y="41"/>
                </a:cubicBezTo>
                <a:cubicBezTo>
                  <a:pt x="28" y="68"/>
                  <a:pt x="28" y="68"/>
                  <a:pt x="28" y="68"/>
                </a:cubicBezTo>
                <a:cubicBezTo>
                  <a:pt x="40" y="69"/>
                  <a:pt x="40" y="69"/>
                  <a:pt x="40" y="69"/>
                </a:cubicBezTo>
                <a:cubicBezTo>
                  <a:pt x="33" y="82"/>
                  <a:pt x="33" y="82"/>
                  <a:pt x="33" y="82"/>
                </a:cubicBezTo>
                <a:cubicBezTo>
                  <a:pt x="43" y="86"/>
                  <a:pt x="43" y="86"/>
                  <a:pt x="43" y="86"/>
                </a:cubicBezTo>
                <a:cubicBezTo>
                  <a:pt x="43" y="86"/>
                  <a:pt x="33" y="95"/>
                  <a:pt x="34" y="103"/>
                </a:cubicBezTo>
                <a:cubicBezTo>
                  <a:pt x="35" y="111"/>
                  <a:pt x="50" y="106"/>
                  <a:pt x="50" y="113"/>
                </a:cubicBezTo>
                <a:cubicBezTo>
                  <a:pt x="50" y="120"/>
                  <a:pt x="49" y="126"/>
                  <a:pt x="49" y="126"/>
                </a:cubicBezTo>
                <a:cubicBezTo>
                  <a:pt x="49" y="126"/>
                  <a:pt x="19" y="112"/>
                  <a:pt x="19" y="122"/>
                </a:cubicBezTo>
                <a:cubicBezTo>
                  <a:pt x="19" y="132"/>
                  <a:pt x="37" y="145"/>
                  <a:pt x="37" y="145"/>
                </a:cubicBezTo>
                <a:cubicBezTo>
                  <a:pt x="25" y="148"/>
                  <a:pt x="25" y="148"/>
                  <a:pt x="25" y="148"/>
                </a:cubicBezTo>
                <a:cubicBezTo>
                  <a:pt x="25" y="148"/>
                  <a:pt x="32" y="166"/>
                  <a:pt x="25" y="169"/>
                </a:cubicBezTo>
                <a:cubicBezTo>
                  <a:pt x="19" y="171"/>
                  <a:pt x="9" y="164"/>
                  <a:pt x="2" y="162"/>
                </a:cubicBezTo>
                <a:cubicBezTo>
                  <a:pt x="7" y="172"/>
                  <a:pt x="15" y="186"/>
                  <a:pt x="15" y="196"/>
                </a:cubicBezTo>
                <a:cubicBezTo>
                  <a:pt x="15" y="211"/>
                  <a:pt x="0" y="225"/>
                  <a:pt x="1" y="228"/>
                </a:cubicBezTo>
                <a:cubicBezTo>
                  <a:pt x="2" y="231"/>
                  <a:pt x="14" y="230"/>
                  <a:pt x="14" y="230"/>
                </a:cubicBezTo>
                <a:cubicBezTo>
                  <a:pt x="14" y="240"/>
                  <a:pt x="14" y="240"/>
                  <a:pt x="14" y="240"/>
                </a:cubicBezTo>
                <a:cubicBezTo>
                  <a:pt x="38" y="236"/>
                  <a:pt x="38" y="236"/>
                  <a:pt x="38" y="236"/>
                </a:cubicBezTo>
                <a:cubicBezTo>
                  <a:pt x="39" y="253"/>
                  <a:pt x="39" y="253"/>
                  <a:pt x="39" y="253"/>
                </a:cubicBezTo>
                <a:cubicBezTo>
                  <a:pt x="39" y="253"/>
                  <a:pt x="60" y="269"/>
                  <a:pt x="60" y="282"/>
                </a:cubicBezTo>
                <a:cubicBezTo>
                  <a:pt x="60" y="295"/>
                  <a:pt x="50" y="316"/>
                  <a:pt x="50" y="316"/>
                </a:cubicBezTo>
                <a:cubicBezTo>
                  <a:pt x="51" y="343"/>
                  <a:pt x="51" y="343"/>
                  <a:pt x="51" y="343"/>
                </a:cubicBezTo>
                <a:cubicBezTo>
                  <a:pt x="63" y="341"/>
                  <a:pt x="66" y="331"/>
                  <a:pt x="66" y="331"/>
                </a:cubicBezTo>
                <a:cubicBezTo>
                  <a:pt x="75" y="331"/>
                  <a:pt x="75" y="331"/>
                  <a:pt x="75" y="331"/>
                </a:cubicBezTo>
                <a:cubicBezTo>
                  <a:pt x="85" y="323"/>
                  <a:pt x="85" y="323"/>
                  <a:pt x="85" y="323"/>
                </a:cubicBezTo>
                <a:cubicBezTo>
                  <a:pt x="85" y="323"/>
                  <a:pt x="131" y="298"/>
                  <a:pt x="151" y="300"/>
                </a:cubicBezTo>
                <a:cubicBezTo>
                  <a:pt x="171" y="302"/>
                  <a:pt x="178" y="296"/>
                  <a:pt x="178" y="296"/>
                </a:cubicBezTo>
                <a:cubicBezTo>
                  <a:pt x="178" y="296"/>
                  <a:pt x="209" y="285"/>
                  <a:pt x="218" y="290"/>
                </a:cubicBezTo>
                <a:cubicBezTo>
                  <a:pt x="227" y="295"/>
                  <a:pt x="229" y="300"/>
                  <a:pt x="236" y="299"/>
                </a:cubicBezTo>
                <a:cubicBezTo>
                  <a:pt x="243" y="298"/>
                  <a:pt x="256" y="289"/>
                  <a:pt x="256" y="289"/>
                </a:cubicBezTo>
                <a:cubicBezTo>
                  <a:pt x="256" y="289"/>
                  <a:pt x="257" y="299"/>
                  <a:pt x="273" y="306"/>
                </a:cubicBezTo>
                <a:cubicBezTo>
                  <a:pt x="277" y="308"/>
                  <a:pt x="281" y="309"/>
                  <a:pt x="285" y="310"/>
                </a:cubicBezTo>
                <a:cubicBezTo>
                  <a:pt x="284" y="275"/>
                  <a:pt x="284" y="275"/>
                  <a:pt x="284" y="275"/>
                </a:cubicBezTo>
                <a:lnTo>
                  <a:pt x="266" y="26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4" name="Freeform 131"/>
          <p:cNvSpPr>
            <a:spLocks noChangeAspect="1"/>
          </p:cNvSpPr>
          <p:nvPr/>
        </p:nvSpPr>
        <p:spPr bwMode="gray">
          <a:xfrm>
            <a:off x="4171950" y="3721100"/>
            <a:ext cx="420688" cy="387350"/>
          </a:xfrm>
          <a:custGeom>
            <a:avLst/>
            <a:gdLst>
              <a:gd name="T0" fmla="*/ 36 w 741"/>
              <a:gd name="T1" fmla="*/ 540 h 628"/>
              <a:gd name="T2" fmla="*/ 34 w 741"/>
              <a:gd name="T3" fmla="*/ 557 h 628"/>
              <a:gd name="T4" fmla="*/ 88 w 741"/>
              <a:gd name="T5" fmla="*/ 579 h 628"/>
              <a:gd name="T6" fmla="*/ 84 w 741"/>
              <a:gd name="T7" fmla="*/ 598 h 628"/>
              <a:gd name="T8" fmla="*/ 102 w 741"/>
              <a:gd name="T9" fmla="*/ 604 h 628"/>
              <a:gd name="T10" fmla="*/ 141 w 741"/>
              <a:gd name="T11" fmla="*/ 619 h 628"/>
              <a:gd name="T12" fmla="*/ 159 w 741"/>
              <a:gd name="T13" fmla="*/ 594 h 628"/>
              <a:gd name="T14" fmla="*/ 183 w 741"/>
              <a:gd name="T15" fmla="*/ 542 h 628"/>
              <a:gd name="T16" fmla="*/ 236 w 741"/>
              <a:gd name="T17" fmla="*/ 526 h 628"/>
              <a:gd name="T18" fmla="*/ 269 w 741"/>
              <a:gd name="T19" fmla="*/ 529 h 628"/>
              <a:gd name="T20" fmla="*/ 305 w 741"/>
              <a:gd name="T21" fmla="*/ 544 h 628"/>
              <a:gd name="T22" fmla="*/ 364 w 741"/>
              <a:gd name="T23" fmla="*/ 544 h 628"/>
              <a:gd name="T24" fmla="*/ 442 w 741"/>
              <a:gd name="T25" fmla="*/ 578 h 628"/>
              <a:gd name="T26" fmla="*/ 554 w 741"/>
              <a:gd name="T27" fmla="*/ 557 h 628"/>
              <a:gd name="T28" fmla="*/ 597 w 741"/>
              <a:gd name="T29" fmla="*/ 541 h 628"/>
              <a:gd name="T30" fmla="*/ 621 w 741"/>
              <a:gd name="T31" fmla="*/ 526 h 628"/>
              <a:gd name="T32" fmla="*/ 621 w 741"/>
              <a:gd name="T33" fmla="*/ 484 h 628"/>
              <a:gd name="T34" fmla="*/ 656 w 741"/>
              <a:gd name="T35" fmla="*/ 426 h 628"/>
              <a:gd name="T36" fmla="*/ 727 w 741"/>
              <a:gd name="T37" fmla="*/ 194 h 628"/>
              <a:gd name="T38" fmla="*/ 721 w 741"/>
              <a:gd name="T39" fmla="*/ 145 h 628"/>
              <a:gd name="T40" fmla="*/ 697 w 741"/>
              <a:gd name="T41" fmla="*/ 105 h 628"/>
              <a:gd name="T42" fmla="*/ 692 w 741"/>
              <a:gd name="T43" fmla="*/ 28 h 628"/>
              <a:gd name="T44" fmla="*/ 623 w 741"/>
              <a:gd name="T45" fmla="*/ 16 h 628"/>
              <a:gd name="T46" fmla="*/ 551 w 741"/>
              <a:gd name="T47" fmla="*/ 0 h 628"/>
              <a:gd name="T48" fmla="*/ 261 w 741"/>
              <a:gd name="T49" fmla="*/ 221 h 628"/>
              <a:gd name="T50" fmla="*/ 190 w 741"/>
              <a:gd name="T51" fmla="*/ 372 h 628"/>
              <a:gd name="T52" fmla="*/ 160 w 741"/>
              <a:gd name="T53" fmla="*/ 427 h 628"/>
              <a:gd name="T54" fmla="*/ 124 w 741"/>
              <a:gd name="T55" fmla="*/ 437 h 628"/>
              <a:gd name="T56" fmla="*/ 92 w 741"/>
              <a:gd name="T57" fmla="*/ 444 h 628"/>
              <a:gd name="T58" fmla="*/ 32 w 741"/>
              <a:gd name="T59" fmla="*/ 455 h 628"/>
              <a:gd name="T60" fmla="*/ 1 w 741"/>
              <a:gd name="T61" fmla="*/ 485 h 628"/>
              <a:gd name="T62" fmla="*/ 13 w 741"/>
              <a:gd name="T63" fmla="*/ 52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628">
                <a:moveTo>
                  <a:pt x="35" y="531"/>
                </a:moveTo>
                <a:cubicBezTo>
                  <a:pt x="36" y="540"/>
                  <a:pt x="36" y="540"/>
                  <a:pt x="36" y="540"/>
                </a:cubicBezTo>
                <a:cubicBezTo>
                  <a:pt x="46" y="541"/>
                  <a:pt x="46" y="541"/>
                  <a:pt x="46" y="541"/>
                </a:cubicBezTo>
                <a:cubicBezTo>
                  <a:pt x="46" y="541"/>
                  <a:pt x="31" y="552"/>
                  <a:pt x="34" y="557"/>
                </a:cubicBezTo>
                <a:cubicBezTo>
                  <a:pt x="37" y="562"/>
                  <a:pt x="56" y="584"/>
                  <a:pt x="68" y="584"/>
                </a:cubicBezTo>
                <a:cubicBezTo>
                  <a:pt x="80" y="584"/>
                  <a:pt x="79" y="575"/>
                  <a:pt x="88" y="579"/>
                </a:cubicBezTo>
                <a:cubicBezTo>
                  <a:pt x="97" y="583"/>
                  <a:pt x="99" y="593"/>
                  <a:pt x="99" y="593"/>
                </a:cubicBezTo>
                <a:cubicBezTo>
                  <a:pt x="84" y="598"/>
                  <a:pt x="84" y="598"/>
                  <a:pt x="84" y="598"/>
                </a:cubicBezTo>
                <a:cubicBezTo>
                  <a:pt x="99" y="620"/>
                  <a:pt x="99" y="620"/>
                  <a:pt x="99" y="620"/>
                </a:cubicBezTo>
                <a:cubicBezTo>
                  <a:pt x="102" y="604"/>
                  <a:pt x="102" y="604"/>
                  <a:pt x="102" y="604"/>
                </a:cubicBezTo>
                <a:cubicBezTo>
                  <a:pt x="119" y="597"/>
                  <a:pt x="119" y="597"/>
                  <a:pt x="119" y="597"/>
                </a:cubicBezTo>
                <a:cubicBezTo>
                  <a:pt x="119" y="597"/>
                  <a:pt x="136" y="616"/>
                  <a:pt x="141" y="619"/>
                </a:cubicBezTo>
                <a:cubicBezTo>
                  <a:pt x="146" y="622"/>
                  <a:pt x="162" y="628"/>
                  <a:pt x="162" y="628"/>
                </a:cubicBezTo>
                <a:cubicBezTo>
                  <a:pt x="159" y="594"/>
                  <a:pt x="159" y="594"/>
                  <a:pt x="159" y="594"/>
                </a:cubicBezTo>
                <a:cubicBezTo>
                  <a:pt x="159" y="594"/>
                  <a:pt x="181" y="583"/>
                  <a:pt x="182" y="568"/>
                </a:cubicBezTo>
                <a:cubicBezTo>
                  <a:pt x="183" y="553"/>
                  <a:pt x="183" y="542"/>
                  <a:pt x="183" y="542"/>
                </a:cubicBezTo>
                <a:cubicBezTo>
                  <a:pt x="202" y="525"/>
                  <a:pt x="202" y="525"/>
                  <a:pt x="202" y="525"/>
                </a:cubicBezTo>
                <a:cubicBezTo>
                  <a:pt x="236" y="526"/>
                  <a:pt x="236" y="526"/>
                  <a:pt x="236" y="526"/>
                </a:cubicBezTo>
                <a:cubicBezTo>
                  <a:pt x="236" y="526"/>
                  <a:pt x="235" y="520"/>
                  <a:pt x="249" y="519"/>
                </a:cubicBezTo>
                <a:cubicBezTo>
                  <a:pt x="263" y="518"/>
                  <a:pt x="262" y="528"/>
                  <a:pt x="269" y="529"/>
                </a:cubicBezTo>
                <a:cubicBezTo>
                  <a:pt x="276" y="530"/>
                  <a:pt x="288" y="530"/>
                  <a:pt x="288" y="530"/>
                </a:cubicBezTo>
                <a:cubicBezTo>
                  <a:pt x="305" y="544"/>
                  <a:pt x="305" y="544"/>
                  <a:pt x="305" y="544"/>
                </a:cubicBezTo>
                <a:cubicBezTo>
                  <a:pt x="305" y="544"/>
                  <a:pt x="310" y="566"/>
                  <a:pt x="319" y="565"/>
                </a:cubicBezTo>
                <a:cubicBezTo>
                  <a:pt x="328" y="564"/>
                  <a:pt x="352" y="544"/>
                  <a:pt x="364" y="544"/>
                </a:cubicBezTo>
                <a:cubicBezTo>
                  <a:pt x="376" y="544"/>
                  <a:pt x="388" y="572"/>
                  <a:pt x="407" y="573"/>
                </a:cubicBezTo>
                <a:cubicBezTo>
                  <a:pt x="426" y="574"/>
                  <a:pt x="442" y="578"/>
                  <a:pt x="442" y="578"/>
                </a:cubicBezTo>
                <a:cubicBezTo>
                  <a:pt x="442" y="578"/>
                  <a:pt x="454" y="543"/>
                  <a:pt x="496" y="543"/>
                </a:cubicBezTo>
                <a:cubicBezTo>
                  <a:pt x="538" y="543"/>
                  <a:pt x="554" y="557"/>
                  <a:pt x="554" y="557"/>
                </a:cubicBezTo>
                <a:cubicBezTo>
                  <a:pt x="572" y="558"/>
                  <a:pt x="572" y="558"/>
                  <a:pt x="572" y="558"/>
                </a:cubicBezTo>
                <a:cubicBezTo>
                  <a:pt x="572" y="558"/>
                  <a:pt x="590" y="545"/>
                  <a:pt x="597" y="541"/>
                </a:cubicBezTo>
                <a:cubicBezTo>
                  <a:pt x="604" y="537"/>
                  <a:pt x="613" y="540"/>
                  <a:pt x="613" y="540"/>
                </a:cubicBezTo>
                <a:cubicBezTo>
                  <a:pt x="613" y="540"/>
                  <a:pt x="617" y="526"/>
                  <a:pt x="621" y="526"/>
                </a:cubicBezTo>
                <a:cubicBezTo>
                  <a:pt x="622" y="526"/>
                  <a:pt x="623" y="526"/>
                  <a:pt x="624" y="526"/>
                </a:cubicBezTo>
                <a:cubicBezTo>
                  <a:pt x="621" y="484"/>
                  <a:pt x="621" y="484"/>
                  <a:pt x="621" y="484"/>
                </a:cubicBezTo>
                <a:cubicBezTo>
                  <a:pt x="634" y="479"/>
                  <a:pt x="634" y="479"/>
                  <a:pt x="634" y="479"/>
                </a:cubicBezTo>
                <a:cubicBezTo>
                  <a:pt x="634" y="479"/>
                  <a:pt x="644" y="442"/>
                  <a:pt x="656" y="426"/>
                </a:cubicBezTo>
                <a:cubicBezTo>
                  <a:pt x="667" y="409"/>
                  <a:pt x="717" y="356"/>
                  <a:pt x="717" y="356"/>
                </a:cubicBezTo>
                <a:cubicBezTo>
                  <a:pt x="727" y="194"/>
                  <a:pt x="727" y="194"/>
                  <a:pt x="727" y="194"/>
                </a:cubicBezTo>
                <a:cubicBezTo>
                  <a:pt x="741" y="169"/>
                  <a:pt x="741" y="169"/>
                  <a:pt x="741" y="169"/>
                </a:cubicBezTo>
                <a:cubicBezTo>
                  <a:pt x="721" y="145"/>
                  <a:pt x="721" y="145"/>
                  <a:pt x="721" y="145"/>
                </a:cubicBezTo>
                <a:cubicBezTo>
                  <a:pt x="716" y="129"/>
                  <a:pt x="716" y="129"/>
                  <a:pt x="716" y="129"/>
                </a:cubicBezTo>
                <a:cubicBezTo>
                  <a:pt x="697" y="105"/>
                  <a:pt x="697" y="105"/>
                  <a:pt x="697" y="105"/>
                </a:cubicBezTo>
                <a:cubicBezTo>
                  <a:pt x="704" y="72"/>
                  <a:pt x="704" y="72"/>
                  <a:pt x="704" y="72"/>
                </a:cubicBezTo>
                <a:cubicBezTo>
                  <a:pt x="692" y="28"/>
                  <a:pt x="692" y="28"/>
                  <a:pt x="692" y="28"/>
                </a:cubicBezTo>
                <a:cubicBezTo>
                  <a:pt x="676" y="37"/>
                  <a:pt x="661" y="44"/>
                  <a:pt x="657" y="45"/>
                </a:cubicBezTo>
                <a:cubicBezTo>
                  <a:pt x="646" y="46"/>
                  <a:pt x="630" y="18"/>
                  <a:pt x="623" y="16"/>
                </a:cubicBezTo>
                <a:cubicBezTo>
                  <a:pt x="616" y="14"/>
                  <a:pt x="576" y="6"/>
                  <a:pt x="576" y="6"/>
                </a:cubicBezTo>
                <a:cubicBezTo>
                  <a:pt x="551" y="0"/>
                  <a:pt x="551" y="0"/>
                  <a:pt x="551" y="0"/>
                </a:cubicBezTo>
                <a:cubicBezTo>
                  <a:pt x="551" y="0"/>
                  <a:pt x="364" y="136"/>
                  <a:pt x="342" y="151"/>
                </a:cubicBezTo>
                <a:cubicBezTo>
                  <a:pt x="320" y="166"/>
                  <a:pt x="275" y="219"/>
                  <a:pt x="261" y="221"/>
                </a:cubicBezTo>
                <a:cubicBezTo>
                  <a:pt x="251" y="222"/>
                  <a:pt x="210" y="231"/>
                  <a:pt x="190" y="235"/>
                </a:cubicBezTo>
                <a:cubicBezTo>
                  <a:pt x="190" y="372"/>
                  <a:pt x="190" y="372"/>
                  <a:pt x="190" y="372"/>
                </a:cubicBezTo>
                <a:cubicBezTo>
                  <a:pt x="175" y="387"/>
                  <a:pt x="175" y="387"/>
                  <a:pt x="175" y="387"/>
                </a:cubicBezTo>
                <a:cubicBezTo>
                  <a:pt x="175" y="387"/>
                  <a:pt x="175" y="420"/>
                  <a:pt x="160" y="427"/>
                </a:cubicBezTo>
                <a:cubicBezTo>
                  <a:pt x="138" y="438"/>
                  <a:pt x="131" y="432"/>
                  <a:pt x="131" y="432"/>
                </a:cubicBezTo>
                <a:cubicBezTo>
                  <a:pt x="124" y="437"/>
                  <a:pt x="124" y="437"/>
                  <a:pt x="124" y="437"/>
                </a:cubicBezTo>
                <a:cubicBezTo>
                  <a:pt x="93" y="435"/>
                  <a:pt x="93" y="435"/>
                  <a:pt x="93" y="435"/>
                </a:cubicBezTo>
                <a:cubicBezTo>
                  <a:pt x="92" y="444"/>
                  <a:pt x="92" y="444"/>
                  <a:pt x="92" y="444"/>
                </a:cubicBezTo>
                <a:cubicBezTo>
                  <a:pt x="50" y="443"/>
                  <a:pt x="50" y="443"/>
                  <a:pt x="50" y="443"/>
                </a:cubicBezTo>
                <a:cubicBezTo>
                  <a:pt x="32" y="455"/>
                  <a:pt x="32" y="455"/>
                  <a:pt x="32" y="455"/>
                </a:cubicBezTo>
                <a:cubicBezTo>
                  <a:pt x="0" y="462"/>
                  <a:pt x="0" y="462"/>
                  <a:pt x="0" y="462"/>
                </a:cubicBezTo>
                <a:cubicBezTo>
                  <a:pt x="1" y="485"/>
                  <a:pt x="1" y="485"/>
                  <a:pt x="1" y="485"/>
                </a:cubicBezTo>
                <a:cubicBezTo>
                  <a:pt x="4" y="494"/>
                  <a:pt x="4" y="494"/>
                  <a:pt x="4" y="494"/>
                </a:cubicBezTo>
                <a:cubicBezTo>
                  <a:pt x="4" y="494"/>
                  <a:pt x="3" y="518"/>
                  <a:pt x="13" y="525"/>
                </a:cubicBezTo>
                <a:cubicBezTo>
                  <a:pt x="23" y="532"/>
                  <a:pt x="35" y="531"/>
                  <a:pt x="35" y="53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5" name="Freeform 132"/>
          <p:cNvSpPr>
            <a:spLocks noChangeAspect="1"/>
          </p:cNvSpPr>
          <p:nvPr/>
        </p:nvSpPr>
        <p:spPr bwMode="gray">
          <a:xfrm>
            <a:off x="3925888" y="3265488"/>
            <a:ext cx="560387" cy="606425"/>
          </a:xfrm>
          <a:custGeom>
            <a:avLst/>
            <a:gdLst>
              <a:gd name="T0" fmla="*/ 212 w 983"/>
              <a:gd name="T1" fmla="*/ 357 h 981"/>
              <a:gd name="T2" fmla="*/ 155 w 983"/>
              <a:gd name="T3" fmla="*/ 390 h 981"/>
              <a:gd name="T4" fmla="*/ 136 w 983"/>
              <a:gd name="T5" fmla="*/ 399 h 981"/>
              <a:gd name="T6" fmla="*/ 111 w 983"/>
              <a:gd name="T7" fmla="*/ 404 h 981"/>
              <a:gd name="T8" fmla="*/ 81 w 983"/>
              <a:gd name="T9" fmla="*/ 417 h 981"/>
              <a:gd name="T10" fmla="*/ 40 w 983"/>
              <a:gd name="T11" fmla="*/ 454 h 981"/>
              <a:gd name="T12" fmla="*/ 35 w 983"/>
              <a:gd name="T13" fmla="*/ 511 h 981"/>
              <a:gd name="T14" fmla="*/ 37 w 983"/>
              <a:gd name="T15" fmla="*/ 513 h 981"/>
              <a:gd name="T16" fmla="*/ 208 w 983"/>
              <a:gd name="T17" fmla="*/ 656 h 981"/>
              <a:gd name="T18" fmla="*/ 481 w 983"/>
              <a:gd name="T19" fmla="*/ 882 h 981"/>
              <a:gd name="T20" fmla="*/ 510 w 983"/>
              <a:gd name="T21" fmla="*/ 904 h 981"/>
              <a:gd name="T22" fmla="*/ 538 w 983"/>
              <a:gd name="T23" fmla="*/ 923 h 981"/>
              <a:gd name="T24" fmla="*/ 582 w 983"/>
              <a:gd name="T25" fmla="*/ 953 h 981"/>
              <a:gd name="T26" fmla="*/ 610 w 983"/>
              <a:gd name="T27" fmla="*/ 973 h 981"/>
              <a:gd name="T28" fmla="*/ 774 w 983"/>
              <a:gd name="T29" fmla="*/ 886 h 981"/>
              <a:gd name="T30" fmla="*/ 963 w 983"/>
              <a:gd name="T31" fmla="*/ 691 h 981"/>
              <a:gd name="T32" fmla="*/ 909 w 983"/>
              <a:gd name="T33" fmla="*/ 684 h 981"/>
              <a:gd name="T34" fmla="*/ 893 w 983"/>
              <a:gd name="T35" fmla="*/ 639 h 981"/>
              <a:gd name="T36" fmla="*/ 889 w 983"/>
              <a:gd name="T37" fmla="*/ 569 h 981"/>
              <a:gd name="T38" fmla="*/ 880 w 983"/>
              <a:gd name="T39" fmla="*/ 515 h 981"/>
              <a:gd name="T40" fmla="*/ 883 w 983"/>
              <a:gd name="T41" fmla="*/ 488 h 981"/>
              <a:gd name="T42" fmla="*/ 862 w 983"/>
              <a:gd name="T43" fmla="*/ 381 h 981"/>
              <a:gd name="T44" fmla="*/ 870 w 983"/>
              <a:gd name="T45" fmla="*/ 373 h 981"/>
              <a:gd name="T46" fmla="*/ 817 w 983"/>
              <a:gd name="T47" fmla="*/ 252 h 981"/>
              <a:gd name="T48" fmla="*/ 789 w 983"/>
              <a:gd name="T49" fmla="*/ 213 h 981"/>
              <a:gd name="T50" fmla="*/ 782 w 983"/>
              <a:gd name="T51" fmla="*/ 194 h 981"/>
              <a:gd name="T52" fmla="*/ 798 w 983"/>
              <a:gd name="T53" fmla="*/ 148 h 981"/>
              <a:gd name="T54" fmla="*/ 820 w 983"/>
              <a:gd name="T55" fmla="*/ 105 h 981"/>
              <a:gd name="T56" fmla="*/ 820 w 983"/>
              <a:gd name="T57" fmla="*/ 38 h 981"/>
              <a:gd name="T58" fmla="*/ 835 w 983"/>
              <a:gd name="T59" fmla="*/ 21 h 981"/>
              <a:gd name="T60" fmla="*/ 815 w 983"/>
              <a:gd name="T61" fmla="*/ 10 h 981"/>
              <a:gd name="T62" fmla="*/ 779 w 983"/>
              <a:gd name="T63" fmla="*/ 3 h 981"/>
              <a:gd name="T64" fmla="*/ 769 w 983"/>
              <a:gd name="T65" fmla="*/ 14 h 981"/>
              <a:gd name="T66" fmla="*/ 728 w 983"/>
              <a:gd name="T67" fmla="*/ 0 h 981"/>
              <a:gd name="T68" fmla="*/ 704 w 983"/>
              <a:gd name="T69" fmla="*/ 14 h 981"/>
              <a:gd name="T70" fmla="*/ 631 w 983"/>
              <a:gd name="T71" fmla="*/ 18 h 981"/>
              <a:gd name="T72" fmla="*/ 545 w 983"/>
              <a:gd name="T73" fmla="*/ 27 h 981"/>
              <a:gd name="T74" fmla="*/ 503 w 983"/>
              <a:gd name="T75" fmla="*/ 33 h 981"/>
              <a:gd name="T76" fmla="*/ 446 w 983"/>
              <a:gd name="T77" fmla="*/ 72 h 981"/>
              <a:gd name="T78" fmla="*/ 355 w 983"/>
              <a:gd name="T79" fmla="*/ 113 h 981"/>
              <a:gd name="T80" fmla="*/ 349 w 983"/>
              <a:gd name="T81" fmla="*/ 112 h 981"/>
              <a:gd name="T82" fmla="*/ 360 w 983"/>
              <a:gd name="T83" fmla="*/ 141 h 981"/>
              <a:gd name="T84" fmla="*/ 365 w 983"/>
              <a:gd name="T85" fmla="*/ 186 h 981"/>
              <a:gd name="T86" fmla="*/ 364 w 983"/>
              <a:gd name="T87" fmla="*/ 218 h 981"/>
              <a:gd name="T88" fmla="*/ 375 w 983"/>
              <a:gd name="T89" fmla="*/ 238 h 981"/>
              <a:gd name="T90" fmla="*/ 382 w 983"/>
              <a:gd name="T91" fmla="*/ 259 h 981"/>
              <a:gd name="T92" fmla="*/ 343 w 983"/>
              <a:gd name="T93" fmla="*/ 274 h 981"/>
              <a:gd name="T94" fmla="*/ 321 w 983"/>
              <a:gd name="T95" fmla="*/ 275 h 981"/>
              <a:gd name="T96" fmla="*/ 303 w 983"/>
              <a:gd name="T97" fmla="*/ 288 h 981"/>
              <a:gd name="T98" fmla="*/ 267 w 983"/>
              <a:gd name="T99" fmla="*/ 318 h 981"/>
              <a:gd name="T100" fmla="*/ 260 w 983"/>
              <a:gd name="T101" fmla="*/ 337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981">
                <a:moveTo>
                  <a:pt x="242" y="356"/>
                </a:moveTo>
                <a:cubicBezTo>
                  <a:pt x="236" y="356"/>
                  <a:pt x="212" y="357"/>
                  <a:pt x="212" y="357"/>
                </a:cubicBezTo>
                <a:cubicBezTo>
                  <a:pt x="212" y="357"/>
                  <a:pt x="197" y="388"/>
                  <a:pt x="189" y="391"/>
                </a:cubicBezTo>
                <a:cubicBezTo>
                  <a:pt x="181" y="394"/>
                  <a:pt x="155" y="390"/>
                  <a:pt x="155" y="390"/>
                </a:cubicBezTo>
                <a:cubicBezTo>
                  <a:pt x="154" y="398"/>
                  <a:pt x="154" y="398"/>
                  <a:pt x="154" y="398"/>
                </a:cubicBezTo>
                <a:cubicBezTo>
                  <a:pt x="136" y="399"/>
                  <a:pt x="136" y="399"/>
                  <a:pt x="136" y="399"/>
                </a:cubicBezTo>
                <a:cubicBezTo>
                  <a:pt x="136" y="399"/>
                  <a:pt x="136" y="411"/>
                  <a:pt x="130" y="412"/>
                </a:cubicBezTo>
                <a:cubicBezTo>
                  <a:pt x="124" y="413"/>
                  <a:pt x="111" y="404"/>
                  <a:pt x="111" y="404"/>
                </a:cubicBezTo>
                <a:cubicBezTo>
                  <a:pt x="93" y="418"/>
                  <a:pt x="93" y="418"/>
                  <a:pt x="93" y="418"/>
                </a:cubicBezTo>
                <a:cubicBezTo>
                  <a:pt x="81" y="417"/>
                  <a:pt x="81" y="417"/>
                  <a:pt x="81" y="417"/>
                </a:cubicBezTo>
                <a:cubicBezTo>
                  <a:pt x="81" y="417"/>
                  <a:pt x="67" y="437"/>
                  <a:pt x="60" y="442"/>
                </a:cubicBezTo>
                <a:cubicBezTo>
                  <a:pt x="53" y="447"/>
                  <a:pt x="40" y="454"/>
                  <a:pt x="40" y="454"/>
                </a:cubicBezTo>
                <a:cubicBezTo>
                  <a:pt x="37" y="472"/>
                  <a:pt x="37" y="472"/>
                  <a:pt x="37" y="472"/>
                </a:cubicBezTo>
                <a:cubicBezTo>
                  <a:pt x="35" y="511"/>
                  <a:pt x="35" y="511"/>
                  <a:pt x="35" y="511"/>
                </a:cubicBezTo>
                <a:cubicBezTo>
                  <a:pt x="0" y="511"/>
                  <a:pt x="0" y="511"/>
                  <a:pt x="0" y="511"/>
                </a:cubicBezTo>
                <a:cubicBezTo>
                  <a:pt x="37" y="513"/>
                  <a:pt x="37" y="513"/>
                  <a:pt x="37" y="513"/>
                </a:cubicBezTo>
                <a:cubicBezTo>
                  <a:pt x="35" y="535"/>
                  <a:pt x="35" y="535"/>
                  <a:pt x="35" y="535"/>
                </a:cubicBezTo>
                <a:cubicBezTo>
                  <a:pt x="208" y="656"/>
                  <a:pt x="208" y="656"/>
                  <a:pt x="208" y="656"/>
                </a:cubicBezTo>
                <a:cubicBezTo>
                  <a:pt x="482" y="865"/>
                  <a:pt x="482" y="865"/>
                  <a:pt x="482" y="865"/>
                </a:cubicBezTo>
                <a:cubicBezTo>
                  <a:pt x="481" y="882"/>
                  <a:pt x="481" y="882"/>
                  <a:pt x="481" y="882"/>
                </a:cubicBezTo>
                <a:cubicBezTo>
                  <a:pt x="481" y="882"/>
                  <a:pt x="498" y="878"/>
                  <a:pt x="500" y="886"/>
                </a:cubicBezTo>
                <a:cubicBezTo>
                  <a:pt x="502" y="894"/>
                  <a:pt x="500" y="901"/>
                  <a:pt x="510" y="904"/>
                </a:cubicBezTo>
                <a:cubicBezTo>
                  <a:pt x="520" y="907"/>
                  <a:pt x="533" y="905"/>
                  <a:pt x="533" y="905"/>
                </a:cubicBezTo>
                <a:cubicBezTo>
                  <a:pt x="538" y="923"/>
                  <a:pt x="538" y="923"/>
                  <a:pt x="538" y="923"/>
                </a:cubicBezTo>
                <a:cubicBezTo>
                  <a:pt x="538" y="923"/>
                  <a:pt x="561" y="917"/>
                  <a:pt x="571" y="925"/>
                </a:cubicBezTo>
                <a:cubicBezTo>
                  <a:pt x="581" y="933"/>
                  <a:pt x="582" y="953"/>
                  <a:pt x="582" y="953"/>
                </a:cubicBezTo>
                <a:cubicBezTo>
                  <a:pt x="582" y="953"/>
                  <a:pt x="558" y="967"/>
                  <a:pt x="573" y="974"/>
                </a:cubicBezTo>
                <a:cubicBezTo>
                  <a:pt x="588" y="981"/>
                  <a:pt x="610" y="973"/>
                  <a:pt x="610" y="973"/>
                </a:cubicBezTo>
                <a:cubicBezTo>
                  <a:pt x="610" y="973"/>
                  <a:pt x="679" y="958"/>
                  <a:pt x="693" y="956"/>
                </a:cubicBezTo>
                <a:cubicBezTo>
                  <a:pt x="707" y="954"/>
                  <a:pt x="752" y="901"/>
                  <a:pt x="774" y="886"/>
                </a:cubicBezTo>
                <a:cubicBezTo>
                  <a:pt x="796" y="871"/>
                  <a:pt x="983" y="735"/>
                  <a:pt x="983" y="735"/>
                </a:cubicBezTo>
                <a:cubicBezTo>
                  <a:pt x="983" y="735"/>
                  <a:pt x="968" y="694"/>
                  <a:pt x="963" y="691"/>
                </a:cubicBezTo>
                <a:cubicBezTo>
                  <a:pt x="958" y="688"/>
                  <a:pt x="930" y="675"/>
                  <a:pt x="924" y="678"/>
                </a:cubicBezTo>
                <a:cubicBezTo>
                  <a:pt x="918" y="681"/>
                  <a:pt x="913" y="686"/>
                  <a:pt x="909" y="684"/>
                </a:cubicBezTo>
                <a:cubicBezTo>
                  <a:pt x="905" y="682"/>
                  <a:pt x="893" y="671"/>
                  <a:pt x="893" y="664"/>
                </a:cubicBezTo>
                <a:cubicBezTo>
                  <a:pt x="893" y="657"/>
                  <a:pt x="898" y="647"/>
                  <a:pt x="893" y="639"/>
                </a:cubicBezTo>
                <a:cubicBezTo>
                  <a:pt x="888" y="631"/>
                  <a:pt x="861" y="595"/>
                  <a:pt x="862" y="589"/>
                </a:cubicBezTo>
                <a:cubicBezTo>
                  <a:pt x="863" y="583"/>
                  <a:pt x="889" y="581"/>
                  <a:pt x="889" y="569"/>
                </a:cubicBezTo>
                <a:cubicBezTo>
                  <a:pt x="889" y="557"/>
                  <a:pt x="885" y="551"/>
                  <a:pt x="885" y="551"/>
                </a:cubicBezTo>
                <a:cubicBezTo>
                  <a:pt x="880" y="515"/>
                  <a:pt x="880" y="515"/>
                  <a:pt x="880" y="515"/>
                </a:cubicBezTo>
                <a:cubicBezTo>
                  <a:pt x="889" y="502"/>
                  <a:pt x="889" y="502"/>
                  <a:pt x="889" y="502"/>
                </a:cubicBezTo>
                <a:cubicBezTo>
                  <a:pt x="883" y="488"/>
                  <a:pt x="883" y="488"/>
                  <a:pt x="883" y="488"/>
                </a:cubicBezTo>
                <a:cubicBezTo>
                  <a:pt x="883" y="488"/>
                  <a:pt x="892" y="458"/>
                  <a:pt x="891" y="448"/>
                </a:cubicBezTo>
                <a:cubicBezTo>
                  <a:pt x="890" y="438"/>
                  <a:pt x="863" y="387"/>
                  <a:pt x="862" y="381"/>
                </a:cubicBezTo>
                <a:cubicBezTo>
                  <a:pt x="862" y="378"/>
                  <a:pt x="866" y="376"/>
                  <a:pt x="870" y="373"/>
                </a:cubicBezTo>
                <a:cubicBezTo>
                  <a:pt x="870" y="373"/>
                  <a:pt x="870" y="373"/>
                  <a:pt x="870" y="373"/>
                </a:cubicBezTo>
                <a:cubicBezTo>
                  <a:pt x="864" y="350"/>
                  <a:pt x="849" y="288"/>
                  <a:pt x="849" y="277"/>
                </a:cubicBezTo>
                <a:cubicBezTo>
                  <a:pt x="849" y="264"/>
                  <a:pt x="817" y="252"/>
                  <a:pt x="817" y="252"/>
                </a:cubicBezTo>
                <a:cubicBezTo>
                  <a:pt x="817" y="252"/>
                  <a:pt x="817" y="234"/>
                  <a:pt x="816" y="226"/>
                </a:cubicBezTo>
                <a:cubicBezTo>
                  <a:pt x="815" y="218"/>
                  <a:pt x="789" y="213"/>
                  <a:pt x="789" y="213"/>
                </a:cubicBezTo>
                <a:cubicBezTo>
                  <a:pt x="789" y="194"/>
                  <a:pt x="789" y="194"/>
                  <a:pt x="789" y="194"/>
                </a:cubicBezTo>
                <a:cubicBezTo>
                  <a:pt x="782" y="194"/>
                  <a:pt x="782" y="194"/>
                  <a:pt x="782" y="194"/>
                </a:cubicBezTo>
                <a:cubicBezTo>
                  <a:pt x="782" y="194"/>
                  <a:pt x="782" y="181"/>
                  <a:pt x="782" y="171"/>
                </a:cubicBezTo>
                <a:cubicBezTo>
                  <a:pt x="782" y="161"/>
                  <a:pt x="798" y="148"/>
                  <a:pt x="798" y="148"/>
                </a:cubicBezTo>
                <a:cubicBezTo>
                  <a:pt x="812" y="137"/>
                  <a:pt x="812" y="137"/>
                  <a:pt x="812" y="137"/>
                </a:cubicBezTo>
                <a:cubicBezTo>
                  <a:pt x="812" y="137"/>
                  <a:pt x="819" y="115"/>
                  <a:pt x="820" y="105"/>
                </a:cubicBezTo>
                <a:cubicBezTo>
                  <a:pt x="821" y="95"/>
                  <a:pt x="819" y="83"/>
                  <a:pt x="815" y="76"/>
                </a:cubicBezTo>
                <a:cubicBezTo>
                  <a:pt x="811" y="69"/>
                  <a:pt x="820" y="38"/>
                  <a:pt x="820" y="38"/>
                </a:cubicBezTo>
                <a:cubicBezTo>
                  <a:pt x="807" y="34"/>
                  <a:pt x="807" y="34"/>
                  <a:pt x="807" y="34"/>
                </a:cubicBezTo>
                <a:cubicBezTo>
                  <a:pt x="835" y="21"/>
                  <a:pt x="835" y="21"/>
                  <a:pt x="835" y="21"/>
                </a:cubicBezTo>
                <a:cubicBezTo>
                  <a:pt x="835" y="11"/>
                  <a:pt x="835" y="11"/>
                  <a:pt x="835" y="11"/>
                </a:cubicBezTo>
                <a:cubicBezTo>
                  <a:pt x="826" y="11"/>
                  <a:pt x="815" y="10"/>
                  <a:pt x="815" y="10"/>
                </a:cubicBezTo>
                <a:cubicBezTo>
                  <a:pt x="806" y="15"/>
                  <a:pt x="806" y="15"/>
                  <a:pt x="806" y="15"/>
                </a:cubicBezTo>
                <a:cubicBezTo>
                  <a:pt x="779" y="3"/>
                  <a:pt x="779" y="3"/>
                  <a:pt x="779" y="3"/>
                </a:cubicBezTo>
                <a:cubicBezTo>
                  <a:pt x="769" y="5"/>
                  <a:pt x="769" y="5"/>
                  <a:pt x="769" y="5"/>
                </a:cubicBezTo>
                <a:cubicBezTo>
                  <a:pt x="769" y="14"/>
                  <a:pt x="769" y="14"/>
                  <a:pt x="769" y="14"/>
                </a:cubicBezTo>
                <a:cubicBezTo>
                  <a:pt x="744" y="12"/>
                  <a:pt x="744" y="12"/>
                  <a:pt x="744" y="12"/>
                </a:cubicBezTo>
                <a:cubicBezTo>
                  <a:pt x="728" y="0"/>
                  <a:pt x="728" y="0"/>
                  <a:pt x="728" y="0"/>
                </a:cubicBezTo>
                <a:cubicBezTo>
                  <a:pt x="724" y="19"/>
                  <a:pt x="724" y="19"/>
                  <a:pt x="724" y="19"/>
                </a:cubicBezTo>
                <a:cubicBezTo>
                  <a:pt x="704" y="14"/>
                  <a:pt x="704" y="14"/>
                  <a:pt x="704" y="14"/>
                </a:cubicBezTo>
                <a:cubicBezTo>
                  <a:pt x="686" y="29"/>
                  <a:pt x="686" y="29"/>
                  <a:pt x="686" y="29"/>
                </a:cubicBezTo>
                <a:cubicBezTo>
                  <a:pt x="686" y="29"/>
                  <a:pt x="662" y="17"/>
                  <a:pt x="631" y="18"/>
                </a:cubicBezTo>
                <a:cubicBezTo>
                  <a:pt x="600" y="19"/>
                  <a:pt x="599" y="26"/>
                  <a:pt x="585" y="27"/>
                </a:cubicBezTo>
                <a:cubicBezTo>
                  <a:pt x="571" y="28"/>
                  <a:pt x="545" y="27"/>
                  <a:pt x="545" y="27"/>
                </a:cubicBezTo>
                <a:cubicBezTo>
                  <a:pt x="542" y="34"/>
                  <a:pt x="542" y="34"/>
                  <a:pt x="542" y="34"/>
                </a:cubicBezTo>
                <a:cubicBezTo>
                  <a:pt x="503" y="33"/>
                  <a:pt x="503" y="33"/>
                  <a:pt x="503" y="33"/>
                </a:cubicBezTo>
                <a:cubicBezTo>
                  <a:pt x="503" y="33"/>
                  <a:pt x="456" y="43"/>
                  <a:pt x="455" y="51"/>
                </a:cubicBezTo>
                <a:cubicBezTo>
                  <a:pt x="454" y="59"/>
                  <a:pt x="446" y="72"/>
                  <a:pt x="446" y="72"/>
                </a:cubicBezTo>
                <a:cubicBezTo>
                  <a:pt x="446" y="72"/>
                  <a:pt x="396" y="74"/>
                  <a:pt x="394" y="83"/>
                </a:cubicBezTo>
                <a:cubicBezTo>
                  <a:pt x="392" y="92"/>
                  <a:pt x="370" y="113"/>
                  <a:pt x="355" y="113"/>
                </a:cubicBezTo>
                <a:cubicBezTo>
                  <a:pt x="353" y="113"/>
                  <a:pt x="351" y="113"/>
                  <a:pt x="349" y="112"/>
                </a:cubicBezTo>
                <a:cubicBezTo>
                  <a:pt x="349" y="112"/>
                  <a:pt x="349" y="112"/>
                  <a:pt x="349" y="112"/>
                </a:cubicBezTo>
                <a:cubicBezTo>
                  <a:pt x="350" y="116"/>
                  <a:pt x="354" y="125"/>
                  <a:pt x="364" y="129"/>
                </a:cubicBezTo>
                <a:cubicBezTo>
                  <a:pt x="364" y="130"/>
                  <a:pt x="360" y="141"/>
                  <a:pt x="360" y="141"/>
                </a:cubicBezTo>
                <a:cubicBezTo>
                  <a:pt x="368" y="141"/>
                  <a:pt x="368" y="141"/>
                  <a:pt x="368" y="141"/>
                </a:cubicBezTo>
                <a:cubicBezTo>
                  <a:pt x="365" y="186"/>
                  <a:pt x="365" y="186"/>
                  <a:pt x="365" y="186"/>
                </a:cubicBezTo>
                <a:cubicBezTo>
                  <a:pt x="371" y="197"/>
                  <a:pt x="371" y="197"/>
                  <a:pt x="371" y="197"/>
                </a:cubicBezTo>
                <a:cubicBezTo>
                  <a:pt x="364" y="218"/>
                  <a:pt x="364" y="218"/>
                  <a:pt x="364" y="218"/>
                </a:cubicBezTo>
                <a:cubicBezTo>
                  <a:pt x="378" y="218"/>
                  <a:pt x="378" y="218"/>
                  <a:pt x="378" y="218"/>
                </a:cubicBezTo>
                <a:cubicBezTo>
                  <a:pt x="375" y="238"/>
                  <a:pt x="375" y="238"/>
                  <a:pt x="375" y="238"/>
                </a:cubicBezTo>
                <a:cubicBezTo>
                  <a:pt x="393" y="250"/>
                  <a:pt x="393" y="250"/>
                  <a:pt x="393" y="250"/>
                </a:cubicBezTo>
                <a:cubicBezTo>
                  <a:pt x="393" y="250"/>
                  <a:pt x="384" y="256"/>
                  <a:pt x="382" y="259"/>
                </a:cubicBezTo>
                <a:cubicBezTo>
                  <a:pt x="380" y="262"/>
                  <a:pt x="381" y="269"/>
                  <a:pt x="381" y="269"/>
                </a:cubicBezTo>
                <a:cubicBezTo>
                  <a:pt x="343" y="274"/>
                  <a:pt x="343" y="274"/>
                  <a:pt x="343" y="274"/>
                </a:cubicBezTo>
                <a:cubicBezTo>
                  <a:pt x="343" y="274"/>
                  <a:pt x="333" y="268"/>
                  <a:pt x="329" y="268"/>
                </a:cubicBezTo>
                <a:cubicBezTo>
                  <a:pt x="325" y="268"/>
                  <a:pt x="321" y="275"/>
                  <a:pt x="321" y="275"/>
                </a:cubicBezTo>
                <a:cubicBezTo>
                  <a:pt x="321" y="275"/>
                  <a:pt x="313" y="270"/>
                  <a:pt x="308" y="273"/>
                </a:cubicBezTo>
                <a:cubicBezTo>
                  <a:pt x="303" y="276"/>
                  <a:pt x="310" y="283"/>
                  <a:pt x="303" y="288"/>
                </a:cubicBezTo>
                <a:cubicBezTo>
                  <a:pt x="296" y="293"/>
                  <a:pt x="274" y="287"/>
                  <a:pt x="266" y="294"/>
                </a:cubicBezTo>
                <a:cubicBezTo>
                  <a:pt x="258" y="301"/>
                  <a:pt x="267" y="318"/>
                  <a:pt x="267" y="318"/>
                </a:cubicBezTo>
                <a:cubicBezTo>
                  <a:pt x="277" y="330"/>
                  <a:pt x="277" y="330"/>
                  <a:pt x="277" y="330"/>
                </a:cubicBezTo>
                <a:cubicBezTo>
                  <a:pt x="260" y="337"/>
                  <a:pt x="260" y="337"/>
                  <a:pt x="260" y="337"/>
                </a:cubicBezTo>
                <a:cubicBezTo>
                  <a:pt x="260" y="337"/>
                  <a:pt x="248" y="356"/>
                  <a:pt x="242" y="356"/>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6" name="Freeform 133"/>
          <p:cNvSpPr>
            <a:spLocks noChangeAspect="1"/>
          </p:cNvSpPr>
          <p:nvPr/>
        </p:nvSpPr>
        <p:spPr bwMode="gray">
          <a:xfrm>
            <a:off x="4416425" y="3397250"/>
            <a:ext cx="415925" cy="457200"/>
          </a:xfrm>
          <a:custGeom>
            <a:avLst/>
            <a:gdLst>
              <a:gd name="T0" fmla="*/ 104 w 731"/>
              <a:gd name="T1" fmla="*/ 37 h 737"/>
              <a:gd name="T2" fmla="*/ 69 w 731"/>
              <a:gd name="T3" fmla="*/ 55 h 737"/>
              <a:gd name="T4" fmla="*/ 50 w 731"/>
              <a:gd name="T5" fmla="*/ 78 h 737"/>
              <a:gd name="T6" fmla="*/ 35 w 731"/>
              <a:gd name="T7" fmla="*/ 89 h 737"/>
              <a:gd name="T8" fmla="*/ 44 w 731"/>
              <a:gd name="T9" fmla="*/ 127 h 737"/>
              <a:gd name="T10" fmla="*/ 25 w 731"/>
              <a:gd name="T11" fmla="*/ 153 h 737"/>
              <a:gd name="T12" fmla="*/ 1 w 731"/>
              <a:gd name="T13" fmla="*/ 167 h 737"/>
              <a:gd name="T14" fmla="*/ 30 w 731"/>
              <a:gd name="T15" fmla="*/ 234 h 737"/>
              <a:gd name="T16" fmla="*/ 22 w 731"/>
              <a:gd name="T17" fmla="*/ 274 h 737"/>
              <a:gd name="T18" fmla="*/ 28 w 731"/>
              <a:gd name="T19" fmla="*/ 288 h 737"/>
              <a:gd name="T20" fmla="*/ 19 w 731"/>
              <a:gd name="T21" fmla="*/ 301 h 737"/>
              <a:gd name="T22" fmla="*/ 24 w 731"/>
              <a:gd name="T23" fmla="*/ 337 h 737"/>
              <a:gd name="T24" fmla="*/ 28 w 731"/>
              <a:gd name="T25" fmla="*/ 355 h 737"/>
              <a:gd name="T26" fmla="*/ 1 w 731"/>
              <a:gd name="T27" fmla="*/ 375 h 737"/>
              <a:gd name="T28" fmla="*/ 32 w 731"/>
              <a:gd name="T29" fmla="*/ 425 h 737"/>
              <a:gd name="T30" fmla="*/ 32 w 731"/>
              <a:gd name="T31" fmla="*/ 450 h 737"/>
              <a:gd name="T32" fmla="*/ 48 w 731"/>
              <a:gd name="T33" fmla="*/ 470 h 737"/>
              <a:gd name="T34" fmla="*/ 63 w 731"/>
              <a:gd name="T35" fmla="*/ 464 h 737"/>
              <a:gd name="T36" fmla="*/ 102 w 731"/>
              <a:gd name="T37" fmla="*/ 477 h 737"/>
              <a:gd name="T38" fmla="*/ 122 w 731"/>
              <a:gd name="T39" fmla="*/ 521 h 737"/>
              <a:gd name="T40" fmla="*/ 147 w 731"/>
              <a:gd name="T41" fmla="*/ 527 h 737"/>
              <a:gd name="T42" fmla="*/ 194 w 731"/>
              <a:gd name="T43" fmla="*/ 537 h 737"/>
              <a:gd name="T44" fmla="*/ 228 w 731"/>
              <a:gd name="T45" fmla="*/ 566 h 737"/>
              <a:gd name="T46" fmla="*/ 311 w 731"/>
              <a:gd name="T47" fmla="*/ 521 h 737"/>
              <a:gd name="T48" fmla="*/ 684 w 731"/>
              <a:gd name="T49" fmla="*/ 737 h 737"/>
              <a:gd name="T50" fmla="*/ 683 w 731"/>
              <a:gd name="T51" fmla="*/ 708 h 737"/>
              <a:gd name="T52" fmla="*/ 731 w 731"/>
              <a:gd name="T53" fmla="*/ 707 h 737"/>
              <a:gd name="T54" fmla="*/ 730 w 731"/>
              <a:gd name="T55" fmla="*/ 599 h 737"/>
              <a:gd name="T56" fmla="*/ 717 w 731"/>
              <a:gd name="T57" fmla="*/ 201 h 737"/>
              <a:gd name="T58" fmla="*/ 699 w 731"/>
              <a:gd name="T59" fmla="*/ 163 h 737"/>
              <a:gd name="T60" fmla="*/ 713 w 731"/>
              <a:gd name="T61" fmla="*/ 135 h 737"/>
              <a:gd name="T62" fmla="*/ 703 w 731"/>
              <a:gd name="T63" fmla="*/ 115 h 737"/>
              <a:gd name="T64" fmla="*/ 707 w 731"/>
              <a:gd name="T65" fmla="*/ 94 h 737"/>
              <a:gd name="T66" fmla="*/ 720 w 731"/>
              <a:gd name="T67" fmla="*/ 81 h 737"/>
              <a:gd name="T68" fmla="*/ 716 w 731"/>
              <a:gd name="T69" fmla="*/ 63 h 737"/>
              <a:gd name="T70" fmla="*/ 701 w 731"/>
              <a:gd name="T71" fmla="*/ 68 h 737"/>
              <a:gd name="T72" fmla="*/ 694 w 731"/>
              <a:gd name="T73" fmla="*/ 59 h 737"/>
              <a:gd name="T74" fmla="*/ 682 w 731"/>
              <a:gd name="T75" fmla="*/ 67 h 737"/>
              <a:gd name="T76" fmla="*/ 658 w 731"/>
              <a:gd name="T77" fmla="*/ 50 h 737"/>
              <a:gd name="T78" fmla="*/ 628 w 731"/>
              <a:gd name="T79" fmla="*/ 49 h 737"/>
              <a:gd name="T80" fmla="*/ 617 w 731"/>
              <a:gd name="T81" fmla="*/ 28 h 737"/>
              <a:gd name="T82" fmla="*/ 590 w 731"/>
              <a:gd name="T83" fmla="*/ 23 h 737"/>
              <a:gd name="T84" fmla="*/ 561 w 731"/>
              <a:gd name="T85" fmla="*/ 15 h 737"/>
              <a:gd name="T86" fmla="*/ 553 w 731"/>
              <a:gd name="T87" fmla="*/ 23 h 737"/>
              <a:gd name="T88" fmla="*/ 510 w 731"/>
              <a:gd name="T89" fmla="*/ 31 h 737"/>
              <a:gd name="T90" fmla="*/ 480 w 731"/>
              <a:gd name="T91" fmla="*/ 70 h 737"/>
              <a:gd name="T92" fmla="*/ 496 w 731"/>
              <a:gd name="T93" fmla="*/ 114 h 737"/>
              <a:gd name="T94" fmla="*/ 463 w 731"/>
              <a:gd name="T95" fmla="*/ 154 h 737"/>
              <a:gd name="T96" fmla="*/ 419 w 731"/>
              <a:gd name="T97" fmla="*/ 144 h 737"/>
              <a:gd name="T98" fmla="*/ 351 w 731"/>
              <a:gd name="T99" fmla="*/ 105 h 737"/>
              <a:gd name="T100" fmla="*/ 289 w 731"/>
              <a:gd name="T101" fmla="*/ 97 h 737"/>
              <a:gd name="T102" fmla="*/ 271 w 731"/>
              <a:gd name="T103" fmla="*/ 53 h 737"/>
              <a:gd name="T104" fmla="*/ 244 w 731"/>
              <a:gd name="T105" fmla="*/ 40 h 737"/>
              <a:gd name="T106" fmla="*/ 212 w 731"/>
              <a:gd name="T107" fmla="*/ 21 h 737"/>
              <a:gd name="T108" fmla="*/ 173 w 731"/>
              <a:gd name="T109" fmla="*/ 20 h 737"/>
              <a:gd name="T110" fmla="*/ 143 w 731"/>
              <a:gd name="T111" fmla="*/ 24 h 737"/>
              <a:gd name="T112" fmla="*/ 107 w 731"/>
              <a:gd name="T113" fmla="*/ 3 h 737"/>
              <a:gd name="T114" fmla="*/ 96 w 731"/>
              <a:gd name="T115" fmla="*/ 0 h 737"/>
              <a:gd name="T116" fmla="*/ 93 w 731"/>
              <a:gd name="T117" fmla="*/ 27 h 737"/>
              <a:gd name="T118" fmla="*/ 104 w 731"/>
              <a:gd name="T119" fmla="*/ 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1" h="737">
                <a:moveTo>
                  <a:pt x="104" y="37"/>
                </a:moveTo>
                <a:cubicBezTo>
                  <a:pt x="100" y="45"/>
                  <a:pt x="75" y="49"/>
                  <a:pt x="69" y="55"/>
                </a:cubicBezTo>
                <a:cubicBezTo>
                  <a:pt x="63" y="61"/>
                  <a:pt x="50" y="78"/>
                  <a:pt x="50" y="78"/>
                </a:cubicBezTo>
                <a:cubicBezTo>
                  <a:pt x="50" y="78"/>
                  <a:pt x="37" y="83"/>
                  <a:pt x="35" y="89"/>
                </a:cubicBezTo>
                <a:cubicBezTo>
                  <a:pt x="33" y="95"/>
                  <a:pt x="43" y="115"/>
                  <a:pt x="44" y="127"/>
                </a:cubicBezTo>
                <a:cubicBezTo>
                  <a:pt x="45" y="139"/>
                  <a:pt x="25" y="153"/>
                  <a:pt x="25" y="153"/>
                </a:cubicBezTo>
                <a:cubicBezTo>
                  <a:pt x="25" y="153"/>
                  <a:pt x="0" y="161"/>
                  <a:pt x="1" y="167"/>
                </a:cubicBezTo>
                <a:cubicBezTo>
                  <a:pt x="2" y="173"/>
                  <a:pt x="29" y="224"/>
                  <a:pt x="30" y="234"/>
                </a:cubicBezTo>
                <a:cubicBezTo>
                  <a:pt x="31" y="244"/>
                  <a:pt x="22" y="274"/>
                  <a:pt x="22" y="274"/>
                </a:cubicBezTo>
                <a:cubicBezTo>
                  <a:pt x="28" y="288"/>
                  <a:pt x="28" y="288"/>
                  <a:pt x="28" y="288"/>
                </a:cubicBezTo>
                <a:cubicBezTo>
                  <a:pt x="19" y="301"/>
                  <a:pt x="19" y="301"/>
                  <a:pt x="19" y="301"/>
                </a:cubicBezTo>
                <a:cubicBezTo>
                  <a:pt x="24" y="337"/>
                  <a:pt x="24" y="337"/>
                  <a:pt x="24" y="337"/>
                </a:cubicBezTo>
                <a:cubicBezTo>
                  <a:pt x="24" y="337"/>
                  <a:pt x="28" y="343"/>
                  <a:pt x="28" y="355"/>
                </a:cubicBezTo>
                <a:cubicBezTo>
                  <a:pt x="28" y="367"/>
                  <a:pt x="2" y="369"/>
                  <a:pt x="1" y="375"/>
                </a:cubicBezTo>
                <a:cubicBezTo>
                  <a:pt x="0" y="381"/>
                  <a:pt x="27" y="417"/>
                  <a:pt x="32" y="425"/>
                </a:cubicBezTo>
                <a:cubicBezTo>
                  <a:pt x="37" y="433"/>
                  <a:pt x="32" y="443"/>
                  <a:pt x="32" y="450"/>
                </a:cubicBezTo>
                <a:cubicBezTo>
                  <a:pt x="32" y="457"/>
                  <a:pt x="44" y="468"/>
                  <a:pt x="48" y="470"/>
                </a:cubicBezTo>
                <a:cubicBezTo>
                  <a:pt x="52" y="472"/>
                  <a:pt x="57" y="467"/>
                  <a:pt x="63" y="464"/>
                </a:cubicBezTo>
                <a:cubicBezTo>
                  <a:pt x="69" y="461"/>
                  <a:pt x="97" y="474"/>
                  <a:pt x="102" y="477"/>
                </a:cubicBezTo>
                <a:cubicBezTo>
                  <a:pt x="107" y="480"/>
                  <a:pt x="122" y="521"/>
                  <a:pt x="122" y="521"/>
                </a:cubicBezTo>
                <a:cubicBezTo>
                  <a:pt x="147" y="527"/>
                  <a:pt x="147" y="527"/>
                  <a:pt x="147" y="527"/>
                </a:cubicBezTo>
                <a:cubicBezTo>
                  <a:pt x="147" y="527"/>
                  <a:pt x="187" y="535"/>
                  <a:pt x="194" y="537"/>
                </a:cubicBezTo>
                <a:cubicBezTo>
                  <a:pt x="201" y="539"/>
                  <a:pt x="217" y="567"/>
                  <a:pt x="228" y="566"/>
                </a:cubicBezTo>
                <a:cubicBezTo>
                  <a:pt x="239" y="565"/>
                  <a:pt x="311" y="521"/>
                  <a:pt x="311" y="521"/>
                </a:cubicBezTo>
                <a:cubicBezTo>
                  <a:pt x="684" y="737"/>
                  <a:pt x="684" y="737"/>
                  <a:pt x="684" y="737"/>
                </a:cubicBezTo>
                <a:cubicBezTo>
                  <a:pt x="683" y="708"/>
                  <a:pt x="683" y="708"/>
                  <a:pt x="683" y="708"/>
                </a:cubicBezTo>
                <a:cubicBezTo>
                  <a:pt x="731" y="707"/>
                  <a:pt x="731" y="707"/>
                  <a:pt x="731" y="707"/>
                </a:cubicBezTo>
                <a:cubicBezTo>
                  <a:pt x="730" y="599"/>
                  <a:pt x="730" y="599"/>
                  <a:pt x="730" y="599"/>
                </a:cubicBezTo>
                <a:cubicBezTo>
                  <a:pt x="730" y="599"/>
                  <a:pt x="717" y="214"/>
                  <a:pt x="717" y="201"/>
                </a:cubicBezTo>
                <a:cubicBezTo>
                  <a:pt x="717" y="188"/>
                  <a:pt x="702" y="170"/>
                  <a:pt x="699" y="163"/>
                </a:cubicBezTo>
                <a:cubicBezTo>
                  <a:pt x="696" y="156"/>
                  <a:pt x="710" y="144"/>
                  <a:pt x="713" y="135"/>
                </a:cubicBezTo>
                <a:cubicBezTo>
                  <a:pt x="716" y="126"/>
                  <a:pt x="704" y="119"/>
                  <a:pt x="703" y="115"/>
                </a:cubicBezTo>
                <a:cubicBezTo>
                  <a:pt x="702" y="111"/>
                  <a:pt x="702" y="97"/>
                  <a:pt x="707" y="94"/>
                </a:cubicBezTo>
                <a:cubicBezTo>
                  <a:pt x="711" y="92"/>
                  <a:pt x="717" y="85"/>
                  <a:pt x="720" y="81"/>
                </a:cubicBezTo>
                <a:cubicBezTo>
                  <a:pt x="714" y="72"/>
                  <a:pt x="716" y="63"/>
                  <a:pt x="716" y="63"/>
                </a:cubicBezTo>
                <a:cubicBezTo>
                  <a:pt x="701" y="68"/>
                  <a:pt x="701" y="68"/>
                  <a:pt x="701" y="68"/>
                </a:cubicBezTo>
                <a:cubicBezTo>
                  <a:pt x="694" y="59"/>
                  <a:pt x="694" y="59"/>
                  <a:pt x="694" y="59"/>
                </a:cubicBezTo>
                <a:cubicBezTo>
                  <a:pt x="694" y="59"/>
                  <a:pt x="689" y="67"/>
                  <a:pt x="682" y="67"/>
                </a:cubicBezTo>
                <a:cubicBezTo>
                  <a:pt x="675" y="67"/>
                  <a:pt x="667" y="50"/>
                  <a:pt x="658" y="50"/>
                </a:cubicBezTo>
                <a:cubicBezTo>
                  <a:pt x="649" y="50"/>
                  <a:pt x="639" y="57"/>
                  <a:pt x="628" y="49"/>
                </a:cubicBezTo>
                <a:cubicBezTo>
                  <a:pt x="617" y="41"/>
                  <a:pt x="626" y="32"/>
                  <a:pt x="617" y="28"/>
                </a:cubicBezTo>
                <a:cubicBezTo>
                  <a:pt x="608" y="24"/>
                  <a:pt x="590" y="23"/>
                  <a:pt x="590" y="23"/>
                </a:cubicBezTo>
                <a:cubicBezTo>
                  <a:pt x="590" y="23"/>
                  <a:pt x="569" y="15"/>
                  <a:pt x="561" y="15"/>
                </a:cubicBezTo>
                <a:cubicBezTo>
                  <a:pt x="553" y="15"/>
                  <a:pt x="553" y="23"/>
                  <a:pt x="553" y="23"/>
                </a:cubicBezTo>
                <a:cubicBezTo>
                  <a:pt x="553" y="23"/>
                  <a:pt x="523" y="21"/>
                  <a:pt x="510" y="31"/>
                </a:cubicBezTo>
                <a:cubicBezTo>
                  <a:pt x="497" y="41"/>
                  <a:pt x="480" y="54"/>
                  <a:pt x="480" y="70"/>
                </a:cubicBezTo>
                <a:cubicBezTo>
                  <a:pt x="480" y="86"/>
                  <a:pt x="496" y="105"/>
                  <a:pt x="496" y="114"/>
                </a:cubicBezTo>
                <a:cubicBezTo>
                  <a:pt x="496" y="123"/>
                  <a:pt x="475" y="152"/>
                  <a:pt x="463" y="154"/>
                </a:cubicBezTo>
                <a:cubicBezTo>
                  <a:pt x="451" y="156"/>
                  <a:pt x="433" y="159"/>
                  <a:pt x="419" y="144"/>
                </a:cubicBezTo>
                <a:cubicBezTo>
                  <a:pt x="405" y="129"/>
                  <a:pt x="366" y="106"/>
                  <a:pt x="351" y="105"/>
                </a:cubicBezTo>
                <a:cubicBezTo>
                  <a:pt x="336" y="104"/>
                  <a:pt x="302" y="113"/>
                  <a:pt x="289" y="97"/>
                </a:cubicBezTo>
                <a:cubicBezTo>
                  <a:pt x="276" y="81"/>
                  <a:pt x="280" y="69"/>
                  <a:pt x="271" y="53"/>
                </a:cubicBezTo>
                <a:cubicBezTo>
                  <a:pt x="262" y="37"/>
                  <a:pt x="244" y="40"/>
                  <a:pt x="244" y="40"/>
                </a:cubicBezTo>
                <a:cubicBezTo>
                  <a:pt x="244" y="40"/>
                  <a:pt x="220" y="22"/>
                  <a:pt x="212" y="21"/>
                </a:cubicBezTo>
                <a:cubicBezTo>
                  <a:pt x="204" y="20"/>
                  <a:pt x="180" y="19"/>
                  <a:pt x="173" y="20"/>
                </a:cubicBezTo>
                <a:cubicBezTo>
                  <a:pt x="166" y="21"/>
                  <a:pt x="154" y="28"/>
                  <a:pt x="143" y="24"/>
                </a:cubicBezTo>
                <a:cubicBezTo>
                  <a:pt x="132" y="20"/>
                  <a:pt x="112" y="4"/>
                  <a:pt x="107" y="3"/>
                </a:cubicBezTo>
                <a:cubicBezTo>
                  <a:pt x="104" y="2"/>
                  <a:pt x="100" y="1"/>
                  <a:pt x="96" y="0"/>
                </a:cubicBezTo>
                <a:cubicBezTo>
                  <a:pt x="93" y="27"/>
                  <a:pt x="93" y="27"/>
                  <a:pt x="93" y="27"/>
                </a:cubicBezTo>
                <a:cubicBezTo>
                  <a:pt x="93" y="27"/>
                  <a:pt x="108" y="29"/>
                  <a:pt x="104" y="3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7" name="Freeform 134"/>
          <p:cNvSpPr>
            <a:spLocks noChangeAspect="1" noEditPoints="1"/>
          </p:cNvSpPr>
          <p:nvPr/>
        </p:nvSpPr>
        <p:spPr bwMode="gray">
          <a:xfrm>
            <a:off x="4476750" y="4646613"/>
            <a:ext cx="341313" cy="452437"/>
          </a:xfrm>
          <a:custGeom>
            <a:avLst/>
            <a:gdLst>
              <a:gd name="T0" fmla="*/ 32 w 597"/>
              <a:gd name="T1" fmla="*/ 79 h 735"/>
              <a:gd name="T2" fmla="*/ 41 w 597"/>
              <a:gd name="T3" fmla="*/ 42 h 735"/>
              <a:gd name="T4" fmla="*/ 68 w 597"/>
              <a:gd name="T5" fmla="*/ 17 h 735"/>
              <a:gd name="T6" fmla="*/ 38 w 597"/>
              <a:gd name="T7" fmla="*/ 15 h 735"/>
              <a:gd name="T8" fmla="*/ 27 w 597"/>
              <a:gd name="T9" fmla="*/ 29 h 735"/>
              <a:gd name="T10" fmla="*/ 26 w 597"/>
              <a:gd name="T11" fmla="*/ 39 h 735"/>
              <a:gd name="T12" fmla="*/ 583 w 597"/>
              <a:gd name="T13" fmla="*/ 362 h 735"/>
              <a:gd name="T14" fmla="*/ 558 w 597"/>
              <a:gd name="T15" fmla="*/ 357 h 735"/>
              <a:gd name="T16" fmla="*/ 535 w 597"/>
              <a:gd name="T17" fmla="*/ 367 h 735"/>
              <a:gd name="T18" fmla="*/ 511 w 597"/>
              <a:gd name="T19" fmla="*/ 375 h 735"/>
              <a:gd name="T20" fmla="*/ 503 w 597"/>
              <a:gd name="T21" fmla="*/ 346 h 735"/>
              <a:gd name="T22" fmla="*/ 496 w 597"/>
              <a:gd name="T23" fmla="*/ 299 h 735"/>
              <a:gd name="T24" fmla="*/ 488 w 597"/>
              <a:gd name="T25" fmla="*/ 256 h 735"/>
              <a:gd name="T26" fmla="*/ 493 w 597"/>
              <a:gd name="T27" fmla="*/ 224 h 735"/>
              <a:gd name="T28" fmla="*/ 477 w 597"/>
              <a:gd name="T29" fmla="*/ 190 h 735"/>
              <a:gd name="T30" fmla="*/ 484 w 597"/>
              <a:gd name="T31" fmla="*/ 162 h 735"/>
              <a:gd name="T32" fmla="*/ 423 w 597"/>
              <a:gd name="T33" fmla="*/ 155 h 735"/>
              <a:gd name="T34" fmla="*/ 409 w 597"/>
              <a:gd name="T35" fmla="*/ 148 h 735"/>
              <a:gd name="T36" fmla="*/ 381 w 597"/>
              <a:gd name="T37" fmla="*/ 170 h 735"/>
              <a:gd name="T38" fmla="*/ 369 w 597"/>
              <a:gd name="T39" fmla="*/ 197 h 735"/>
              <a:gd name="T40" fmla="*/ 335 w 597"/>
              <a:gd name="T41" fmla="*/ 195 h 735"/>
              <a:gd name="T42" fmla="*/ 313 w 597"/>
              <a:gd name="T43" fmla="*/ 201 h 735"/>
              <a:gd name="T44" fmla="*/ 302 w 597"/>
              <a:gd name="T45" fmla="*/ 203 h 735"/>
              <a:gd name="T46" fmla="*/ 278 w 597"/>
              <a:gd name="T47" fmla="*/ 194 h 735"/>
              <a:gd name="T48" fmla="*/ 265 w 597"/>
              <a:gd name="T49" fmla="*/ 172 h 735"/>
              <a:gd name="T50" fmla="*/ 255 w 597"/>
              <a:gd name="T51" fmla="*/ 141 h 735"/>
              <a:gd name="T52" fmla="*/ 243 w 597"/>
              <a:gd name="T53" fmla="*/ 98 h 735"/>
              <a:gd name="T54" fmla="*/ 209 w 597"/>
              <a:gd name="T55" fmla="*/ 84 h 735"/>
              <a:gd name="T56" fmla="*/ 185 w 597"/>
              <a:gd name="T57" fmla="*/ 86 h 735"/>
              <a:gd name="T58" fmla="*/ 155 w 597"/>
              <a:gd name="T59" fmla="*/ 84 h 735"/>
              <a:gd name="T60" fmla="*/ 112 w 597"/>
              <a:gd name="T61" fmla="*/ 82 h 735"/>
              <a:gd name="T62" fmla="*/ 89 w 597"/>
              <a:gd name="T63" fmla="*/ 84 h 735"/>
              <a:gd name="T64" fmla="*/ 67 w 597"/>
              <a:gd name="T65" fmla="*/ 84 h 735"/>
              <a:gd name="T66" fmla="*/ 43 w 597"/>
              <a:gd name="T67" fmla="*/ 97 h 735"/>
              <a:gd name="T68" fmla="*/ 48 w 597"/>
              <a:gd name="T69" fmla="*/ 128 h 735"/>
              <a:gd name="T70" fmla="*/ 56 w 597"/>
              <a:gd name="T71" fmla="*/ 157 h 735"/>
              <a:gd name="T72" fmla="*/ 69 w 597"/>
              <a:gd name="T73" fmla="*/ 254 h 735"/>
              <a:gd name="T74" fmla="*/ 75 w 597"/>
              <a:gd name="T75" fmla="*/ 270 h 735"/>
              <a:gd name="T76" fmla="*/ 108 w 597"/>
              <a:gd name="T77" fmla="*/ 388 h 735"/>
              <a:gd name="T78" fmla="*/ 93 w 597"/>
              <a:gd name="T79" fmla="*/ 442 h 735"/>
              <a:gd name="T80" fmla="*/ 66 w 597"/>
              <a:gd name="T81" fmla="*/ 460 h 735"/>
              <a:gd name="T82" fmla="*/ 44 w 597"/>
              <a:gd name="T83" fmla="*/ 484 h 735"/>
              <a:gd name="T84" fmla="*/ 34 w 597"/>
              <a:gd name="T85" fmla="*/ 524 h 735"/>
              <a:gd name="T86" fmla="*/ 21 w 597"/>
              <a:gd name="T87" fmla="*/ 579 h 735"/>
              <a:gd name="T88" fmla="*/ 6 w 597"/>
              <a:gd name="T89" fmla="*/ 618 h 735"/>
              <a:gd name="T90" fmla="*/ 13 w 597"/>
              <a:gd name="T91" fmla="*/ 654 h 735"/>
              <a:gd name="T92" fmla="*/ 3 w 597"/>
              <a:gd name="T93" fmla="*/ 696 h 735"/>
              <a:gd name="T94" fmla="*/ 24 w 597"/>
              <a:gd name="T95" fmla="*/ 691 h 735"/>
              <a:gd name="T96" fmla="*/ 50 w 597"/>
              <a:gd name="T97" fmla="*/ 695 h 735"/>
              <a:gd name="T98" fmla="*/ 81 w 597"/>
              <a:gd name="T99" fmla="*/ 681 h 735"/>
              <a:gd name="T100" fmla="*/ 322 w 597"/>
              <a:gd name="T101" fmla="*/ 703 h 735"/>
              <a:gd name="T102" fmla="*/ 361 w 597"/>
              <a:gd name="T103" fmla="*/ 724 h 735"/>
              <a:gd name="T104" fmla="*/ 411 w 597"/>
              <a:gd name="T105" fmla="*/ 729 h 735"/>
              <a:gd name="T106" fmla="*/ 463 w 597"/>
              <a:gd name="T107" fmla="*/ 735 h 735"/>
              <a:gd name="T108" fmla="*/ 493 w 597"/>
              <a:gd name="T109" fmla="*/ 657 h 735"/>
              <a:gd name="T110" fmla="*/ 487 w 597"/>
              <a:gd name="T111" fmla="*/ 635 h 735"/>
              <a:gd name="T112" fmla="*/ 571 w 597"/>
              <a:gd name="T113" fmla="*/ 470 h 735"/>
              <a:gd name="T114" fmla="*/ 580 w 597"/>
              <a:gd name="T115" fmla="*/ 440 h 735"/>
              <a:gd name="T116" fmla="*/ 585 w 597"/>
              <a:gd name="T117" fmla="*/ 426 h 735"/>
              <a:gd name="T118" fmla="*/ 594 w 597"/>
              <a:gd name="T119" fmla="*/ 38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 h="735">
                <a:moveTo>
                  <a:pt x="30" y="77"/>
                </a:moveTo>
                <a:cubicBezTo>
                  <a:pt x="30" y="77"/>
                  <a:pt x="31" y="78"/>
                  <a:pt x="32" y="79"/>
                </a:cubicBezTo>
                <a:cubicBezTo>
                  <a:pt x="37" y="76"/>
                  <a:pt x="42" y="74"/>
                  <a:pt x="45" y="72"/>
                </a:cubicBezTo>
                <a:cubicBezTo>
                  <a:pt x="53" y="68"/>
                  <a:pt x="41" y="42"/>
                  <a:pt x="41" y="42"/>
                </a:cubicBezTo>
                <a:cubicBezTo>
                  <a:pt x="65" y="25"/>
                  <a:pt x="65" y="25"/>
                  <a:pt x="65" y="25"/>
                </a:cubicBezTo>
                <a:cubicBezTo>
                  <a:pt x="68" y="17"/>
                  <a:pt x="68" y="17"/>
                  <a:pt x="68" y="17"/>
                </a:cubicBezTo>
                <a:cubicBezTo>
                  <a:pt x="68" y="17"/>
                  <a:pt x="66" y="0"/>
                  <a:pt x="59" y="1"/>
                </a:cubicBezTo>
                <a:cubicBezTo>
                  <a:pt x="52" y="2"/>
                  <a:pt x="38" y="15"/>
                  <a:pt x="38" y="15"/>
                </a:cubicBezTo>
                <a:cubicBezTo>
                  <a:pt x="38" y="29"/>
                  <a:pt x="38" y="29"/>
                  <a:pt x="38" y="29"/>
                </a:cubicBezTo>
                <a:cubicBezTo>
                  <a:pt x="27" y="29"/>
                  <a:pt x="27" y="29"/>
                  <a:pt x="27" y="29"/>
                </a:cubicBezTo>
                <a:cubicBezTo>
                  <a:pt x="23" y="35"/>
                  <a:pt x="23" y="35"/>
                  <a:pt x="23" y="35"/>
                </a:cubicBezTo>
                <a:cubicBezTo>
                  <a:pt x="26" y="39"/>
                  <a:pt x="26" y="39"/>
                  <a:pt x="26" y="39"/>
                </a:cubicBezTo>
                <a:lnTo>
                  <a:pt x="30" y="77"/>
                </a:lnTo>
                <a:close/>
                <a:moveTo>
                  <a:pt x="583" y="362"/>
                </a:moveTo>
                <a:cubicBezTo>
                  <a:pt x="569" y="364"/>
                  <a:pt x="569" y="364"/>
                  <a:pt x="569" y="364"/>
                </a:cubicBezTo>
                <a:cubicBezTo>
                  <a:pt x="569" y="364"/>
                  <a:pt x="565" y="357"/>
                  <a:pt x="558" y="357"/>
                </a:cubicBezTo>
                <a:cubicBezTo>
                  <a:pt x="551" y="357"/>
                  <a:pt x="551" y="362"/>
                  <a:pt x="551" y="362"/>
                </a:cubicBezTo>
                <a:cubicBezTo>
                  <a:pt x="535" y="367"/>
                  <a:pt x="535" y="367"/>
                  <a:pt x="535" y="367"/>
                </a:cubicBezTo>
                <a:cubicBezTo>
                  <a:pt x="517" y="363"/>
                  <a:pt x="517" y="363"/>
                  <a:pt x="517" y="363"/>
                </a:cubicBezTo>
                <a:cubicBezTo>
                  <a:pt x="511" y="375"/>
                  <a:pt x="511" y="375"/>
                  <a:pt x="511" y="375"/>
                </a:cubicBezTo>
                <a:cubicBezTo>
                  <a:pt x="511" y="375"/>
                  <a:pt x="503" y="373"/>
                  <a:pt x="500" y="369"/>
                </a:cubicBezTo>
                <a:cubicBezTo>
                  <a:pt x="497" y="365"/>
                  <a:pt x="500" y="353"/>
                  <a:pt x="503" y="346"/>
                </a:cubicBezTo>
                <a:cubicBezTo>
                  <a:pt x="506" y="339"/>
                  <a:pt x="507" y="324"/>
                  <a:pt x="507" y="324"/>
                </a:cubicBezTo>
                <a:cubicBezTo>
                  <a:pt x="507" y="324"/>
                  <a:pt x="503" y="306"/>
                  <a:pt x="496" y="299"/>
                </a:cubicBezTo>
                <a:cubicBezTo>
                  <a:pt x="489" y="292"/>
                  <a:pt x="483" y="284"/>
                  <a:pt x="483" y="276"/>
                </a:cubicBezTo>
                <a:cubicBezTo>
                  <a:pt x="483" y="268"/>
                  <a:pt x="488" y="256"/>
                  <a:pt x="488" y="256"/>
                </a:cubicBezTo>
                <a:cubicBezTo>
                  <a:pt x="485" y="240"/>
                  <a:pt x="485" y="240"/>
                  <a:pt x="485" y="240"/>
                </a:cubicBezTo>
                <a:cubicBezTo>
                  <a:pt x="485" y="240"/>
                  <a:pt x="493" y="231"/>
                  <a:pt x="493" y="224"/>
                </a:cubicBezTo>
                <a:cubicBezTo>
                  <a:pt x="493" y="217"/>
                  <a:pt x="480" y="204"/>
                  <a:pt x="480" y="204"/>
                </a:cubicBezTo>
                <a:cubicBezTo>
                  <a:pt x="477" y="190"/>
                  <a:pt x="477" y="190"/>
                  <a:pt x="477" y="190"/>
                </a:cubicBezTo>
                <a:cubicBezTo>
                  <a:pt x="484" y="180"/>
                  <a:pt x="484" y="180"/>
                  <a:pt x="484" y="180"/>
                </a:cubicBezTo>
                <a:cubicBezTo>
                  <a:pt x="484" y="162"/>
                  <a:pt x="484" y="162"/>
                  <a:pt x="484" y="162"/>
                </a:cubicBezTo>
                <a:cubicBezTo>
                  <a:pt x="424" y="163"/>
                  <a:pt x="424" y="163"/>
                  <a:pt x="424" y="163"/>
                </a:cubicBezTo>
                <a:cubicBezTo>
                  <a:pt x="423" y="155"/>
                  <a:pt x="423" y="155"/>
                  <a:pt x="423" y="155"/>
                </a:cubicBezTo>
                <a:cubicBezTo>
                  <a:pt x="423" y="155"/>
                  <a:pt x="427" y="146"/>
                  <a:pt x="418" y="143"/>
                </a:cubicBezTo>
                <a:cubicBezTo>
                  <a:pt x="409" y="140"/>
                  <a:pt x="409" y="148"/>
                  <a:pt x="409" y="148"/>
                </a:cubicBezTo>
                <a:cubicBezTo>
                  <a:pt x="409" y="148"/>
                  <a:pt x="380" y="145"/>
                  <a:pt x="375" y="149"/>
                </a:cubicBezTo>
                <a:cubicBezTo>
                  <a:pt x="370" y="153"/>
                  <a:pt x="381" y="165"/>
                  <a:pt x="381" y="170"/>
                </a:cubicBezTo>
                <a:cubicBezTo>
                  <a:pt x="381" y="175"/>
                  <a:pt x="374" y="175"/>
                  <a:pt x="371" y="179"/>
                </a:cubicBezTo>
                <a:cubicBezTo>
                  <a:pt x="368" y="183"/>
                  <a:pt x="369" y="197"/>
                  <a:pt x="369" y="197"/>
                </a:cubicBezTo>
                <a:cubicBezTo>
                  <a:pt x="339" y="200"/>
                  <a:pt x="339" y="200"/>
                  <a:pt x="339" y="200"/>
                </a:cubicBezTo>
                <a:cubicBezTo>
                  <a:pt x="335" y="195"/>
                  <a:pt x="335" y="195"/>
                  <a:pt x="335" y="195"/>
                </a:cubicBezTo>
                <a:cubicBezTo>
                  <a:pt x="328" y="201"/>
                  <a:pt x="328" y="201"/>
                  <a:pt x="328" y="201"/>
                </a:cubicBezTo>
                <a:cubicBezTo>
                  <a:pt x="313" y="201"/>
                  <a:pt x="313" y="201"/>
                  <a:pt x="313" y="201"/>
                </a:cubicBezTo>
                <a:cubicBezTo>
                  <a:pt x="309" y="208"/>
                  <a:pt x="309" y="208"/>
                  <a:pt x="309" y="208"/>
                </a:cubicBezTo>
                <a:cubicBezTo>
                  <a:pt x="302" y="203"/>
                  <a:pt x="302" y="203"/>
                  <a:pt x="302" y="203"/>
                </a:cubicBezTo>
                <a:cubicBezTo>
                  <a:pt x="281" y="204"/>
                  <a:pt x="281" y="204"/>
                  <a:pt x="281" y="204"/>
                </a:cubicBezTo>
                <a:cubicBezTo>
                  <a:pt x="278" y="194"/>
                  <a:pt x="278" y="194"/>
                  <a:pt x="278" y="194"/>
                </a:cubicBezTo>
                <a:cubicBezTo>
                  <a:pt x="272" y="186"/>
                  <a:pt x="272" y="186"/>
                  <a:pt x="272" y="186"/>
                </a:cubicBezTo>
                <a:cubicBezTo>
                  <a:pt x="272" y="186"/>
                  <a:pt x="270" y="178"/>
                  <a:pt x="265" y="172"/>
                </a:cubicBezTo>
                <a:cubicBezTo>
                  <a:pt x="260" y="166"/>
                  <a:pt x="254" y="163"/>
                  <a:pt x="254" y="163"/>
                </a:cubicBezTo>
                <a:cubicBezTo>
                  <a:pt x="254" y="163"/>
                  <a:pt x="256" y="147"/>
                  <a:pt x="255" y="141"/>
                </a:cubicBezTo>
                <a:cubicBezTo>
                  <a:pt x="254" y="135"/>
                  <a:pt x="244" y="128"/>
                  <a:pt x="244" y="128"/>
                </a:cubicBezTo>
                <a:cubicBezTo>
                  <a:pt x="243" y="98"/>
                  <a:pt x="243" y="98"/>
                  <a:pt x="243" y="98"/>
                </a:cubicBezTo>
                <a:cubicBezTo>
                  <a:pt x="243" y="98"/>
                  <a:pt x="237" y="94"/>
                  <a:pt x="232" y="85"/>
                </a:cubicBezTo>
                <a:cubicBezTo>
                  <a:pt x="227" y="76"/>
                  <a:pt x="209" y="84"/>
                  <a:pt x="209" y="84"/>
                </a:cubicBezTo>
                <a:cubicBezTo>
                  <a:pt x="195" y="83"/>
                  <a:pt x="195" y="83"/>
                  <a:pt x="195" y="83"/>
                </a:cubicBezTo>
                <a:cubicBezTo>
                  <a:pt x="185" y="86"/>
                  <a:pt x="185" y="86"/>
                  <a:pt x="185" y="86"/>
                </a:cubicBezTo>
                <a:cubicBezTo>
                  <a:pt x="185" y="86"/>
                  <a:pt x="178" y="86"/>
                  <a:pt x="173" y="86"/>
                </a:cubicBezTo>
                <a:cubicBezTo>
                  <a:pt x="168" y="86"/>
                  <a:pt x="155" y="84"/>
                  <a:pt x="155" y="84"/>
                </a:cubicBezTo>
                <a:cubicBezTo>
                  <a:pt x="155" y="84"/>
                  <a:pt x="137" y="87"/>
                  <a:pt x="130" y="88"/>
                </a:cubicBezTo>
                <a:cubicBezTo>
                  <a:pt x="123" y="89"/>
                  <a:pt x="112" y="82"/>
                  <a:pt x="112" y="82"/>
                </a:cubicBezTo>
                <a:cubicBezTo>
                  <a:pt x="97" y="86"/>
                  <a:pt x="97" y="86"/>
                  <a:pt x="97" y="86"/>
                </a:cubicBezTo>
                <a:cubicBezTo>
                  <a:pt x="89" y="84"/>
                  <a:pt x="89" y="84"/>
                  <a:pt x="89" y="84"/>
                </a:cubicBezTo>
                <a:cubicBezTo>
                  <a:pt x="84" y="86"/>
                  <a:pt x="84" y="86"/>
                  <a:pt x="84" y="86"/>
                </a:cubicBezTo>
                <a:cubicBezTo>
                  <a:pt x="67" y="84"/>
                  <a:pt x="67" y="84"/>
                  <a:pt x="67" y="84"/>
                </a:cubicBezTo>
                <a:cubicBezTo>
                  <a:pt x="44" y="94"/>
                  <a:pt x="44" y="94"/>
                  <a:pt x="44" y="94"/>
                </a:cubicBezTo>
                <a:cubicBezTo>
                  <a:pt x="44" y="95"/>
                  <a:pt x="44" y="96"/>
                  <a:pt x="43" y="97"/>
                </a:cubicBezTo>
                <a:cubicBezTo>
                  <a:pt x="37" y="101"/>
                  <a:pt x="32" y="102"/>
                  <a:pt x="32" y="102"/>
                </a:cubicBezTo>
                <a:cubicBezTo>
                  <a:pt x="32" y="102"/>
                  <a:pt x="45" y="121"/>
                  <a:pt x="48" y="128"/>
                </a:cubicBezTo>
                <a:cubicBezTo>
                  <a:pt x="51" y="135"/>
                  <a:pt x="60" y="138"/>
                  <a:pt x="60" y="138"/>
                </a:cubicBezTo>
                <a:cubicBezTo>
                  <a:pt x="56" y="157"/>
                  <a:pt x="56" y="157"/>
                  <a:pt x="56" y="157"/>
                </a:cubicBezTo>
                <a:cubicBezTo>
                  <a:pt x="56" y="157"/>
                  <a:pt x="88" y="194"/>
                  <a:pt x="85" y="221"/>
                </a:cubicBezTo>
                <a:cubicBezTo>
                  <a:pt x="82" y="248"/>
                  <a:pt x="69" y="254"/>
                  <a:pt x="69" y="254"/>
                </a:cubicBezTo>
                <a:cubicBezTo>
                  <a:pt x="68" y="271"/>
                  <a:pt x="68" y="271"/>
                  <a:pt x="68" y="271"/>
                </a:cubicBezTo>
                <a:cubicBezTo>
                  <a:pt x="75" y="270"/>
                  <a:pt x="75" y="270"/>
                  <a:pt x="75" y="270"/>
                </a:cubicBezTo>
                <a:cubicBezTo>
                  <a:pt x="75" y="270"/>
                  <a:pt x="71" y="293"/>
                  <a:pt x="85" y="314"/>
                </a:cubicBezTo>
                <a:cubicBezTo>
                  <a:pt x="99" y="335"/>
                  <a:pt x="111" y="373"/>
                  <a:pt x="108" y="388"/>
                </a:cubicBezTo>
                <a:cubicBezTo>
                  <a:pt x="105" y="403"/>
                  <a:pt x="94" y="420"/>
                  <a:pt x="94" y="420"/>
                </a:cubicBezTo>
                <a:cubicBezTo>
                  <a:pt x="94" y="420"/>
                  <a:pt x="101" y="436"/>
                  <a:pt x="93" y="442"/>
                </a:cubicBezTo>
                <a:cubicBezTo>
                  <a:pt x="85" y="448"/>
                  <a:pt x="72" y="446"/>
                  <a:pt x="72" y="446"/>
                </a:cubicBezTo>
                <a:cubicBezTo>
                  <a:pt x="66" y="460"/>
                  <a:pt x="66" y="460"/>
                  <a:pt x="66" y="460"/>
                </a:cubicBezTo>
                <a:cubicBezTo>
                  <a:pt x="68" y="475"/>
                  <a:pt x="68" y="475"/>
                  <a:pt x="68" y="475"/>
                </a:cubicBezTo>
                <a:cubicBezTo>
                  <a:pt x="68" y="475"/>
                  <a:pt x="43" y="472"/>
                  <a:pt x="44" y="484"/>
                </a:cubicBezTo>
                <a:cubicBezTo>
                  <a:pt x="45" y="496"/>
                  <a:pt x="41" y="514"/>
                  <a:pt x="41" y="514"/>
                </a:cubicBezTo>
                <a:cubicBezTo>
                  <a:pt x="34" y="524"/>
                  <a:pt x="34" y="524"/>
                  <a:pt x="34" y="524"/>
                </a:cubicBezTo>
                <a:cubicBezTo>
                  <a:pt x="34" y="524"/>
                  <a:pt x="38" y="556"/>
                  <a:pt x="35" y="566"/>
                </a:cubicBezTo>
                <a:cubicBezTo>
                  <a:pt x="32" y="576"/>
                  <a:pt x="21" y="579"/>
                  <a:pt x="21" y="579"/>
                </a:cubicBezTo>
                <a:cubicBezTo>
                  <a:pt x="21" y="606"/>
                  <a:pt x="21" y="606"/>
                  <a:pt x="21" y="606"/>
                </a:cubicBezTo>
                <a:cubicBezTo>
                  <a:pt x="6" y="618"/>
                  <a:pt x="6" y="618"/>
                  <a:pt x="6" y="618"/>
                </a:cubicBezTo>
                <a:cubicBezTo>
                  <a:pt x="6" y="645"/>
                  <a:pt x="6" y="645"/>
                  <a:pt x="6" y="645"/>
                </a:cubicBezTo>
                <a:cubicBezTo>
                  <a:pt x="13" y="654"/>
                  <a:pt x="13" y="654"/>
                  <a:pt x="13" y="654"/>
                </a:cubicBezTo>
                <a:cubicBezTo>
                  <a:pt x="0" y="669"/>
                  <a:pt x="0" y="669"/>
                  <a:pt x="0" y="669"/>
                </a:cubicBezTo>
                <a:cubicBezTo>
                  <a:pt x="3" y="696"/>
                  <a:pt x="3" y="696"/>
                  <a:pt x="3" y="696"/>
                </a:cubicBezTo>
                <a:cubicBezTo>
                  <a:pt x="13" y="695"/>
                  <a:pt x="13" y="695"/>
                  <a:pt x="13" y="695"/>
                </a:cubicBezTo>
                <a:cubicBezTo>
                  <a:pt x="24" y="691"/>
                  <a:pt x="24" y="691"/>
                  <a:pt x="24" y="691"/>
                </a:cubicBezTo>
                <a:cubicBezTo>
                  <a:pt x="31" y="696"/>
                  <a:pt x="31" y="696"/>
                  <a:pt x="31" y="696"/>
                </a:cubicBezTo>
                <a:cubicBezTo>
                  <a:pt x="31" y="696"/>
                  <a:pt x="43" y="696"/>
                  <a:pt x="50" y="695"/>
                </a:cubicBezTo>
                <a:cubicBezTo>
                  <a:pt x="57" y="694"/>
                  <a:pt x="61" y="680"/>
                  <a:pt x="61" y="680"/>
                </a:cubicBezTo>
                <a:cubicBezTo>
                  <a:pt x="61" y="680"/>
                  <a:pt x="82" y="682"/>
                  <a:pt x="81" y="681"/>
                </a:cubicBezTo>
                <a:cubicBezTo>
                  <a:pt x="85" y="692"/>
                  <a:pt x="119" y="705"/>
                  <a:pt x="119" y="705"/>
                </a:cubicBezTo>
                <a:cubicBezTo>
                  <a:pt x="322" y="703"/>
                  <a:pt x="322" y="703"/>
                  <a:pt x="322" y="703"/>
                </a:cubicBezTo>
                <a:cubicBezTo>
                  <a:pt x="322" y="703"/>
                  <a:pt x="331" y="722"/>
                  <a:pt x="338" y="724"/>
                </a:cubicBezTo>
                <a:cubicBezTo>
                  <a:pt x="345" y="726"/>
                  <a:pt x="361" y="724"/>
                  <a:pt x="361" y="724"/>
                </a:cubicBezTo>
                <a:cubicBezTo>
                  <a:pt x="365" y="730"/>
                  <a:pt x="365" y="730"/>
                  <a:pt x="365" y="730"/>
                </a:cubicBezTo>
                <a:cubicBezTo>
                  <a:pt x="411" y="729"/>
                  <a:pt x="411" y="729"/>
                  <a:pt x="411" y="729"/>
                </a:cubicBezTo>
                <a:cubicBezTo>
                  <a:pt x="417" y="735"/>
                  <a:pt x="417" y="735"/>
                  <a:pt x="417" y="735"/>
                </a:cubicBezTo>
                <a:cubicBezTo>
                  <a:pt x="417" y="735"/>
                  <a:pt x="435" y="735"/>
                  <a:pt x="463" y="735"/>
                </a:cubicBezTo>
                <a:cubicBezTo>
                  <a:pt x="491" y="735"/>
                  <a:pt x="551" y="715"/>
                  <a:pt x="551" y="715"/>
                </a:cubicBezTo>
                <a:cubicBezTo>
                  <a:pt x="493" y="657"/>
                  <a:pt x="493" y="657"/>
                  <a:pt x="493" y="657"/>
                </a:cubicBezTo>
                <a:cubicBezTo>
                  <a:pt x="493" y="645"/>
                  <a:pt x="493" y="645"/>
                  <a:pt x="493" y="645"/>
                </a:cubicBezTo>
                <a:cubicBezTo>
                  <a:pt x="487" y="635"/>
                  <a:pt x="487" y="635"/>
                  <a:pt x="487" y="635"/>
                </a:cubicBezTo>
                <a:cubicBezTo>
                  <a:pt x="488" y="468"/>
                  <a:pt x="488" y="468"/>
                  <a:pt x="488" y="468"/>
                </a:cubicBezTo>
                <a:cubicBezTo>
                  <a:pt x="571" y="470"/>
                  <a:pt x="571" y="470"/>
                  <a:pt x="571" y="470"/>
                </a:cubicBezTo>
                <a:cubicBezTo>
                  <a:pt x="571" y="470"/>
                  <a:pt x="582" y="470"/>
                  <a:pt x="584" y="463"/>
                </a:cubicBezTo>
                <a:cubicBezTo>
                  <a:pt x="586" y="456"/>
                  <a:pt x="580" y="440"/>
                  <a:pt x="580" y="440"/>
                </a:cubicBezTo>
                <a:cubicBezTo>
                  <a:pt x="593" y="437"/>
                  <a:pt x="593" y="437"/>
                  <a:pt x="593" y="437"/>
                </a:cubicBezTo>
                <a:cubicBezTo>
                  <a:pt x="585" y="426"/>
                  <a:pt x="585" y="426"/>
                  <a:pt x="585" y="426"/>
                </a:cubicBezTo>
                <a:cubicBezTo>
                  <a:pt x="583" y="391"/>
                  <a:pt x="583" y="391"/>
                  <a:pt x="583" y="391"/>
                </a:cubicBezTo>
                <a:cubicBezTo>
                  <a:pt x="583" y="391"/>
                  <a:pt x="591" y="389"/>
                  <a:pt x="594" y="386"/>
                </a:cubicBezTo>
                <a:cubicBezTo>
                  <a:pt x="597" y="383"/>
                  <a:pt x="583" y="362"/>
                  <a:pt x="583" y="36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8" name="Freeform 135"/>
          <p:cNvSpPr>
            <a:spLocks noChangeAspect="1"/>
          </p:cNvSpPr>
          <p:nvPr/>
        </p:nvSpPr>
        <p:spPr bwMode="gray">
          <a:xfrm>
            <a:off x="4940300" y="4537075"/>
            <a:ext cx="58738" cy="60325"/>
          </a:xfrm>
          <a:custGeom>
            <a:avLst/>
            <a:gdLst>
              <a:gd name="T0" fmla="*/ 35 w 104"/>
              <a:gd name="T1" fmla="*/ 98 h 98"/>
              <a:gd name="T2" fmla="*/ 52 w 104"/>
              <a:gd name="T3" fmla="*/ 91 h 98"/>
              <a:gd name="T4" fmla="*/ 57 w 104"/>
              <a:gd name="T5" fmla="*/ 74 h 98"/>
              <a:gd name="T6" fmla="*/ 87 w 104"/>
              <a:gd name="T7" fmla="*/ 74 h 98"/>
              <a:gd name="T8" fmla="*/ 90 w 104"/>
              <a:gd name="T9" fmla="*/ 74 h 98"/>
              <a:gd name="T10" fmla="*/ 104 w 104"/>
              <a:gd name="T11" fmla="*/ 64 h 98"/>
              <a:gd name="T12" fmla="*/ 98 w 104"/>
              <a:gd name="T13" fmla="*/ 44 h 98"/>
              <a:gd name="T14" fmla="*/ 100 w 104"/>
              <a:gd name="T15" fmla="*/ 31 h 98"/>
              <a:gd name="T16" fmla="*/ 86 w 104"/>
              <a:gd name="T17" fmla="*/ 13 h 98"/>
              <a:gd name="T18" fmla="*/ 91 w 104"/>
              <a:gd name="T19" fmla="*/ 0 h 98"/>
              <a:gd name="T20" fmla="*/ 75 w 104"/>
              <a:gd name="T21" fmla="*/ 1 h 98"/>
              <a:gd name="T22" fmla="*/ 64 w 104"/>
              <a:gd name="T23" fmla="*/ 25 h 98"/>
              <a:gd name="T24" fmla="*/ 52 w 104"/>
              <a:gd name="T25" fmla="*/ 17 h 98"/>
              <a:gd name="T26" fmla="*/ 42 w 104"/>
              <a:gd name="T27" fmla="*/ 17 h 98"/>
              <a:gd name="T28" fmla="*/ 17 w 104"/>
              <a:gd name="T29" fmla="*/ 36 h 98"/>
              <a:gd name="T30" fmla="*/ 24 w 104"/>
              <a:gd name="T31" fmla="*/ 58 h 98"/>
              <a:gd name="T32" fmla="*/ 4 w 104"/>
              <a:gd name="T33" fmla="*/ 80 h 98"/>
              <a:gd name="T34" fmla="*/ 22 w 104"/>
              <a:gd name="T35" fmla="*/ 85 h 98"/>
              <a:gd name="T36" fmla="*/ 35 w 104"/>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98">
                <a:moveTo>
                  <a:pt x="35" y="98"/>
                </a:moveTo>
                <a:cubicBezTo>
                  <a:pt x="39" y="98"/>
                  <a:pt x="52" y="91"/>
                  <a:pt x="52" y="91"/>
                </a:cubicBezTo>
                <a:cubicBezTo>
                  <a:pt x="57" y="74"/>
                  <a:pt x="57" y="74"/>
                  <a:pt x="57" y="74"/>
                </a:cubicBezTo>
                <a:cubicBezTo>
                  <a:pt x="87" y="74"/>
                  <a:pt x="87" y="74"/>
                  <a:pt x="87" y="74"/>
                </a:cubicBezTo>
                <a:cubicBezTo>
                  <a:pt x="90" y="74"/>
                  <a:pt x="90" y="74"/>
                  <a:pt x="90" y="74"/>
                </a:cubicBezTo>
                <a:cubicBezTo>
                  <a:pt x="96" y="73"/>
                  <a:pt x="104" y="71"/>
                  <a:pt x="104" y="64"/>
                </a:cubicBezTo>
                <a:cubicBezTo>
                  <a:pt x="104" y="52"/>
                  <a:pt x="98" y="44"/>
                  <a:pt x="98" y="44"/>
                </a:cubicBezTo>
                <a:cubicBezTo>
                  <a:pt x="98" y="44"/>
                  <a:pt x="104" y="39"/>
                  <a:pt x="100" y="31"/>
                </a:cubicBezTo>
                <a:cubicBezTo>
                  <a:pt x="96" y="23"/>
                  <a:pt x="86" y="13"/>
                  <a:pt x="86" y="13"/>
                </a:cubicBezTo>
                <a:cubicBezTo>
                  <a:pt x="91" y="0"/>
                  <a:pt x="91" y="0"/>
                  <a:pt x="91" y="0"/>
                </a:cubicBezTo>
                <a:cubicBezTo>
                  <a:pt x="75" y="1"/>
                  <a:pt x="75" y="1"/>
                  <a:pt x="75" y="1"/>
                </a:cubicBezTo>
                <a:cubicBezTo>
                  <a:pt x="75" y="1"/>
                  <a:pt x="71" y="17"/>
                  <a:pt x="64" y="25"/>
                </a:cubicBezTo>
                <a:cubicBezTo>
                  <a:pt x="58" y="32"/>
                  <a:pt x="52" y="17"/>
                  <a:pt x="52" y="17"/>
                </a:cubicBezTo>
                <a:cubicBezTo>
                  <a:pt x="42" y="17"/>
                  <a:pt x="42" y="17"/>
                  <a:pt x="42" y="17"/>
                </a:cubicBezTo>
                <a:cubicBezTo>
                  <a:pt x="42" y="17"/>
                  <a:pt x="18" y="28"/>
                  <a:pt x="17" y="36"/>
                </a:cubicBezTo>
                <a:cubicBezTo>
                  <a:pt x="15" y="44"/>
                  <a:pt x="25" y="55"/>
                  <a:pt x="24" y="58"/>
                </a:cubicBezTo>
                <a:cubicBezTo>
                  <a:pt x="22" y="62"/>
                  <a:pt x="0" y="72"/>
                  <a:pt x="4" y="80"/>
                </a:cubicBezTo>
                <a:cubicBezTo>
                  <a:pt x="8" y="88"/>
                  <a:pt x="22" y="85"/>
                  <a:pt x="22" y="85"/>
                </a:cubicBezTo>
                <a:cubicBezTo>
                  <a:pt x="22" y="85"/>
                  <a:pt x="31" y="98"/>
                  <a:pt x="35" y="9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39" name="Freeform 136"/>
          <p:cNvSpPr>
            <a:spLocks noChangeAspect="1"/>
          </p:cNvSpPr>
          <p:nvPr/>
        </p:nvSpPr>
        <p:spPr bwMode="gray">
          <a:xfrm>
            <a:off x="4552950" y="4137025"/>
            <a:ext cx="349250" cy="288925"/>
          </a:xfrm>
          <a:custGeom>
            <a:avLst/>
            <a:gdLst>
              <a:gd name="T0" fmla="*/ 589 w 614"/>
              <a:gd name="T1" fmla="*/ 267 h 467"/>
              <a:gd name="T2" fmla="*/ 575 w 614"/>
              <a:gd name="T3" fmla="*/ 253 h 467"/>
              <a:gd name="T4" fmla="*/ 573 w 614"/>
              <a:gd name="T5" fmla="*/ 236 h 467"/>
              <a:gd name="T6" fmla="*/ 542 w 614"/>
              <a:gd name="T7" fmla="*/ 203 h 467"/>
              <a:gd name="T8" fmla="*/ 521 w 614"/>
              <a:gd name="T9" fmla="*/ 175 h 467"/>
              <a:gd name="T10" fmla="*/ 502 w 614"/>
              <a:gd name="T11" fmla="*/ 152 h 467"/>
              <a:gd name="T12" fmla="*/ 467 w 614"/>
              <a:gd name="T13" fmla="*/ 130 h 467"/>
              <a:gd name="T14" fmla="*/ 433 w 614"/>
              <a:gd name="T15" fmla="*/ 120 h 467"/>
              <a:gd name="T16" fmla="*/ 431 w 614"/>
              <a:gd name="T17" fmla="*/ 102 h 467"/>
              <a:gd name="T18" fmla="*/ 402 w 614"/>
              <a:gd name="T19" fmla="*/ 8 h 467"/>
              <a:gd name="T20" fmla="*/ 385 w 614"/>
              <a:gd name="T21" fmla="*/ 0 h 467"/>
              <a:gd name="T22" fmla="*/ 345 w 614"/>
              <a:gd name="T23" fmla="*/ 38 h 467"/>
              <a:gd name="T24" fmla="*/ 320 w 614"/>
              <a:gd name="T25" fmla="*/ 55 h 467"/>
              <a:gd name="T26" fmla="*/ 222 w 614"/>
              <a:gd name="T27" fmla="*/ 107 h 467"/>
              <a:gd name="T28" fmla="*/ 223 w 614"/>
              <a:gd name="T29" fmla="*/ 132 h 467"/>
              <a:gd name="T30" fmla="*/ 151 w 614"/>
              <a:gd name="T31" fmla="*/ 160 h 467"/>
              <a:gd name="T32" fmla="*/ 108 w 614"/>
              <a:gd name="T33" fmla="*/ 165 h 467"/>
              <a:gd name="T34" fmla="*/ 56 w 614"/>
              <a:gd name="T35" fmla="*/ 186 h 467"/>
              <a:gd name="T36" fmla="*/ 35 w 614"/>
              <a:gd name="T37" fmla="*/ 224 h 467"/>
              <a:gd name="T38" fmla="*/ 24 w 614"/>
              <a:gd name="T39" fmla="*/ 249 h 467"/>
              <a:gd name="T40" fmla="*/ 15 w 614"/>
              <a:gd name="T41" fmla="*/ 273 h 467"/>
              <a:gd name="T42" fmla="*/ 7 w 614"/>
              <a:gd name="T43" fmla="*/ 306 h 467"/>
              <a:gd name="T44" fmla="*/ 19 w 614"/>
              <a:gd name="T45" fmla="*/ 344 h 467"/>
              <a:gd name="T46" fmla="*/ 36 w 614"/>
              <a:gd name="T47" fmla="*/ 381 h 467"/>
              <a:gd name="T48" fmla="*/ 79 w 614"/>
              <a:gd name="T49" fmla="*/ 428 h 467"/>
              <a:gd name="T50" fmla="*/ 83 w 614"/>
              <a:gd name="T51" fmla="*/ 461 h 467"/>
              <a:gd name="T52" fmla="*/ 106 w 614"/>
              <a:gd name="T53" fmla="*/ 441 h 467"/>
              <a:gd name="T54" fmla="*/ 108 w 614"/>
              <a:gd name="T55" fmla="*/ 400 h 467"/>
              <a:gd name="T56" fmla="*/ 147 w 614"/>
              <a:gd name="T57" fmla="*/ 390 h 467"/>
              <a:gd name="T58" fmla="*/ 193 w 614"/>
              <a:gd name="T59" fmla="*/ 394 h 467"/>
              <a:gd name="T60" fmla="*/ 203 w 614"/>
              <a:gd name="T61" fmla="*/ 370 h 467"/>
              <a:gd name="T62" fmla="*/ 218 w 614"/>
              <a:gd name="T63" fmla="*/ 344 h 467"/>
              <a:gd name="T64" fmla="*/ 273 w 614"/>
              <a:gd name="T65" fmla="*/ 330 h 467"/>
              <a:gd name="T66" fmla="*/ 295 w 614"/>
              <a:gd name="T67" fmla="*/ 351 h 467"/>
              <a:gd name="T68" fmla="*/ 335 w 614"/>
              <a:gd name="T69" fmla="*/ 362 h 467"/>
              <a:gd name="T70" fmla="*/ 385 w 614"/>
              <a:gd name="T71" fmla="*/ 368 h 467"/>
              <a:gd name="T72" fmla="*/ 410 w 614"/>
              <a:gd name="T73" fmla="*/ 328 h 467"/>
              <a:gd name="T74" fmla="*/ 449 w 614"/>
              <a:gd name="T75" fmla="*/ 330 h 467"/>
              <a:gd name="T76" fmla="*/ 477 w 614"/>
              <a:gd name="T77" fmla="*/ 316 h 467"/>
              <a:gd name="T78" fmla="*/ 512 w 614"/>
              <a:gd name="T79" fmla="*/ 321 h 467"/>
              <a:gd name="T80" fmla="*/ 539 w 614"/>
              <a:gd name="T81" fmla="*/ 311 h 467"/>
              <a:gd name="T82" fmla="*/ 586 w 614"/>
              <a:gd name="T83" fmla="*/ 319 h 467"/>
              <a:gd name="T84" fmla="*/ 606 w 614"/>
              <a:gd name="T85" fmla="*/ 28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4" h="467">
                <a:moveTo>
                  <a:pt x="606" y="281"/>
                </a:moveTo>
                <a:cubicBezTo>
                  <a:pt x="598" y="273"/>
                  <a:pt x="589" y="267"/>
                  <a:pt x="589" y="267"/>
                </a:cubicBezTo>
                <a:cubicBezTo>
                  <a:pt x="574" y="266"/>
                  <a:pt x="574" y="266"/>
                  <a:pt x="574" y="266"/>
                </a:cubicBezTo>
                <a:cubicBezTo>
                  <a:pt x="575" y="253"/>
                  <a:pt x="575" y="253"/>
                  <a:pt x="575" y="253"/>
                </a:cubicBezTo>
                <a:cubicBezTo>
                  <a:pt x="575" y="253"/>
                  <a:pt x="568" y="250"/>
                  <a:pt x="567" y="244"/>
                </a:cubicBezTo>
                <a:cubicBezTo>
                  <a:pt x="566" y="238"/>
                  <a:pt x="573" y="244"/>
                  <a:pt x="573" y="236"/>
                </a:cubicBezTo>
                <a:cubicBezTo>
                  <a:pt x="573" y="228"/>
                  <a:pt x="558" y="227"/>
                  <a:pt x="558" y="227"/>
                </a:cubicBezTo>
                <a:cubicBezTo>
                  <a:pt x="558" y="227"/>
                  <a:pt x="549" y="204"/>
                  <a:pt x="542" y="203"/>
                </a:cubicBezTo>
                <a:cubicBezTo>
                  <a:pt x="535" y="202"/>
                  <a:pt x="521" y="200"/>
                  <a:pt x="515" y="190"/>
                </a:cubicBezTo>
                <a:cubicBezTo>
                  <a:pt x="509" y="180"/>
                  <a:pt x="524" y="186"/>
                  <a:pt x="521" y="175"/>
                </a:cubicBezTo>
                <a:cubicBezTo>
                  <a:pt x="518" y="164"/>
                  <a:pt x="502" y="165"/>
                  <a:pt x="502" y="165"/>
                </a:cubicBezTo>
                <a:cubicBezTo>
                  <a:pt x="502" y="152"/>
                  <a:pt x="502" y="152"/>
                  <a:pt x="502" y="152"/>
                </a:cubicBezTo>
                <a:cubicBezTo>
                  <a:pt x="502" y="152"/>
                  <a:pt x="472" y="154"/>
                  <a:pt x="466" y="146"/>
                </a:cubicBezTo>
                <a:cubicBezTo>
                  <a:pt x="460" y="138"/>
                  <a:pt x="467" y="130"/>
                  <a:pt x="467" y="130"/>
                </a:cubicBezTo>
                <a:cubicBezTo>
                  <a:pt x="467" y="123"/>
                  <a:pt x="467" y="123"/>
                  <a:pt x="467" y="123"/>
                </a:cubicBezTo>
                <a:cubicBezTo>
                  <a:pt x="433" y="120"/>
                  <a:pt x="433" y="120"/>
                  <a:pt x="433" y="120"/>
                </a:cubicBezTo>
                <a:cubicBezTo>
                  <a:pt x="439" y="109"/>
                  <a:pt x="439" y="109"/>
                  <a:pt x="439" y="109"/>
                </a:cubicBezTo>
                <a:cubicBezTo>
                  <a:pt x="439" y="109"/>
                  <a:pt x="430" y="112"/>
                  <a:pt x="431" y="102"/>
                </a:cubicBezTo>
                <a:cubicBezTo>
                  <a:pt x="432" y="92"/>
                  <a:pt x="447" y="85"/>
                  <a:pt x="443" y="63"/>
                </a:cubicBezTo>
                <a:cubicBezTo>
                  <a:pt x="439" y="41"/>
                  <a:pt x="402" y="8"/>
                  <a:pt x="402" y="8"/>
                </a:cubicBezTo>
                <a:cubicBezTo>
                  <a:pt x="401" y="1"/>
                  <a:pt x="401" y="1"/>
                  <a:pt x="401" y="1"/>
                </a:cubicBezTo>
                <a:cubicBezTo>
                  <a:pt x="385" y="0"/>
                  <a:pt x="385" y="0"/>
                  <a:pt x="385" y="0"/>
                </a:cubicBezTo>
                <a:cubicBezTo>
                  <a:pt x="348" y="18"/>
                  <a:pt x="348" y="18"/>
                  <a:pt x="348" y="18"/>
                </a:cubicBezTo>
                <a:cubicBezTo>
                  <a:pt x="345" y="38"/>
                  <a:pt x="345" y="38"/>
                  <a:pt x="345" y="38"/>
                </a:cubicBezTo>
                <a:cubicBezTo>
                  <a:pt x="333" y="50"/>
                  <a:pt x="333" y="50"/>
                  <a:pt x="333" y="50"/>
                </a:cubicBezTo>
                <a:cubicBezTo>
                  <a:pt x="320" y="55"/>
                  <a:pt x="320" y="55"/>
                  <a:pt x="320" y="55"/>
                </a:cubicBezTo>
                <a:cubicBezTo>
                  <a:pt x="320" y="55"/>
                  <a:pt x="325" y="77"/>
                  <a:pt x="293" y="92"/>
                </a:cubicBezTo>
                <a:cubicBezTo>
                  <a:pt x="262" y="107"/>
                  <a:pt x="222" y="107"/>
                  <a:pt x="222" y="107"/>
                </a:cubicBezTo>
                <a:cubicBezTo>
                  <a:pt x="208" y="115"/>
                  <a:pt x="208" y="115"/>
                  <a:pt x="208" y="115"/>
                </a:cubicBezTo>
                <a:cubicBezTo>
                  <a:pt x="208" y="115"/>
                  <a:pt x="228" y="125"/>
                  <a:pt x="223" y="132"/>
                </a:cubicBezTo>
                <a:cubicBezTo>
                  <a:pt x="218" y="138"/>
                  <a:pt x="203" y="160"/>
                  <a:pt x="203" y="160"/>
                </a:cubicBezTo>
                <a:cubicBezTo>
                  <a:pt x="203" y="160"/>
                  <a:pt x="170" y="160"/>
                  <a:pt x="151" y="160"/>
                </a:cubicBezTo>
                <a:cubicBezTo>
                  <a:pt x="133" y="160"/>
                  <a:pt x="138" y="180"/>
                  <a:pt x="120" y="185"/>
                </a:cubicBezTo>
                <a:cubicBezTo>
                  <a:pt x="101" y="190"/>
                  <a:pt x="108" y="165"/>
                  <a:pt x="108" y="165"/>
                </a:cubicBezTo>
                <a:cubicBezTo>
                  <a:pt x="108" y="165"/>
                  <a:pt x="88" y="180"/>
                  <a:pt x="78" y="187"/>
                </a:cubicBezTo>
                <a:cubicBezTo>
                  <a:pt x="68" y="193"/>
                  <a:pt x="56" y="186"/>
                  <a:pt x="56" y="186"/>
                </a:cubicBezTo>
                <a:cubicBezTo>
                  <a:pt x="56" y="186"/>
                  <a:pt x="38" y="196"/>
                  <a:pt x="37" y="204"/>
                </a:cubicBezTo>
                <a:cubicBezTo>
                  <a:pt x="36" y="212"/>
                  <a:pt x="35" y="224"/>
                  <a:pt x="35" y="224"/>
                </a:cubicBezTo>
                <a:cubicBezTo>
                  <a:pt x="29" y="224"/>
                  <a:pt x="29" y="224"/>
                  <a:pt x="29" y="224"/>
                </a:cubicBezTo>
                <a:cubicBezTo>
                  <a:pt x="24" y="249"/>
                  <a:pt x="24" y="249"/>
                  <a:pt x="24" y="249"/>
                </a:cubicBezTo>
                <a:cubicBezTo>
                  <a:pt x="24" y="249"/>
                  <a:pt x="2" y="256"/>
                  <a:pt x="1" y="264"/>
                </a:cubicBezTo>
                <a:cubicBezTo>
                  <a:pt x="0" y="272"/>
                  <a:pt x="15" y="273"/>
                  <a:pt x="15" y="273"/>
                </a:cubicBezTo>
                <a:cubicBezTo>
                  <a:pt x="14" y="298"/>
                  <a:pt x="14" y="298"/>
                  <a:pt x="14" y="298"/>
                </a:cubicBezTo>
                <a:cubicBezTo>
                  <a:pt x="7" y="306"/>
                  <a:pt x="7" y="306"/>
                  <a:pt x="7" y="306"/>
                </a:cubicBezTo>
                <a:cubicBezTo>
                  <a:pt x="19" y="313"/>
                  <a:pt x="19" y="313"/>
                  <a:pt x="19" y="313"/>
                </a:cubicBezTo>
                <a:cubicBezTo>
                  <a:pt x="19" y="344"/>
                  <a:pt x="19" y="344"/>
                  <a:pt x="19" y="344"/>
                </a:cubicBezTo>
                <a:cubicBezTo>
                  <a:pt x="19" y="344"/>
                  <a:pt x="36" y="355"/>
                  <a:pt x="38" y="358"/>
                </a:cubicBezTo>
                <a:cubicBezTo>
                  <a:pt x="40" y="361"/>
                  <a:pt x="36" y="381"/>
                  <a:pt x="36" y="381"/>
                </a:cubicBezTo>
                <a:cubicBezTo>
                  <a:pt x="36" y="381"/>
                  <a:pt x="47" y="404"/>
                  <a:pt x="57" y="412"/>
                </a:cubicBezTo>
                <a:cubicBezTo>
                  <a:pt x="67" y="420"/>
                  <a:pt x="79" y="428"/>
                  <a:pt x="79" y="428"/>
                </a:cubicBezTo>
                <a:cubicBezTo>
                  <a:pt x="83" y="442"/>
                  <a:pt x="83" y="442"/>
                  <a:pt x="83" y="442"/>
                </a:cubicBezTo>
                <a:cubicBezTo>
                  <a:pt x="83" y="461"/>
                  <a:pt x="83" y="461"/>
                  <a:pt x="83" y="461"/>
                </a:cubicBezTo>
                <a:cubicBezTo>
                  <a:pt x="88" y="467"/>
                  <a:pt x="88" y="467"/>
                  <a:pt x="88" y="467"/>
                </a:cubicBezTo>
                <a:cubicBezTo>
                  <a:pt x="88" y="467"/>
                  <a:pt x="104" y="448"/>
                  <a:pt x="106" y="441"/>
                </a:cubicBezTo>
                <a:cubicBezTo>
                  <a:pt x="108" y="434"/>
                  <a:pt x="98" y="421"/>
                  <a:pt x="98" y="421"/>
                </a:cubicBezTo>
                <a:cubicBezTo>
                  <a:pt x="108" y="400"/>
                  <a:pt x="108" y="400"/>
                  <a:pt x="108" y="400"/>
                </a:cubicBezTo>
                <a:cubicBezTo>
                  <a:pt x="128" y="401"/>
                  <a:pt x="128" y="401"/>
                  <a:pt x="128" y="401"/>
                </a:cubicBezTo>
                <a:cubicBezTo>
                  <a:pt x="128" y="401"/>
                  <a:pt x="141" y="390"/>
                  <a:pt x="147" y="390"/>
                </a:cubicBezTo>
                <a:cubicBezTo>
                  <a:pt x="153" y="390"/>
                  <a:pt x="167" y="398"/>
                  <a:pt x="178" y="399"/>
                </a:cubicBezTo>
                <a:cubicBezTo>
                  <a:pt x="189" y="400"/>
                  <a:pt x="193" y="394"/>
                  <a:pt x="193" y="394"/>
                </a:cubicBezTo>
                <a:cubicBezTo>
                  <a:pt x="203" y="380"/>
                  <a:pt x="203" y="380"/>
                  <a:pt x="203" y="380"/>
                </a:cubicBezTo>
                <a:cubicBezTo>
                  <a:pt x="203" y="370"/>
                  <a:pt x="203" y="370"/>
                  <a:pt x="203" y="370"/>
                </a:cubicBezTo>
                <a:cubicBezTo>
                  <a:pt x="203" y="370"/>
                  <a:pt x="193" y="367"/>
                  <a:pt x="201" y="357"/>
                </a:cubicBezTo>
                <a:cubicBezTo>
                  <a:pt x="209" y="347"/>
                  <a:pt x="208" y="358"/>
                  <a:pt x="218" y="344"/>
                </a:cubicBezTo>
                <a:cubicBezTo>
                  <a:pt x="228" y="330"/>
                  <a:pt x="218" y="311"/>
                  <a:pt x="247" y="313"/>
                </a:cubicBezTo>
                <a:cubicBezTo>
                  <a:pt x="276" y="315"/>
                  <a:pt x="273" y="330"/>
                  <a:pt x="273" y="330"/>
                </a:cubicBezTo>
                <a:cubicBezTo>
                  <a:pt x="273" y="330"/>
                  <a:pt x="286" y="328"/>
                  <a:pt x="289" y="332"/>
                </a:cubicBezTo>
                <a:cubicBezTo>
                  <a:pt x="292" y="336"/>
                  <a:pt x="280" y="351"/>
                  <a:pt x="295" y="351"/>
                </a:cubicBezTo>
                <a:cubicBezTo>
                  <a:pt x="310" y="351"/>
                  <a:pt x="319" y="351"/>
                  <a:pt x="319" y="351"/>
                </a:cubicBezTo>
                <a:cubicBezTo>
                  <a:pt x="319" y="351"/>
                  <a:pt x="325" y="363"/>
                  <a:pt x="335" y="362"/>
                </a:cubicBezTo>
                <a:cubicBezTo>
                  <a:pt x="345" y="361"/>
                  <a:pt x="363" y="361"/>
                  <a:pt x="363" y="361"/>
                </a:cubicBezTo>
                <a:cubicBezTo>
                  <a:pt x="363" y="361"/>
                  <a:pt x="376" y="375"/>
                  <a:pt x="385" y="368"/>
                </a:cubicBezTo>
                <a:cubicBezTo>
                  <a:pt x="394" y="361"/>
                  <a:pt x="389" y="347"/>
                  <a:pt x="396" y="344"/>
                </a:cubicBezTo>
                <a:cubicBezTo>
                  <a:pt x="403" y="341"/>
                  <a:pt x="410" y="328"/>
                  <a:pt x="410" y="328"/>
                </a:cubicBezTo>
                <a:cubicBezTo>
                  <a:pt x="410" y="328"/>
                  <a:pt x="424" y="349"/>
                  <a:pt x="430" y="344"/>
                </a:cubicBezTo>
                <a:cubicBezTo>
                  <a:pt x="436" y="339"/>
                  <a:pt x="449" y="330"/>
                  <a:pt x="449" y="330"/>
                </a:cubicBezTo>
                <a:cubicBezTo>
                  <a:pt x="461" y="330"/>
                  <a:pt x="461" y="330"/>
                  <a:pt x="461" y="330"/>
                </a:cubicBezTo>
                <a:cubicBezTo>
                  <a:pt x="477" y="316"/>
                  <a:pt x="477" y="316"/>
                  <a:pt x="477" y="316"/>
                </a:cubicBezTo>
                <a:cubicBezTo>
                  <a:pt x="477" y="316"/>
                  <a:pt x="486" y="326"/>
                  <a:pt x="490" y="326"/>
                </a:cubicBezTo>
                <a:cubicBezTo>
                  <a:pt x="494" y="326"/>
                  <a:pt x="512" y="321"/>
                  <a:pt x="512" y="321"/>
                </a:cubicBezTo>
                <a:cubicBezTo>
                  <a:pt x="512" y="321"/>
                  <a:pt x="517" y="300"/>
                  <a:pt x="524" y="299"/>
                </a:cubicBezTo>
                <a:cubicBezTo>
                  <a:pt x="531" y="298"/>
                  <a:pt x="539" y="311"/>
                  <a:pt x="539" y="311"/>
                </a:cubicBezTo>
                <a:cubicBezTo>
                  <a:pt x="560" y="308"/>
                  <a:pt x="560" y="308"/>
                  <a:pt x="560" y="308"/>
                </a:cubicBezTo>
                <a:cubicBezTo>
                  <a:pt x="560" y="308"/>
                  <a:pt x="566" y="324"/>
                  <a:pt x="586" y="319"/>
                </a:cubicBezTo>
                <a:cubicBezTo>
                  <a:pt x="606" y="314"/>
                  <a:pt x="610" y="303"/>
                  <a:pt x="610" y="303"/>
                </a:cubicBezTo>
                <a:cubicBezTo>
                  <a:pt x="610" y="303"/>
                  <a:pt x="614" y="289"/>
                  <a:pt x="606" y="281"/>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0" name="Freeform 137"/>
          <p:cNvSpPr>
            <a:spLocks noChangeAspect="1"/>
          </p:cNvSpPr>
          <p:nvPr/>
        </p:nvSpPr>
        <p:spPr bwMode="gray">
          <a:xfrm>
            <a:off x="4465638" y="4378325"/>
            <a:ext cx="200025" cy="288925"/>
          </a:xfrm>
          <a:custGeom>
            <a:avLst/>
            <a:gdLst>
              <a:gd name="T0" fmla="*/ 238 w 356"/>
              <a:gd name="T1" fmla="*/ 83 h 466"/>
              <a:gd name="T2" fmla="*/ 219 w 356"/>
              <a:gd name="T3" fmla="*/ 95 h 466"/>
              <a:gd name="T4" fmla="*/ 166 w 356"/>
              <a:gd name="T5" fmla="*/ 83 h 466"/>
              <a:gd name="T6" fmla="*/ 96 w 356"/>
              <a:gd name="T7" fmla="*/ 108 h 466"/>
              <a:gd name="T8" fmla="*/ 115 w 356"/>
              <a:gd name="T9" fmla="*/ 134 h 466"/>
              <a:gd name="T10" fmla="*/ 149 w 356"/>
              <a:gd name="T11" fmla="*/ 128 h 466"/>
              <a:gd name="T12" fmla="*/ 159 w 356"/>
              <a:gd name="T13" fmla="*/ 146 h 466"/>
              <a:gd name="T14" fmla="*/ 140 w 356"/>
              <a:gd name="T15" fmla="*/ 172 h 466"/>
              <a:gd name="T16" fmla="*/ 130 w 356"/>
              <a:gd name="T17" fmla="*/ 212 h 466"/>
              <a:gd name="T18" fmla="*/ 147 w 356"/>
              <a:gd name="T19" fmla="*/ 225 h 466"/>
              <a:gd name="T20" fmla="*/ 158 w 356"/>
              <a:gd name="T21" fmla="*/ 243 h 466"/>
              <a:gd name="T22" fmla="*/ 155 w 356"/>
              <a:gd name="T23" fmla="*/ 284 h 466"/>
              <a:gd name="T24" fmla="*/ 146 w 356"/>
              <a:gd name="T25" fmla="*/ 316 h 466"/>
              <a:gd name="T26" fmla="*/ 127 w 356"/>
              <a:gd name="T27" fmla="*/ 311 h 466"/>
              <a:gd name="T28" fmla="*/ 90 w 356"/>
              <a:gd name="T29" fmla="*/ 327 h 466"/>
              <a:gd name="T30" fmla="*/ 64 w 356"/>
              <a:gd name="T31" fmla="*/ 297 h 466"/>
              <a:gd name="T32" fmla="*/ 58 w 356"/>
              <a:gd name="T33" fmla="*/ 329 h 466"/>
              <a:gd name="T34" fmla="*/ 25 w 356"/>
              <a:gd name="T35" fmla="*/ 346 h 466"/>
              <a:gd name="T36" fmla="*/ 35 w 356"/>
              <a:gd name="T37" fmla="*/ 359 h 466"/>
              <a:gd name="T38" fmla="*/ 38 w 356"/>
              <a:gd name="T39" fmla="*/ 376 h 466"/>
              <a:gd name="T40" fmla="*/ 19 w 356"/>
              <a:gd name="T41" fmla="*/ 389 h 466"/>
              <a:gd name="T42" fmla="*/ 0 w 356"/>
              <a:gd name="T43" fmla="*/ 411 h 466"/>
              <a:gd name="T44" fmla="*/ 37 w 356"/>
              <a:gd name="T45" fmla="*/ 454 h 466"/>
              <a:gd name="T46" fmla="*/ 50 w 356"/>
              <a:gd name="T47" fmla="*/ 460 h 466"/>
              <a:gd name="T48" fmla="*/ 61 w 356"/>
              <a:gd name="T49" fmla="*/ 446 h 466"/>
              <a:gd name="T50" fmla="*/ 91 w 356"/>
              <a:gd name="T51" fmla="*/ 448 h 466"/>
              <a:gd name="T52" fmla="*/ 114 w 356"/>
              <a:gd name="T53" fmla="*/ 461 h 466"/>
              <a:gd name="T54" fmla="*/ 138 w 356"/>
              <a:gd name="T55" fmla="*/ 441 h 466"/>
              <a:gd name="T56" fmla="*/ 159 w 356"/>
              <a:gd name="T57" fmla="*/ 462 h 466"/>
              <a:gd name="T58" fmla="*/ 209 w 356"/>
              <a:gd name="T59" fmla="*/ 418 h 466"/>
              <a:gd name="T60" fmla="*/ 242 w 356"/>
              <a:gd name="T61" fmla="*/ 385 h 466"/>
              <a:gd name="T62" fmla="*/ 260 w 356"/>
              <a:gd name="T63" fmla="*/ 302 h 466"/>
              <a:gd name="T64" fmla="*/ 298 w 356"/>
              <a:gd name="T65" fmla="*/ 251 h 466"/>
              <a:gd name="T66" fmla="*/ 317 w 356"/>
              <a:gd name="T67" fmla="*/ 197 h 466"/>
              <a:gd name="T68" fmla="*/ 320 w 356"/>
              <a:gd name="T69" fmla="*/ 152 h 466"/>
              <a:gd name="T70" fmla="*/ 332 w 356"/>
              <a:gd name="T71" fmla="*/ 77 h 466"/>
              <a:gd name="T72" fmla="*/ 356 w 356"/>
              <a:gd name="T73" fmla="*/ 11 h 466"/>
              <a:gd name="T74" fmla="*/ 332 w 356"/>
              <a:gd name="T75" fmla="*/ 9 h 466"/>
              <a:gd name="T76" fmla="*/ 282 w 356"/>
              <a:gd name="T77" fmla="*/ 11 h 466"/>
              <a:gd name="T78" fmla="*/ 252 w 356"/>
              <a:gd name="T79" fmla="*/ 31 h 466"/>
              <a:gd name="T80" fmla="*/ 242 w 356"/>
              <a:gd name="T81" fmla="*/ 7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6" h="466">
                <a:moveTo>
                  <a:pt x="242" y="77"/>
                </a:moveTo>
                <a:cubicBezTo>
                  <a:pt x="238" y="83"/>
                  <a:pt x="238" y="83"/>
                  <a:pt x="238" y="83"/>
                </a:cubicBezTo>
                <a:cubicBezTo>
                  <a:pt x="237" y="110"/>
                  <a:pt x="237" y="110"/>
                  <a:pt x="237" y="110"/>
                </a:cubicBezTo>
                <a:cubicBezTo>
                  <a:pt x="219" y="95"/>
                  <a:pt x="219" y="95"/>
                  <a:pt x="219" y="95"/>
                </a:cubicBezTo>
                <a:cubicBezTo>
                  <a:pt x="199" y="96"/>
                  <a:pt x="199" y="96"/>
                  <a:pt x="199" y="96"/>
                </a:cubicBezTo>
                <a:cubicBezTo>
                  <a:pt x="199" y="96"/>
                  <a:pt x="171" y="83"/>
                  <a:pt x="166" y="83"/>
                </a:cubicBezTo>
                <a:cubicBezTo>
                  <a:pt x="161" y="83"/>
                  <a:pt x="106" y="86"/>
                  <a:pt x="106" y="86"/>
                </a:cubicBezTo>
                <a:cubicBezTo>
                  <a:pt x="96" y="108"/>
                  <a:pt x="96" y="108"/>
                  <a:pt x="96" y="108"/>
                </a:cubicBezTo>
                <a:cubicBezTo>
                  <a:pt x="98" y="129"/>
                  <a:pt x="98" y="129"/>
                  <a:pt x="98" y="129"/>
                </a:cubicBezTo>
                <a:cubicBezTo>
                  <a:pt x="98" y="129"/>
                  <a:pt x="106" y="134"/>
                  <a:pt x="115" y="134"/>
                </a:cubicBezTo>
                <a:cubicBezTo>
                  <a:pt x="124" y="134"/>
                  <a:pt x="124" y="119"/>
                  <a:pt x="129" y="119"/>
                </a:cubicBezTo>
                <a:cubicBezTo>
                  <a:pt x="134" y="119"/>
                  <a:pt x="146" y="124"/>
                  <a:pt x="149" y="128"/>
                </a:cubicBezTo>
                <a:cubicBezTo>
                  <a:pt x="152" y="132"/>
                  <a:pt x="153" y="142"/>
                  <a:pt x="153" y="142"/>
                </a:cubicBezTo>
                <a:cubicBezTo>
                  <a:pt x="159" y="146"/>
                  <a:pt x="159" y="146"/>
                  <a:pt x="159" y="146"/>
                </a:cubicBezTo>
                <a:cubicBezTo>
                  <a:pt x="159" y="146"/>
                  <a:pt x="159" y="159"/>
                  <a:pt x="153" y="166"/>
                </a:cubicBezTo>
                <a:cubicBezTo>
                  <a:pt x="147" y="173"/>
                  <a:pt x="140" y="172"/>
                  <a:pt x="140" y="172"/>
                </a:cubicBezTo>
                <a:cubicBezTo>
                  <a:pt x="131" y="188"/>
                  <a:pt x="131" y="188"/>
                  <a:pt x="131" y="188"/>
                </a:cubicBezTo>
                <a:cubicBezTo>
                  <a:pt x="130" y="212"/>
                  <a:pt x="130" y="212"/>
                  <a:pt x="130" y="212"/>
                </a:cubicBezTo>
                <a:cubicBezTo>
                  <a:pt x="142" y="213"/>
                  <a:pt x="142" y="213"/>
                  <a:pt x="142" y="213"/>
                </a:cubicBezTo>
                <a:cubicBezTo>
                  <a:pt x="147" y="225"/>
                  <a:pt x="147" y="225"/>
                  <a:pt x="147" y="225"/>
                </a:cubicBezTo>
                <a:cubicBezTo>
                  <a:pt x="147" y="225"/>
                  <a:pt x="163" y="226"/>
                  <a:pt x="165" y="232"/>
                </a:cubicBezTo>
                <a:cubicBezTo>
                  <a:pt x="167" y="238"/>
                  <a:pt x="158" y="243"/>
                  <a:pt x="158" y="243"/>
                </a:cubicBezTo>
                <a:cubicBezTo>
                  <a:pt x="159" y="273"/>
                  <a:pt x="159" y="273"/>
                  <a:pt x="159" y="273"/>
                </a:cubicBezTo>
                <a:cubicBezTo>
                  <a:pt x="155" y="284"/>
                  <a:pt x="155" y="284"/>
                  <a:pt x="155" y="284"/>
                </a:cubicBezTo>
                <a:cubicBezTo>
                  <a:pt x="159" y="298"/>
                  <a:pt x="159" y="298"/>
                  <a:pt x="159" y="298"/>
                </a:cubicBezTo>
                <a:cubicBezTo>
                  <a:pt x="159" y="298"/>
                  <a:pt x="146" y="302"/>
                  <a:pt x="146" y="316"/>
                </a:cubicBezTo>
                <a:cubicBezTo>
                  <a:pt x="146" y="330"/>
                  <a:pt x="144" y="336"/>
                  <a:pt x="134" y="336"/>
                </a:cubicBezTo>
                <a:cubicBezTo>
                  <a:pt x="124" y="336"/>
                  <a:pt x="131" y="314"/>
                  <a:pt x="127" y="311"/>
                </a:cubicBezTo>
                <a:cubicBezTo>
                  <a:pt x="123" y="308"/>
                  <a:pt x="120" y="324"/>
                  <a:pt x="112" y="326"/>
                </a:cubicBezTo>
                <a:cubicBezTo>
                  <a:pt x="104" y="328"/>
                  <a:pt x="90" y="327"/>
                  <a:pt x="90" y="327"/>
                </a:cubicBezTo>
                <a:cubicBezTo>
                  <a:pt x="81" y="298"/>
                  <a:pt x="81" y="298"/>
                  <a:pt x="81" y="298"/>
                </a:cubicBezTo>
                <a:cubicBezTo>
                  <a:pt x="81" y="298"/>
                  <a:pt x="70" y="296"/>
                  <a:pt x="64" y="297"/>
                </a:cubicBezTo>
                <a:cubicBezTo>
                  <a:pt x="58" y="298"/>
                  <a:pt x="71" y="316"/>
                  <a:pt x="71" y="316"/>
                </a:cubicBezTo>
                <a:cubicBezTo>
                  <a:pt x="71" y="316"/>
                  <a:pt x="62" y="324"/>
                  <a:pt x="58" y="329"/>
                </a:cubicBezTo>
                <a:cubicBezTo>
                  <a:pt x="54" y="334"/>
                  <a:pt x="30" y="325"/>
                  <a:pt x="24" y="323"/>
                </a:cubicBezTo>
                <a:cubicBezTo>
                  <a:pt x="18" y="321"/>
                  <a:pt x="25" y="346"/>
                  <a:pt x="25" y="346"/>
                </a:cubicBezTo>
                <a:cubicBezTo>
                  <a:pt x="18" y="346"/>
                  <a:pt x="18" y="346"/>
                  <a:pt x="18" y="346"/>
                </a:cubicBezTo>
                <a:cubicBezTo>
                  <a:pt x="35" y="359"/>
                  <a:pt x="35" y="359"/>
                  <a:pt x="35" y="359"/>
                </a:cubicBezTo>
                <a:cubicBezTo>
                  <a:pt x="26" y="368"/>
                  <a:pt x="26" y="368"/>
                  <a:pt x="26" y="368"/>
                </a:cubicBezTo>
                <a:cubicBezTo>
                  <a:pt x="38" y="376"/>
                  <a:pt x="38" y="376"/>
                  <a:pt x="38" y="376"/>
                </a:cubicBezTo>
                <a:cubicBezTo>
                  <a:pt x="38" y="376"/>
                  <a:pt x="42" y="389"/>
                  <a:pt x="38" y="398"/>
                </a:cubicBezTo>
                <a:cubicBezTo>
                  <a:pt x="34" y="407"/>
                  <a:pt x="19" y="389"/>
                  <a:pt x="19" y="389"/>
                </a:cubicBezTo>
                <a:cubicBezTo>
                  <a:pt x="5" y="398"/>
                  <a:pt x="5" y="398"/>
                  <a:pt x="5" y="398"/>
                </a:cubicBezTo>
                <a:cubicBezTo>
                  <a:pt x="0" y="411"/>
                  <a:pt x="0" y="411"/>
                  <a:pt x="0" y="411"/>
                </a:cubicBezTo>
                <a:cubicBezTo>
                  <a:pt x="36" y="442"/>
                  <a:pt x="36" y="442"/>
                  <a:pt x="36" y="442"/>
                </a:cubicBezTo>
                <a:cubicBezTo>
                  <a:pt x="37" y="454"/>
                  <a:pt x="37" y="454"/>
                  <a:pt x="37" y="454"/>
                </a:cubicBezTo>
                <a:cubicBezTo>
                  <a:pt x="46" y="466"/>
                  <a:pt x="46" y="466"/>
                  <a:pt x="46" y="466"/>
                </a:cubicBezTo>
                <a:cubicBezTo>
                  <a:pt x="50" y="460"/>
                  <a:pt x="50" y="460"/>
                  <a:pt x="50" y="460"/>
                </a:cubicBezTo>
                <a:cubicBezTo>
                  <a:pt x="61" y="460"/>
                  <a:pt x="61" y="460"/>
                  <a:pt x="61" y="460"/>
                </a:cubicBezTo>
                <a:cubicBezTo>
                  <a:pt x="61" y="446"/>
                  <a:pt x="61" y="446"/>
                  <a:pt x="61" y="446"/>
                </a:cubicBezTo>
                <a:cubicBezTo>
                  <a:pt x="61" y="446"/>
                  <a:pt x="75" y="433"/>
                  <a:pt x="82" y="432"/>
                </a:cubicBezTo>
                <a:cubicBezTo>
                  <a:pt x="89" y="431"/>
                  <a:pt x="91" y="448"/>
                  <a:pt x="91" y="448"/>
                </a:cubicBezTo>
                <a:cubicBezTo>
                  <a:pt x="98" y="445"/>
                  <a:pt x="98" y="445"/>
                  <a:pt x="98" y="445"/>
                </a:cubicBezTo>
                <a:cubicBezTo>
                  <a:pt x="98" y="445"/>
                  <a:pt x="102" y="466"/>
                  <a:pt x="114" y="461"/>
                </a:cubicBezTo>
                <a:cubicBezTo>
                  <a:pt x="126" y="456"/>
                  <a:pt x="125" y="440"/>
                  <a:pt x="125" y="440"/>
                </a:cubicBezTo>
                <a:cubicBezTo>
                  <a:pt x="138" y="441"/>
                  <a:pt x="138" y="441"/>
                  <a:pt x="138" y="441"/>
                </a:cubicBezTo>
                <a:cubicBezTo>
                  <a:pt x="138" y="441"/>
                  <a:pt x="148" y="425"/>
                  <a:pt x="155" y="432"/>
                </a:cubicBezTo>
                <a:cubicBezTo>
                  <a:pt x="162" y="439"/>
                  <a:pt x="144" y="462"/>
                  <a:pt x="159" y="462"/>
                </a:cubicBezTo>
                <a:cubicBezTo>
                  <a:pt x="174" y="462"/>
                  <a:pt x="177" y="457"/>
                  <a:pt x="184" y="448"/>
                </a:cubicBezTo>
                <a:cubicBezTo>
                  <a:pt x="191" y="439"/>
                  <a:pt x="203" y="418"/>
                  <a:pt x="209" y="418"/>
                </a:cubicBezTo>
                <a:cubicBezTo>
                  <a:pt x="215" y="418"/>
                  <a:pt x="225" y="415"/>
                  <a:pt x="225" y="415"/>
                </a:cubicBezTo>
                <a:cubicBezTo>
                  <a:pt x="242" y="385"/>
                  <a:pt x="242" y="385"/>
                  <a:pt x="242" y="385"/>
                </a:cubicBezTo>
                <a:cubicBezTo>
                  <a:pt x="241" y="318"/>
                  <a:pt x="241" y="318"/>
                  <a:pt x="241" y="318"/>
                </a:cubicBezTo>
                <a:cubicBezTo>
                  <a:pt x="241" y="318"/>
                  <a:pt x="259" y="311"/>
                  <a:pt x="260" y="302"/>
                </a:cubicBezTo>
                <a:cubicBezTo>
                  <a:pt x="261" y="293"/>
                  <a:pt x="261" y="270"/>
                  <a:pt x="268" y="267"/>
                </a:cubicBezTo>
                <a:cubicBezTo>
                  <a:pt x="275" y="264"/>
                  <a:pt x="288" y="258"/>
                  <a:pt x="298" y="251"/>
                </a:cubicBezTo>
                <a:cubicBezTo>
                  <a:pt x="308" y="244"/>
                  <a:pt x="314" y="229"/>
                  <a:pt x="314" y="229"/>
                </a:cubicBezTo>
                <a:cubicBezTo>
                  <a:pt x="317" y="197"/>
                  <a:pt x="317" y="197"/>
                  <a:pt x="317" y="197"/>
                </a:cubicBezTo>
                <a:cubicBezTo>
                  <a:pt x="317" y="197"/>
                  <a:pt x="327" y="189"/>
                  <a:pt x="327" y="178"/>
                </a:cubicBezTo>
                <a:cubicBezTo>
                  <a:pt x="327" y="167"/>
                  <a:pt x="318" y="160"/>
                  <a:pt x="320" y="152"/>
                </a:cubicBezTo>
                <a:cubicBezTo>
                  <a:pt x="322" y="144"/>
                  <a:pt x="332" y="136"/>
                  <a:pt x="331" y="125"/>
                </a:cubicBezTo>
                <a:cubicBezTo>
                  <a:pt x="330" y="114"/>
                  <a:pt x="323" y="87"/>
                  <a:pt x="332" y="77"/>
                </a:cubicBezTo>
                <a:cubicBezTo>
                  <a:pt x="341" y="67"/>
                  <a:pt x="356" y="38"/>
                  <a:pt x="356" y="30"/>
                </a:cubicBezTo>
                <a:cubicBezTo>
                  <a:pt x="356" y="22"/>
                  <a:pt x="356" y="11"/>
                  <a:pt x="356" y="11"/>
                </a:cubicBezTo>
                <a:cubicBezTo>
                  <a:pt x="347" y="4"/>
                  <a:pt x="347" y="4"/>
                  <a:pt x="347" y="4"/>
                </a:cubicBezTo>
                <a:cubicBezTo>
                  <a:pt x="347" y="4"/>
                  <a:pt x="343" y="10"/>
                  <a:pt x="332" y="9"/>
                </a:cubicBezTo>
                <a:cubicBezTo>
                  <a:pt x="321" y="8"/>
                  <a:pt x="307" y="0"/>
                  <a:pt x="301" y="0"/>
                </a:cubicBezTo>
                <a:cubicBezTo>
                  <a:pt x="295" y="0"/>
                  <a:pt x="282" y="11"/>
                  <a:pt x="282" y="11"/>
                </a:cubicBezTo>
                <a:cubicBezTo>
                  <a:pt x="262" y="10"/>
                  <a:pt x="262" y="10"/>
                  <a:pt x="262" y="10"/>
                </a:cubicBezTo>
                <a:cubicBezTo>
                  <a:pt x="252" y="31"/>
                  <a:pt x="252" y="31"/>
                  <a:pt x="252" y="31"/>
                </a:cubicBezTo>
                <a:cubicBezTo>
                  <a:pt x="252" y="31"/>
                  <a:pt x="262" y="44"/>
                  <a:pt x="260" y="51"/>
                </a:cubicBezTo>
                <a:cubicBezTo>
                  <a:pt x="258" y="58"/>
                  <a:pt x="242" y="77"/>
                  <a:pt x="242" y="7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1" name="Freeform 138"/>
          <p:cNvSpPr>
            <a:spLocks noChangeAspect="1"/>
          </p:cNvSpPr>
          <p:nvPr/>
        </p:nvSpPr>
        <p:spPr bwMode="gray">
          <a:xfrm>
            <a:off x="4751388" y="3733800"/>
            <a:ext cx="444500" cy="650875"/>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054">
                <a:moveTo>
                  <a:pt x="601" y="16"/>
                </a:moveTo>
                <a:cubicBezTo>
                  <a:pt x="601" y="16"/>
                  <a:pt x="601" y="39"/>
                  <a:pt x="591" y="43"/>
                </a:cubicBezTo>
                <a:cubicBezTo>
                  <a:pt x="581" y="47"/>
                  <a:pt x="579" y="43"/>
                  <a:pt x="569" y="46"/>
                </a:cubicBezTo>
                <a:cubicBezTo>
                  <a:pt x="559" y="49"/>
                  <a:pt x="560" y="70"/>
                  <a:pt x="547" y="77"/>
                </a:cubicBezTo>
                <a:cubicBezTo>
                  <a:pt x="534" y="84"/>
                  <a:pt x="522" y="59"/>
                  <a:pt x="522" y="59"/>
                </a:cubicBezTo>
                <a:cubicBezTo>
                  <a:pt x="443" y="56"/>
                  <a:pt x="443" y="56"/>
                  <a:pt x="443" y="56"/>
                </a:cubicBezTo>
                <a:cubicBezTo>
                  <a:pt x="443" y="56"/>
                  <a:pt x="445" y="46"/>
                  <a:pt x="438" y="48"/>
                </a:cubicBezTo>
                <a:cubicBezTo>
                  <a:pt x="431" y="50"/>
                  <a:pt x="429" y="60"/>
                  <a:pt x="429" y="60"/>
                </a:cubicBezTo>
                <a:cubicBezTo>
                  <a:pt x="143" y="56"/>
                  <a:pt x="143" y="56"/>
                  <a:pt x="143" y="56"/>
                </a:cubicBezTo>
                <a:cubicBezTo>
                  <a:pt x="144" y="164"/>
                  <a:pt x="144" y="164"/>
                  <a:pt x="144" y="164"/>
                </a:cubicBezTo>
                <a:cubicBezTo>
                  <a:pt x="96" y="165"/>
                  <a:pt x="96" y="165"/>
                  <a:pt x="96" y="165"/>
                </a:cubicBezTo>
                <a:cubicBezTo>
                  <a:pt x="101" y="398"/>
                  <a:pt x="101" y="398"/>
                  <a:pt x="101" y="398"/>
                </a:cubicBezTo>
                <a:cubicBezTo>
                  <a:pt x="101" y="398"/>
                  <a:pt x="69" y="393"/>
                  <a:pt x="56" y="397"/>
                </a:cubicBezTo>
                <a:cubicBezTo>
                  <a:pt x="43" y="401"/>
                  <a:pt x="52" y="412"/>
                  <a:pt x="54" y="420"/>
                </a:cubicBezTo>
                <a:cubicBezTo>
                  <a:pt x="56" y="428"/>
                  <a:pt x="47" y="428"/>
                  <a:pt x="41" y="434"/>
                </a:cubicBezTo>
                <a:cubicBezTo>
                  <a:pt x="35" y="440"/>
                  <a:pt x="37" y="452"/>
                  <a:pt x="37" y="452"/>
                </a:cubicBezTo>
                <a:cubicBezTo>
                  <a:pt x="27" y="452"/>
                  <a:pt x="27" y="452"/>
                  <a:pt x="27" y="452"/>
                </a:cubicBezTo>
                <a:cubicBezTo>
                  <a:pt x="30" y="468"/>
                  <a:pt x="30" y="468"/>
                  <a:pt x="30" y="468"/>
                </a:cubicBezTo>
                <a:cubicBezTo>
                  <a:pt x="35" y="479"/>
                  <a:pt x="35" y="479"/>
                  <a:pt x="35" y="479"/>
                </a:cubicBezTo>
                <a:cubicBezTo>
                  <a:pt x="24" y="486"/>
                  <a:pt x="24" y="486"/>
                  <a:pt x="24" y="486"/>
                </a:cubicBezTo>
                <a:cubicBezTo>
                  <a:pt x="24" y="486"/>
                  <a:pt x="9" y="494"/>
                  <a:pt x="15" y="504"/>
                </a:cubicBezTo>
                <a:cubicBezTo>
                  <a:pt x="21" y="514"/>
                  <a:pt x="24" y="518"/>
                  <a:pt x="22" y="527"/>
                </a:cubicBezTo>
                <a:cubicBezTo>
                  <a:pt x="20" y="536"/>
                  <a:pt x="6" y="536"/>
                  <a:pt x="3" y="547"/>
                </a:cubicBezTo>
                <a:cubicBezTo>
                  <a:pt x="0" y="558"/>
                  <a:pt x="6" y="563"/>
                  <a:pt x="11" y="565"/>
                </a:cubicBezTo>
                <a:cubicBezTo>
                  <a:pt x="16" y="567"/>
                  <a:pt x="21" y="557"/>
                  <a:pt x="28" y="560"/>
                </a:cubicBezTo>
                <a:cubicBezTo>
                  <a:pt x="35" y="563"/>
                  <a:pt x="33" y="590"/>
                  <a:pt x="33" y="590"/>
                </a:cubicBezTo>
                <a:cubicBezTo>
                  <a:pt x="42" y="598"/>
                  <a:pt x="42" y="598"/>
                  <a:pt x="42" y="598"/>
                </a:cubicBezTo>
                <a:cubicBezTo>
                  <a:pt x="31" y="603"/>
                  <a:pt x="31" y="603"/>
                  <a:pt x="31" y="603"/>
                </a:cubicBezTo>
                <a:cubicBezTo>
                  <a:pt x="35" y="620"/>
                  <a:pt x="35" y="620"/>
                  <a:pt x="35" y="620"/>
                </a:cubicBezTo>
                <a:cubicBezTo>
                  <a:pt x="35" y="620"/>
                  <a:pt x="44" y="621"/>
                  <a:pt x="56" y="634"/>
                </a:cubicBezTo>
                <a:cubicBezTo>
                  <a:pt x="68" y="647"/>
                  <a:pt x="50" y="643"/>
                  <a:pt x="50" y="643"/>
                </a:cubicBezTo>
                <a:cubicBezTo>
                  <a:pt x="52" y="659"/>
                  <a:pt x="52" y="659"/>
                  <a:pt x="52" y="659"/>
                </a:cubicBezTo>
                <a:cubicBezTo>
                  <a:pt x="52" y="659"/>
                  <a:pt x="89" y="692"/>
                  <a:pt x="93" y="714"/>
                </a:cubicBezTo>
                <a:cubicBezTo>
                  <a:pt x="97" y="736"/>
                  <a:pt x="82" y="743"/>
                  <a:pt x="81" y="753"/>
                </a:cubicBezTo>
                <a:cubicBezTo>
                  <a:pt x="80" y="763"/>
                  <a:pt x="89" y="760"/>
                  <a:pt x="89" y="760"/>
                </a:cubicBezTo>
                <a:cubicBezTo>
                  <a:pt x="83" y="771"/>
                  <a:pt x="83" y="771"/>
                  <a:pt x="83" y="771"/>
                </a:cubicBezTo>
                <a:cubicBezTo>
                  <a:pt x="117" y="774"/>
                  <a:pt x="117" y="774"/>
                  <a:pt x="117" y="774"/>
                </a:cubicBezTo>
                <a:cubicBezTo>
                  <a:pt x="117" y="781"/>
                  <a:pt x="117" y="781"/>
                  <a:pt x="117" y="781"/>
                </a:cubicBezTo>
                <a:cubicBezTo>
                  <a:pt x="117" y="781"/>
                  <a:pt x="110" y="789"/>
                  <a:pt x="116" y="797"/>
                </a:cubicBezTo>
                <a:cubicBezTo>
                  <a:pt x="122" y="805"/>
                  <a:pt x="152" y="803"/>
                  <a:pt x="152" y="803"/>
                </a:cubicBezTo>
                <a:cubicBezTo>
                  <a:pt x="152" y="816"/>
                  <a:pt x="152" y="816"/>
                  <a:pt x="152" y="816"/>
                </a:cubicBezTo>
                <a:cubicBezTo>
                  <a:pt x="152" y="816"/>
                  <a:pt x="168" y="815"/>
                  <a:pt x="171" y="826"/>
                </a:cubicBezTo>
                <a:cubicBezTo>
                  <a:pt x="174" y="837"/>
                  <a:pt x="159" y="831"/>
                  <a:pt x="165" y="841"/>
                </a:cubicBezTo>
                <a:cubicBezTo>
                  <a:pt x="171" y="851"/>
                  <a:pt x="185" y="853"/>
                  <a:pt x="192" y="854"/>
                </a:cubicBezTo>
                <a:cubicBezTo>
                  <a:pt x="199" y="855"/>
                  <a:pt x="208" y="878"/>
                  <a:pt x="208" y="878"/>
                </a:cubicBezTo>
                <a:cubicBezTo>
                  <a:pt x="208" y="878"/>
                  <a:pt x="223" y="879"/>
                  <a:pt x="223" y="887"/>
                </a:cubicBezTo>
                <a:cubicBezTo>
                  <a:pt x="223" y="895"/>
                  <a:pt x="216" y="889"/>
                  <a:pt x="217" y="895"/>
                </a:cubicBezTo>
                <a:cubicBezTo>
                  <a:pt x="218" y="901"/>
                  <a:pt x="225" y="904"/>
                  <a:pt x="225" y="904"/>
                </a:cubicBezTo>
                <a:cubicBezTo>
                  <a:pt x="224" y="917"/>
                  <a:pt x="224" y="917"/>
                  <a:pt x="224" y="917"/>
                </a:cubicBezTo>
                <a:cubicBezTo>
                  <a:pt x="239" y="918"/>
                  <a:pt x="239" y="918"/>
                  <a:pt x="239" y="918"/>
                </a:cubicBezTo>
                <a:cubicBezTo>
                  <a:pt x="239" y="918"/>
                  <a:pt x="248" y="924"/>
                  <a:pt x="256" y="932"/>
                </a:cubicBezTo>
                <a:cubicBezTo>
                  <a:pt x="264" y="940"/>
                  <a:pt x="260" y="954"/>
                  <a:pt x="260" y="954"/>
                </a:cubicBezTo>
                <a:cubicBezTo>
                  <a:pt x="264" y="962"/>
                  <a:pt x="264" y="962"/>
                  <a:pt x="264" y="962"/>
                </a:cubicBezTo>
                <a:cubicBezTo>
                  <a:pt x="285" y="981"/>
                  <a:pt x="285" y="981"/>
                  <a:pt x="285" y="981"/>
                </a:cubicBezTo>
                <a:cubicBezTo>
                  <a:pt x="285" y="995"/>
                  <a:pt x="285" y="995"/>
                  <a:pt x="285" y="995"/>
                </a:cubicBezTo>
                <a:cubicBezTo>
                  <a:pt x="316" y="1010"/>
                  <a:pt x="316" y="1010"/>
                  <a:pt x="316" y="1010"/>
                </a:cubicBezTo>
                <a:cubicBezTo>
                  <a:pt x="316" y="1010"/>
                  <a:pt x="324" y="994"/>
                  <a:pt x="333" y="994"/>
                </a:cubicBezTo>
                <a:cubicBezTo>
                  <a:pt x="342" y="994"/>
                  <a:pt x="343" y="1006"/>
                  <a:pt x="354" y="1006"/>
                </a:cubicBezTo>
                <a:cubicBezTo>
                  <a:pt x="365" y="1006"/>
                  <a:pt x="364" y="988"/>
                  <a:pt x="371" y="988"/>
                </a:cubicBezTo>
                <a:cubicBezTo>
                  <a:pt x="378" y="988"/>
                  <a:pt x="382" y="1005"/>
                  <a:pt x="390" y="1017"/>
                </a:cubicBezTo>
                <a:cubicBezTo>
                  <a:pt x="398" y="1029"/>
                  <a:pt x="417" y="1033"/>
                  <a:pt x="417" y="1033"/>
                </a:cubicBezTo>
                <a:cubicBezTo>
                  <a:pt x="420" y="1047"/>
                  <a:pt x="420" y="1047"/>
                  <a:pt x="420" y="1047"/>
                </a:cubicBezTo>
                <a:cubicBezTo>
                  <a:pt x="431" y="1049"/>
                  <a:pt x="431" y="1049"/>
                  <a:pt x="431" y="1049"/>
                </a:cubicBezTo>
                <a:cubicBezTo>
                  <a:pt x="431" y="1049"/>
                  <a:pt x="442" y="1036"/>
                  <a:pt x="447" y="1036"/>
                </a:cubicBezTo>
                <a:cubicBezTo>
                  <a:pt x="452" y="1036"/>
                  <a:pt x="461" y="1043"/>
                  <a:pt x="467" y="1044"/>
                </a:cubicBezTo>
                <a:cubicBezTo>
                  <a:pt x="473" y="1045"/>
                  <a:pt x="474" y="1037"/>
                  <a:pt x="474" y="1037"/>
                </a:cubicBezTo>
                <a:cubicBezTo>
                  <a:pt x="481" y="1036"/>
                  <a:pt x="481" y="1036"/>
                  <a:pt x="481" y="1036"/>
                </a:cubicBezTo>
                <a:cubicBezTo>
                  <a:pt x="495" y="1054"/>
                  <a:pt x="495" y="1054"/>
                  <a:pt x="495" y="1054"/>
                </a:cubicBezTo>
                <a:cubicBezTo>
                  <a:pt x="508" y="1039"/>
                  <a:pt x="508" y="1039"/>
                  <a:pt x="508" y="1039"/>
                </a:cubicBezTo>
                <a:cubicBezTo>
                  <a:pt x="524" y="1040"/>
                  <a:pt x="524" y="1040"/>
                  <a:pt x="524" y="1040"/>
                </a:cubicBezTo>
                <a:cubicBezTo>
                  <a:pt x="524" y="1040"/>
                  <a:pt x="531" y="1032"/>
                  <a:pt x="536" y="1032"/>
                </a:cubicBezTo>
                <a:cubicBezTo>
                  <a:pt x="541" y="1032"/>
                  <a:pt x="540" y="1038"/>
                  <a:pt x="553" y="1040"/>
                </a:cubicBezTo>
                <a:cubicBezTo>
                  <a:pt x="566" y="1042"/>
                  <a:pt x="575" y="1015"/>
                  <a:pt x="575" y="1015"/>
                </a:cubicBezTo>
                <a:cubicBezTo>
                  <a:pt x="583" y="1015"/>
                  <a:pt x="583" y="1015"/>
                  <a:pt x="583" y="1015"/>
                </a:cubicBezTo>
                <a:cubicBezTo>
                  <a:pt x="597" y="995"/>
                  <a:pt x="597" y="995"/>
                  <a:pt x="597" y="995"/>
                </a:cubicBezTo>
                <a:cubicBezTo>
                  <a:pt x="657" y="994"/>
                  <a:pt x="657" y="994"/>
                  <a:pt x="657" y="994"/>
                </a:cubicBezTo>
                <a:cubicBezTo>
                  <a:pt x="670" y="986"/>
                  <a:pt x="670" y="986"/>
                  <a:pt x="670" y="986"/>
                </a:cubicBezTo>
                <a:cubicBezTo>
                  <a:pt x="669" y="976"/>
                  <a:pt x="669" y="976"/>
                  <a:pt x="669" y="976"/>
                </a:cubicBezTo>
                <a:cubicBezTo>
                  <a:pt x="669" y="976"/>
                  <a:pt x="670" y="962"/>
                  <a:pt x="665" y="954"/>
                </a:cubicBezTo>
                <a:cubicBezTo>
                  <a:pt x="660" y="946"/>
                  <a:pt x="650" y="955"/>
                  <a:pt x="640" y="947"/>
                </a:cubicBezTo>
                <a:cubicBezTo>
                  <a:pt x="630" y="939"/>
                  <a:pt x="628" y="912"/>
                  <a:pt x="628" y="912"/>
                </a:cubicBezTo>
                <a:cubicBezTo>
                  <a:pt x="621" y="908"/>
                  <a:pt x="621" y="908"/>
                  <a:pt x="621" y="908"/>
                </a:cubicBezTo>
                <a:cubicBezTo>
                  <a:pt x="619" y="883"/>
                  <a:pt x="619" y="883"/>
                  <a:pt x="619" y="883"/>
                </a:cubicBezTo>
                <a:cubicBezTo>
                  <a:pt x="610" y="882"/>
                  <a:pt x="610" y="882"/>
                  <a:pt x="610" y="882"/>
                </a:cubicBezTo>
                <a:cubicBezTo>
                  <a:pt x="607" y="869"/>
                  <a:pt x="607" y="869"/>
                  <a:pt x="607" y="869"/>
                </a:cubicBezTo>
                <a:cubicBezTo>
                  <a:pt x="607" y="869"/>
                  <a:pt x="596" y="871"/>
                  <a:pt x="592" y="866"/>
                </a:cubicBezTo>
                <a:cubicBezTo>
                  <a:pt x="588" y="861"/>
                  <a:pt x="587" y="846"/>
                  <a:pt x="587" y="846"/>
                </a:cubicBezTo>
                <a:cubicBezTo>
                  <a:pt x="587" y="846"/>
                  <a:pt x="570" y="831"/>
                  <a:pt x="562" y="827"/>
                </a:cubicBezTo>
                <a:cubicBezTo>
                  <a:pt x="554" y="823"/>
                  <a:pt x="538" y="829"/>
                  <a:pt x="535" y="824"/>
                </a:cubicBezTo>
                <a:cubicBezTo>
                  <a:pt x="532" y="819"/>
                  <a:pt x="542" y="802"/>
                  <a:pt x="542" y="802"/>
                </a:cubicBezTo>
                <a:cubicBezTo>
                  <a:pt x="540" y="786"/>
                  <a:pt x="540" y="786"/>
                  <a:pt x="540" y="786"/>
                </a:cubicBezTo>
                <a:cubicBezTo>
                  <a:pt x="563" y="787"/>
                  <a:pt x="563" y="787"/>
                  <a:pt x="563" y="787"/>
                </a:cubicBezTo>
                <a:cubicBezTo>
                  <a:pt x="568" y="792"/>
                  <a:pt x="568" y="792"/>
                  <a:pt x="568" y="792"/>
                </a:cubicBezTo>
                <a:cubicBezTo>
                  <a:pt x="568" y="792"/>
                  <a:pt x="575" y="787"/>
                  <a:pt x="582" y="782"/>
                </a:cubicBezTo>
                <a:cubicBezTo>
                  <a:pt x="589" y="777"/>
                  <a:pt x="586" y="746"/>
                  <a:pt x="586" y="746"/>
                </a:cubicBezTo>
                <a:cubicBezTo>
                  <a:pt x="586" y="746"/>
                  <a:pt x="579" y="727"/>
                  <a:pt x="580" y="719"/>
                </a:cubicBezTo>
                <a:cubicBezTo>
                  <a:pt x="581" y="711"/>
                  <a:pt x="596" y="700"/>
                  <a:pt x="597" y="697"/>
                </a:cubicBezTo>
                <a:cubicBezTo>
                  <a:pt x="598" y="694"/>
                  <a:pt x="592" y="683"/>
                  <a:pt x="592" y="676"/>
                </a:cubicBezTo>
                <a:cubicBezTo>
                  <a:pt x="592" y="669"/>
                  <a:pt x="598" y="656"/>
                  <a:pt x="603" y="656"/>
                </a:cubicBezTo>
                <a:cubicBezTo>
                  <a:pt x="608" y="656"/>
                  <a:pt x="610" y="667"/>
                  <a:pt x="610" y="667"/>
                </a:cubicBezTo>
                <a:cubicBezTo>
                  <a:pt x="610" y="667"/>
                  <a:pt x="616" y="670"/>
                  <a:pt x="622" y="662"/>
                </a:cubicBezTo>
                <a:cubicBezTo>
                  <a:pt x="628" y="654"/>
                  <a:pt x="621" y="631"/>
                  <a:pt x="621" y="631"/>
                </a:cubicBezTo>
                <a:cubicBezTo>
                  <a:pt x="628" y="620"/>
                  <a:pt x="628" y="620"/>
                  <a:pt x="628" y="620"/>
                </a:cubicBezTo>
                <a:cubicBezTo>
                  <a:pt x="626" y="605"/>
                  <a:pt x="626" y="605"/>
                  <a:pt x="626" y="605"/>
                </a:cubicBezTo>
                <a:cubicBezTo>
                  <a:pt x="626" y="605"/>
                  <a:pt x="637" y="601"/>
                  <a:pt x="642" y="596"/>
                </a:cubicBezTo>
                <a:cubicBezTo>
                  <a:pt x="647" y="591"/>
                  <a:pt x="642" y="581"/>
                  <a:pt x="643" y="576"/>
                </a:cubicBezTo>
                <a:cubicBezTo>
                  <a:pt x="644" y="571"/>
                  <a:pt x="655" y="557"/>
                  <a:pt x="655" y="557"/>
                </a:cubicBezTo>
                <a:cubicBezTo>
                  <a:pt x="677" y="555"/>
                  <a:pt x="677" y="555"/>
                  <a:pt x="677" y="555"/>
                </a:cubicBezTo>
                <a:cubicBezTo>
                  <a:pt x="677" y="555"/>
                  <a:pt x="675" y="537"/>
                  <a:pt x="675" y="529"/>
                </a:cubicBezTo>
                <a:cubicBezTo>
                  <a:pt x="675" y="521"/>
                  <a:pt x="691" y="501"/>
                  <a:pt x="691" y="501"/>
                </a:cubicBezTo>
                <a:cubicBezTo>
                  <a:pt x="691" y="471"/>
                  <a:pt x="691" y="471"/>
                  <a:pt x="691" y="471"/>
                </a:cubicBezTo>
                <a:cubicBezTo>
                  <a:pt x="689" y="438"/>
                  <a:pt x="689" y="438"/>
                  <a:pt x="689" y="438"/>
                </a:cubicBezTo>
                <a:cubicBezTo>
                  <a:pt x="689" y="438"/>
                  <a:pt x="683" y="436"/>
                  <a:pt x="684" y="428"/>
                </a:cubicBezTo>
                <a:cubicBezTo>
                  <a:pt x="685" y="420"/>
                  <a:pt x="696" y="421"/>
                  <a:pt x="696" y="414"/>
                </a:cubicBezTo>
                <a:cubicBezTo>
                  <a:pt x="696" y="407"/>
                  <a:pt x="697" y="397"/>
                  <a:pt x="697" y="397"/>
                </a:cubicBezTo>
                <a:cubicBezTo>
                  <a:pt x="697" y="397"/>
                  <a:pt x="709" y="395"/>
                  <a:pt x="709" y="377"/>
                </a:cubicBezTo>
                <a:cubicBezTo>
                  <a:pt x="709" y="359"/>
                  <a:pt x="703" y="349"/>
                  <a:pt x="703" y="346"/>
                </a:cubicBezTo>
                <a:cubicBezTo>
                  <a:pt x="703" y="343"/>
                  <a:pt x="714" y="338"/>
                  <a:pt x="714" y="338"/>
                </a:cubicBezTo>
                <a:cubicBezTo>
                  <a:pt x="714" y="328"/>
                  <a:pt x="714" y="328"/>
                  <a:pt x="714" y="328"/>
                </a:cubicBezTo>
                <a:cubicBezTo>
                  <a:pt x="714" y="328"/>
                  <a:pt x="732" y="328"/>
                  <a:pt x="733" y="321"/>
                </a:cubicBezTo>
                <a:cubicBezTo>
                  <a:pt x="734" y="314"/>
                  <a:pt x="734" y="306"/>
                  <a:pt x="734" y="306"/>
                </a:cubicBezTo>
                <a:cubicBezTo>
                  <a:pt x="734" y="306"/>
                  <a:pt x="761" y="304"/>
                  <a:pt x="770" y="296"/>
                </a:cubicBezTo>
                <a:cubicBezTo>
                  <a:pt x="775" y="292"/>
                  <a:pt x="779" y="280"/>
                  <a:pt x="781" y="271"/>
                </a:cubicBezTo>
                <a:cubicBezTo>
                  <a:pt x="756" y="256"/>
                  <a:pt x="756" y="256"/>
                  <a:pt x="756" y="256"/>
                </a:cubicBezTo>
                <a:cubicBezTo>
                  <a:pt x="756" y="256"/>
                  <a:pt x="753" y="240"/>
                  <a:pt x="747" y="236"/>
                </a:cubicBezTo>
                <a:cubicBezTo>
                  <a:pt x="741" y="232"/>
                  <a:pt x="726" y="242"/>
                  <a:pt x="722" y="228"/>
                </a:cubicBezTo>
                <a:cubicBezTo>
                  <a:pt x="718" y="214"/>
                  <a:pt x="717" y="176"/>
                  <a:pt x="717" y="176"/>
                </a:cubicBezTo>
                <a:cubicBezTo>
                  <a:pt x="710" y="174"/>
                  <a:pt x="710" y="174"/>
                  <a:pt x="710" y="174"/>
                </a:cubicBezTo>
                <a:cubicBezTo>
                  <a:pt x="710" y="174"/>
                  <a:pt x="708" y="132"/>
                  <a:pt x="708" y="127"/>
                </a:cubicBezTo>
                <a:cubicBezTo>
                  <a:pt x="708" y="122"/>
                  <a:pt x="703" y="111"/>
                  <a:pt x="703" y="111"/>
                </a:cubicBezTo>
                <a:cubicBezTo>
                  <a:pt x="715" y="108"/>
                  <a:pt x="715" y="108"/>
                  <a:pt x="715" y="108"/>
                </a:cubicBezTo>
                <a:cubicBezTo>
                  <a:pt x="715" y="108"/>
                  <a:pt x="697" y="93"/>
                  <a:pt x="696" y="84"/>
                </a:cubicBezTo>
                <a:cubicBezTo>
                  <a:pt x="695" y="75"/>
                  <a:pt x="701" y="59"/>
                  <a:pt x="693" y="53"/>
                </a:cubicBezTo>
                <a:cubicBezTo>
                  <a:pt x="685" y="47"/>
                  <a:pt x="674" y="39"/>
                  <a:pt x="674" y="39"/>
                </a:cubicBezTo>
                <a:cubicBezTo>
                  <a:pt x="674" y="39"/>
                  <a:pt x="665" y="27"/>
                  <a:pt x="661" y="23"/>
                </a:cubicBezTo>
                <a:cubicBezTo>
                  <a:pt x="657" y="19"/>
                  <a:pt x="656" y="26"/>
                  <a:pt x="650" y="22"/>
                </a:cubicBezTo>
                <a:cubicBezTo>
                  <a:pt x="646" y="19"/>
                  <a:pt x="639" y="10"/>
                  <a:pt x="634" y="0"/>
                </a:cubicBezTo>
                <a:cubicBezTo>
                  <a:pt x="618" y="15"/>
                  <a:pt x="618" y="15"/>
                  <a:pt x="618" y="15"/>
                </a:cubicBezTo>
                <a:lnTo>
                  <a:pt x="601" y="16"/>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2" name="Freeform 139"/>
          <p:cNvSpPr>
            <a:spLocks noChangeAspect="1" noEditPoints="1"/>
          </p:cNvSpPr>
          <p:nvPr/>
        </p:nvSpPr>
        <p:spPr bwMode="gray">
          <a:xfrm>
            <a:off x="7747000" y="2817813"/>
            <a:ext cx="112713" cy="230187"/>
          </a:xfrm>
          <a:custGeom>
            <a:avLst/>
            <a:gdLst>
              <a:gd name="T0" fmla="*/ 0 w 199"/>
              <a:gd name="T1" fmla="*/ 371 h 371"/>
              <a:gd name="T2" fmla="*/ 9 w 199"/>
              <a:gd name="T3" fmla="*/ 368 h 371"/>
              <a:gd name="T4" fmla="*/ 25 w 199"/>
              <a:gd name="T5" fmla="*/ 341 h 371"/>
              <a:gd name="T6" fmla="*/ 12 w 199"/>
              <a:gd name="T7" fmla="*/ 332 h 371"/>
              <a:gd name="T8" fmla="*/ 0 w 199"/>
              <a:gd name="T9" fmla="*/ 371 h 371"/>
              <a:gd name="T10" fmla="*/ 76 w 199"/>
              <a:gd name="T11" fmla="*/ 289 h 371"/>
              <a:gd name="T12" fmla="*/ 49 w 199"/>
              <a:gd name="T13" fmla="*/ 285 h 371"/>
              <a:gd name="T14" fmla="*/ 36 w 199"/>
              <a:gd name="T15" fmla="*/ 332 h 371"/>
              <a:gd name="T16" fmla="*/ 43 w 199"/>
              <a:gd name="T17" fmla="*/ 334 h 371"/>
              <a:gd name="T18" fmla="*/ 55 w 199"/>
              <a:gd name="T19" fmla="*/ 310 h 371"/>
              <a:gd name="T20" fmla="*/ 88 w 199"/>
              <a:gd name="T21" fmla="*/ 292 h 371"/>
              <a:gd name="T22" fmla="*/ 79 w 199"/>
              <a:gd name="T23" fmla="*/ 276 h 371"/>
              <a:gd name="T24" fmla="*/ 76 w 199"/>
              <a:gd name="T25" fmla="*/ 289 h 371"/>
              <a:gd name="T26" fmla="*/ 128 w 199"/>
              <a:gd name="T27" fmla="*/ 249 h 371"/>
              <a:gd name="T28" fmla="*/ 117 w 199"/>
              <a:gd name="T29" fmla="*/ 274 h 371"/>
              <a:gd name="T30" fmla="*/ 128 w 199"/>
              <a:gd name="T31" fmla="*/ 249 h 371"/>
              <a:gd name="T32" fmla="*/ 189 w 199"/>
              <a:gd name="T33" fmla="*/ 0 h 371"/>
              <a:gd name="T34" fmla="*/ 177 w 199"/>
              <a:gd name="T35" fmla="*/ 11 h 371"/>
              <a:gd name="T36" fmla="*/ 185 w 199"/>
              <a:gd name="T37" fmla="*/ 26 h 371"/>
              <a:gd name="T38" fmla="*/ 173 w 199"/>
              <a:gd name="T39" fmla="*/ 26 h 371"/>
              <a:gd name="T40" fmla="*/ 173 w 199"/>
              <a:gd name="T41" fmla="*/ 46 h 371"/>
              <a:gd name="T42" fmla="*/ 189 w 199"/>
              <a:gd name="T43" fmla="*/ 44 h 371"/>
              <a:gd name="T44" fmla="*/ 198 w 199"/>
              <a:gd name="T45" fmla="*/ 33 h 371"/>
              <a:gd name="T46" fmla="*/ 189 w 199"/>
              <a:gd name="T47" fmla="*/ 14 h 371"/>
              <a:gd name="T48" fmla="*/ 199 w 199"/>
              <a:gd name="T49" fmla="*/ 12 h 371"/>
              <a:gd name="T50" fmla="*/ 189 w 199"/>
              <a:gd name="T51" fmla="*/ 0 h 371"/>
              <a:gd name="T52" fmla="*/ 184 w 199"/>
              <a:gd name="T53" fmla="*/ 90 h 371"/>
              <a:gd name="T54" fmla="*/ 195 w 199"/>
              <a:gd name="T55" fmla="*/ 76 h 371"/>
              <a:gd name="T56" fmla="*/ 178 w 199"/>
              <a:gd name="T57" fmla="*/ 62 h 371"/>
              <a:gd name="T58" fmla="*/ 184 w 199"/>
              <a:gd name="T59" fmla="*/ 90 h 371"/>
              <a:gd name="T60" fmla="*/ 170 w 199"/>
              <a:gd name="T61" fmla="*/ 213 h 371"/>
              <a:gd name="T62" fmla="*/ 171 w 199"/>
              <a:gd name="T63" fmla="*/ 192 h 371"/>
              <a:gd name="T64" fmla="*/ 162 w 199"/>
              <a:gd name="T65" fmla="*/ 209 h 371"/>
              <a:gd name="T66" fmla="*/ 170 w 199"/>
              <a:gd name="T67" fmla="*/ 213 h 371"/>
              <a:gd name="T68" fmla="*/ 169 w 199"/>
              <a:gd name="T69" fmla="*/ 150 h 371"/>
              <a:gd name="T70" fmla="*/ 181 w 199"/>
              <a:gd name="T71" fmla="*/ 148 h 371"/>
              <a:gd name="T72" fmla="*/ 169 w 199"/>
              <a:gd name="T73" fmla="*/ 136 h 371"/>
              <a:gd name="T74" fmla="*/ 169 w 199"/>
              <a:gd name="T75" fmla="*/ 15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371">
                <a:moveTo>
                  <a:pt x="0" y="371"/>
                </a:moveTo>
                <a:cubicBezTo>
                  <a:pt x="9" y="368"/>
                  <a:pt x="9" y="368"/>
                  <a:pt x="9" y="368"/>
                </a:cubicBezTo>
                <a:cubicBezTo>
                  <a:pt x="25" y="341"/>
                  <a:pt x="25" y="341"/>
                  <a:pt x="25" y="341"/>
                </a:cubicBezTo>
                <a:cubicBezTo>
                  <a:pt x="12" y="332"/>
                  <a:pt x="12" y="332"/>
                  <a:pt x="12" y="332"/>
                </a:cubicBezTo>
                <a:lnTo>
                  <a:pt x="0" y="371"/>
                </a:lnTo>
                <a:close/>
                <a:moveTo>
                  <a:pt x="76" y="289"/>
                </a:moveTo>
                <a:cubicBezTo>
                  <a:pt x="49" y="285"/>
                  <a:pt x="49" y="285"/>
                  <a:pt x="49" y="285"/>
                </a:cubicBezTo>
                <a:cubicBezTo>
                  <a:pt x="36" y="332"/>
                  <a:pt x="36" y="332"/>
                  <a:pt x="36" y="332"/>
                </a:cubicBezTo>
                <a:cubicBezTo>
                  <a:pt x="43" y="334"/>
                  <a:pt x="43" y="334"/>
                  <a:pt x="43" y="334"/>
                </a:cubicBezTo>
                <a:cubicBezTo>
                  <a:pt x="55" y="310"/>
                  <a:pt x="55" y="310"/>
                  <a:pt x="55" y="310"/>
                </a:cubicBezTo>
                <a:cubicBezTo>
                  <a:pt x="88" y="292"/>
                  <a:pt x="88" y="292"/>
                  <a:pt x="88" y="292"/>
                </a:cubicBezTo>
                <a:cubicBezTo>
                  <a:pt x="79" y="276"/>
                  <a:pt x="79" y="276"/>
                  <a:pt x="79" y="276"/>
                </a:cubicBezTo>
                <a:lnTo>
                  <a:pt x="76" y="289"/>
                </a:lnTo>
                <a:close/>
                <a:moveTo>
                  <a:pt x="128" y="249"/>
                </a:moveTo>
                <a:cubicBezTo>
                  <a:pt x="119" y="247"/>
                  <a:pt x="109" y="271"/>
                  <a:pt x="117" y="274"/>
                </a:cubicBezTo>
                <a:cubicBezTo>
                  <a:pt x="128" y="278"/>
                  <a:pt x="138" y="252"/>
                  <a:pt x="128" y="249"/>
                </a:cubicBezTo>
                <a:close/>
                <a:moveTo>
                  <a:pt x="189" y="0"/>
                </a:moveTo>
                <a:cubicBezTo>
                  <a:pt x="177" y="11"/>
                  <a:pt x="177" y="11"/>
                  <a:pt x="177" y="11"/>
                </a:cubicBezTo>
                <a:cubicBezTo>
                  <a:pt x="185" y="26"/>
                  <a:pt x="185" y="26"/>
                  <a:pt x="185" y="26"/>
                </a:cubicBezTo>
                <a:cubicBezTo>
                  <a:pt x="173" y="26"/>
                  <a:pt x="173" y="26"/>
                  <a:pt x="173" y="26"/>
                </a:cubicBezTo>
                <a:cubicBezTo>
                  <a:pt x="173" y="46"/>
                  <a:pt x="173" y="46"/>
                  <a:pt x="173" y="46"/>
                </a:cubicBezTo>
                <a:cubicBezTo>
                  <a:pt x="189" y="44"/>
                  <a:pt x="189" y="44"/>
                  <a:pt x="189" y="44"/>
                </a:cubicBezTo>
                <a:cubicBezTo>
                  <a:pt x="198" y="33"/>
                  <a:pt x="198" y="33"/>
                  <a:pt x="198" y="33"/>
                </a:cubicBezTo>
                <a:cubicBezTo>
                  <a:pt x="189" y="14"/>
                  <a:pt x="189" y="14"/>
                  <a:pt x="189" y="14"/>
                </a:cubicBezTo>
                <a:cubicBezTo>
                  <a:pt x="199" y="12"/>
                  <a:pt x="199" y="12"/>
                  <a:pt x="199" y="12"/>
                </a:cubicBezTo>
                <a:lnTo>
                  <a:pt x="189" y="0"/>
                </a:lnTo>
                <a:close/>
                <a:moveTo>
                  <a:pt x="184" y="90"/>
                </a:moveTo>
                <a:cubicBezTo>
                  <a:pt x="195" y="76"/>
                  <a:pt x="195" y="76"/>
                  <a:pt x="195" y="76"/>
                </a:cubicBezTo>
                <a:cubicBezTo>
                  <a:pt x="178" y="62"/>
                  <a:pt x="178" y="62"/>
                  <a:pt x="178" y="62"/>
                </a:cubicBezTo>
                <a:lnTo>
                  <a:pt x="184" y="90"/>
                </a:lnTo>
                <a:close/>
                <a:moveTo>
                  <a:pt x="170" y="213"/>
                </a:moveTo>
                <a:cubicBezTo>
                  <a:pt x="171" y="192"/>
                  <a:pt x="171" y="192"/>
                  <a:pt x="171" y="192"/>
                </a:cubicBezTo>
                <a:cubicBezTo>
                  <a:pt x="162" y="209"/>
                  <a:pt x="162" y="209"/>
                  <a:pt x="162" y="209"/>
                </a:cubicBezTo>
                <a:lnTo>
                  <a:pt x="170" y="213"/>
                </a:lnTo>
                <a:close/>
                <a:moveTo>
                  <a:pt x="169" y="150"/>
                </a:moveTo>
                <a:cubicBezTo>
                  <a:pt x="181" y="148"/>
                  <a:pt x="181" y="148"/>
                  <a:pt x="181" y="148"/>
                </a:cubicBezTo>
                <a:cubicBezTo>
                  <a:pt x="169" y="136"/>
                  <a:pt x="169" y="136"/>
                  <a:pt x="169" y="136"/>
                </a:cubicBezTo>
                <a:lnTo>
                  <a:pt x="169" y="15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3" name="Freeform 140"/>
          <p:cNvSpPr>
            <a:spLocks noChangeAspect="1" noEditPoints="1"/>
          </p:cNvSpPr>
          <p:nvPr/>
        </p:nvSpPr>
        <p:spPr bwMode="gray">
          <a:xfrm>
            <a:off x="7510463" y="2986088"/>
            <a:ext cx="255587" cy="481012"/>
          </a:xfrm>
          <a:custGeom>
            <a:avLst/>
            <a:gdLst>
              <a:gd name="T0" fmla="*/ 413 w 448"/>
              <a:gd name="T1" fmla="*/ 447 h 780"/>
              <a:gd name="T2" fmla="*/ 402 w 448"/>
              <a:gd name="T3" fmla="*/ 362 h 780"/>
              <a:gd name="T4" fmla="*/ 395 w 448"/>
              <a:gd name="T5" fmla="*/ 321 h 780"/>
              <a:gd name="T6" fmla="*/ 349 w 448"/>
              <a:gd name="T7" fmla="*/ 276 h 780"/>
              <a:gd name="T8" fmla="*/ 296 w 448"/>
              <a:gd name="T9" fmla="*/ 226 h 780"/>
              <a:gd name="T10" fmla="*/ 316 w 448"/>
              <a:gd name="T11" fmla="*/ 256 h 780"/>
              <a:gd name="T12" fmla="*/ 285 w 448"/>
              <a:gd name="T13" fmla="*/ 237 h 780"/>
              <a:gd name="T14" fmla="*/ 275 w 448"/>
              <a:gd name="T15" fmla="*/ 264 h 780"/>
              <a:gd name="T16" fmla="*/ 321 w 448"/>
              <a:gd name="T17" fmla="*/ 337 h 780"/>
              <a:gd name="T18" fmla="*/ 322 w 448"/>
              <a:gd name="T19" fmla="*/ 411 h 780"/>
              <a:gd name="T20" fmla="*/ 266 w 448"/>
              <a:gd name="T21" fmla="*/ 464 h 780"/>
              <a:gd name="T22" fmla="*/ 240 w 448"/>
              <a:gd name="T23" fmla="*/ 448 h 780"/>
              <a:gd name="T24" fmla="*/ 236 w 448"/>
              <a:gd name="T25" fmla="*/ 481 h 780"/>
              <a:gd name="T26" fmla="*/ 186 w 448"/>
              <a:gd name="T27" fmla="*/ 530 h 780"/>
              <a:gd name="T28" fmla="*/ 108 w 448"/>
              <a:gd name="T29" fmla="*/ 538 h 780"/>
              <a:gd name="T30" fmla="*/ 36 w 448"/>
              <a:gd name="T31" fmla="*/ 601 h 780"/>
              <a:gd name="T32" fmla="*/ 91 w 448"/>
              <a:gd name="T33" fmla="*/ 630 h 780"/>
              <a:gd name="T34" fmla="*/ 152 w 448"/>
              <a:gd name="T35" fmla="*/ 595 h 780"/>
              <a:gd name="T36" fmla="*/ 209 w 448"/>
              <a:gd name="T37" fmla="*/ 593 h 780"/>
              <a:gd name="T38" fmla="*/ 264 w 448"/>
              <a:gd name="T39" fmla="*/ 654 h 780"/>
              <a:gd name="T40" fmla="*/ 284 w 448"/>
              <a:gd name="T41" fmla="*/ 591 h 780"/>
              <a:gd name="T42" fmla="*/ 296 w 448"/>
              <a:gd name="T43" fmla="*/ 581 h 780"/>
              <a:gd name="T44" fmla="*/ 351 w 448"/>
              <a:gd name="T45" fmla="*/ 589 h 780"/>
              <a:gd name="T46" fmla="*/ 385 w 448"/>
              <a:gd name="T47" fmla="*/ 556 h 780"/>
              <a:gd name="T48" fmla="*/ 425 w 448"/>
              <a:gd name="T49" fmla="*/ 570 h 780"/>
              <a:gd name="T50" fmla="*/ 195 w 448"/>
              <a:gd name="T51" fmla="*/ 618 h 780"/>
              <a:gd name="T52" fmla="*/ 129 w 448"/>
              <a:gd name="T53" fmla="*/ 624 h 780"/>
              <a:gd name="T54" fmla="*/ 133 w 448"/>
              <a:gd name="T55" fmla="*/ 674 h 780"/>
              <a:gd name="T56" fmla="*/ 208 w 448"/>
              <a:gd name="T57" fmla="*/ 672 h 780"/>
              <a:gd name="T58" fmla="*/ 195 w 448"/>
              <a:gd name="T59" fmla="*/ 618 h 780"/>
              <a:gd name="T60" fmla="*/ 89 w 448"/>
              <a:gd name="T61" fmla="*/ 662 h 780"/>
              <a:gd name="T62" fmla="*/ 41 w 448"/>
              <a:gd name="T63" fmla="*/ 634 h 780"/>
              <a:gd name="T64" fmla="*/ 19 w 448"/>
              <a:gd name="T65" fmla="*/ 693 h 780"/>
              <a:gd name="T66" fmla="*/ 52 w 448"/>
              <a:gd name="T67" fmla="*/ 697 h 780"/>
              <a:gd name="T68" fmla="*/ 60 w 448"/>
              <a:gd name="T69" fmla="*/ 776 h 780"/>
              <a:gd name="T70" fmla="*/ 90 w 448"/>
              <a:gd name="T71" fmla="*/ 780 h 780"/>
              <a:gd name="T72" fmla="*/ 229 w 448"/>
              <a:gd name="T73" fmla="*/ 57 h 780"/>
              <a:gd name="T74" fmla="*/ 241 w 448"/>
              <a:gd name="T75" fmla="*/ 110 h 780"/>
              <a:gd name="T76" fmla="*/ 226 w 448"/>
              <a:gd name="T77" fmla="*/ 143 h 780"/>
              <a:gd name="T78" fmla="*/ 247 w 448"/>
              <a:gd name="T79" fmla="*/ 198 h 780"/>
              <a:gd name="T80" fmla="*/ 290 w 448"/>
              <a:gd name="T81" fmla="*/ 211 h 780"/>
              <a:gd name="T82" fmla="*/ 256 w 448"/>
              <a:gd name="T83" fmla="*/ 189 h 780"/>
              <a:gd name="T84" fmla="*/ 290 w 448"/>
              <a:gd name="T85" fmla="*/ 166 h 780"/>
              <a:gd name="T86" fmla="*/ 414 w 448"/>
              <a:gd name="T87" fmla="*/ 147 h 780"/>
              <a:gd name="T88" fmla="*/ 392 w 448"/>
              <a:gd name="T89" fmla="*/ 78 h 780"/>
              <a:gd name="T90" fmla="*/ 197 w 448"/>
              <a:gd name="T91" fmla="*/ 11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8" h="780">
                <a:moveTo>
                  <a:pt x="448" y="531"/>
                </a:moveTo>
                <a:cubicBezTo>
                  <a:pt x="448" y="531"/>
                  <a:pt x="416" y="513"/>
                  <a:pt x="417" y="499"/>
                </a:cubicBezTo>
                <a:cubicBezTo>
                  <a:pt x="418" y="485"/>
                  <a:pt x="419" y="459"/>
                  <a:pt x="413" y="447"/>
                </a:cubicBezTo>
                <a:cubicBezTo>
                  <a:pt x="407" y="435"/>
                  <a:pt x="383" y="418"/>
                  <a:pt x="386" y="401"/>
                </a:cubicBezTo>
                <a:cubicBezTo>
                  <a:pt x="389" y="384"/>
                  <a:pt x="405" y="389"/>
                  <a:pt x="405" y="389"/>
                </a:cubicBezTo>
                <a:cubicBezTo>
                  <a:pt x="402" y="362"/>
                  <a:pt x="402" y="362"/>
                  <a:pt x="402" y="362"/>
                </a:cubicBezTo>
                <a:cubicBezTo>
                  <a:pt x="394" y="356"/>
                  <a:pt x="394" y="356"/>
                  <a:pt x="394" y="356"/>
                </a:cubicBezTo>
                <a:cubicBezTo>
                  <a:pt x="404" y="349"/>
                  <a:pt x="404" y="349"/>
                  <a:pt x="404" y="349"/>
                </a:cubicBezTo>
                <a:cubicBezTo>
                  <a:pt x="404" y="349"/>
                  <a:pt x="399" y="331"/>
                  <a:pt x="395" y="321"/>
                </a:cubicBezTo>
                <a:cubicBezTo>
                  <a:pt x="391" y="311"/>
                  <a:pt x="377" y="303"/>
                  <a:pt x="377" y="303"/>
                </a:cubicBezTo>
                <a:cubicBezTo>
                  <a:pt x="373" y="290"/>
                  <a:pt x="373" y="290"/>
                  <a:pt x="373" y="290"/>
                </a:cubicBezTo>
                <a:cubicBezTo>
                  <a:pt x="373" y="290"/>
                  <a:pt x="358" y="283"/>
                  <a:pt x="349" y="276"/>
                </a:cubicBezTo>
                <a:cubicBezTo>
                  <a:pt x="340" y="269"/>
                  <a:pt x="325" y="253"/>
                  <a:pt x="325" y="244"/>
                </a:cubicBezTo>
                <a:cubicBezTo>
                  <a:pt x="325" y="235"/>
                  <a:pt x="322" y="231"/>
                  <a:pt x="322" y="231"/>
                </a:cubicBezTo>
                <a:cubicBezTo>
                  <a:pt x="322" y="231"/>
                  <a:pt x="299" y="214"/>
                  <a:pt x="296" y="226"/>
                </a:cubicBezTo>
                <a:cubicBezTo>
                  <a:pt x="293" y="238"/>
                  <a:pt x="305" y="241"/>
                  <a:pt x="305" y="241"/>
                </a:cubicBezTo>
                <a:cubicBezTo>
                  <a:pt x="312" y="237"/>
                  <a:pt x="312" y="237"/>
                  <a:pt x="312" y="237"/>
                </a:cubicBezTo>
                <a:cubicBezTo>
                  <a:pt x="312" y="237"/>
                  <a:pt x="320" y="256"/>
                  <a:pt x="316" y="256"/>
                </a:cubicBezTo>
                <a:cubicBezTo>
                  <a:pt x="312" y="256"/>
                  <a:pt x="307" y="249"/>
                  <a:pt x="307" y="249"/>
                </a:cubicBezTo>
                <a:cubicBezTo>
                  <a:pt x="298" y="258"/>
                  <a:pt x="298" y="258"/>
                  <a:pt x="298" y="258"/>
                </a:cubicBezTo>
                <a:cubicBezTo>
                  <a:pt x="285" y="237"/>
                  <a:pt x="285" y="237"/>
                  <a:pt x="285" y="237"/>
                </a:cubicBezTo>
                <a:cubicBezTo>
                  <a:pt x="273" y="237"/>
                  <a:pt x="273" y="237"/>
                  <a:pt x="273" y="237"/>
                </a:cubicBezTo>
                <a:cubicBezTo>
                  <a:pt x="287" y="261"/>
                  <a:pt x="287" y="261"/>
                  <a:pt x="287" y="261"/>
                </a:cubicBezTo>
                <a:cubicBezTo>
                  <a:pt x="275" y="264"/>
                  <a:pt x="275" y="264"/>
                  <a:pt x="275" y="264"/>
                </a:cubicBezTo>
                <a:cubicBezTo>
                  <a:pt x="294" y="296"/>
                  <a:pt x="294" y="296"/>
                  <a:pt x="294" y="296"/>
                </a:cubicBezTo>
                <a:cubicBezTo>
                  <a:pt x="287" y="304"/>
                  <a:pt x="287" y="304"/>
                  <a:pt x="287" y="304"/>
                </a:cubicBezTo>
                <a:cubicBezTo>
                  <a:pt x="287" y="304"/>
                  <a:pt x="323" y="322"/>
                  <a:pt x="321" y="337"/>
                </a:cubicBezTo>
                <a:cubicBezTo>
                  <a:pt x="319" y="352"/>
                  <a:pt x="313" y="373"/>
                  <a:pt x="313" y="373"/>
                </a:cubicBezTo>
                <a:cubicBezTo>
                  <a:pt x="311" y="391"/>
                  <a:pt x="311" y="391"/>
                  <a:pt x="311" y="391"/>
                </a:cubicBezTo>
                <a:cubicBezTo>
                  <a:pt x="311" y="391"/>
                  <a:pt x="332" y="404"/>
                  <a:pt x="322" y="411"/>
                </a:cubicBezTo>
                <a:cubicBezTo>
                  <a:pt x="312" y="418"/>
                  <a:pt x="304" y="414"/>
                  <a:pt x="304" y="414"/>
                </a:cubicBezTo>
                <a:cubicBezTo>
                  <a:pt x="304" y="414"/>
                  <a:pt x="311" y="444"/>
                  <a:pt x="300" y="450"/>
                </a:cubicBezTo>
                <a:cubicBezTo>
                  <a:pt x="289" y="456"/>
                  <a:pt x="266" y="464"/>
                  <a:pt x="266" y="464"/>
                </a:cubicBezTo>
                <a:cubicBezTo>
                  <a:pt x="266" y="473"/>
                  <a:pt x="266" y="473"/>
                  <a:pt x="266" y="473"/>
                </a:cubicBezTo>
                <a:cubicBezTo>
                  <a:pt x="266" y="473"/>
                  <a:pt x="255" y="477"/>
                  <a:pt x="246" y="467"/>
                </a:cubicBezTo>
                <a:cubicBezTo>
                  <a:pt x="237" y="457"/>
                  <a:pt x="240" y="448"/>
                  <a:pt x="240" y="448"/>
                </a:cubicBezTo>
                <a:cubicBezTo>
                  <a:pt x="243" y="435"/>
                  <a:pt x="243" y="435"/>
                  <a:pt x="243" y="435"/>
                </a:cubicBezTo>
                <a:cubicBezTo>
                  <a:pt x="243" y="435"/>
                  <a:pt x="217" y="440"/>
                  <a:pt x="221" y="450"/>
                </a:cubicBezTo>
                <a:cubicBezTo>
                  <a:pt x="225" y="460"/>
                  <a:pt x="238" y="474"/>
                  <a:pt x="236" y="481"/>
                </a:cubicBezTo>
                <a:cubicBezTo>
                  <a:pt x="234" y="488"/>
                  <a:pt x="220" y="504"/>
                  <a:pt x="224" y="514"/>
                </a:cubicBezTo>
                <a:cubicBezTo>
                  <a:pt x="228" y="524"/>
                  <a:pt x="241" y="539"/>
                  <a:pt x="231" y="540"/>
                </a:cubicBezTo>
                <a:cubicBezTo>
                  <a:pt x="221" y="541"/>
                  <a:pt x="195" y="529"/>
                  <a:pt x="186" y="530"/>
                </a:cubicBezTo>
                <a:cubicBezTo>
                  <a:pt x="177" y="531"/>
                  <a:pt x="138" y="546"/>
                  <a:pt x="135" y="546"/>
                </a:cubicBezTo>
                <a:cubicBezTo>
                  <a:pt x="132" y="546"/>
                  <a:pt x="116" y="546"/>
                  <a:pt x="116" y="546"/>
                </a:cubicBezTo>
                <a:cubicBezTo>
                  <a:pt x="108" y="538"/>
                  <a:pt x="108" y="538"/>
                  <a:pt x="108" y="538"/>
                </a:cubicBezTo>
                <a:cubicBezTo>
                  <a:pt x="86" y="555"/>
                  <a:pt x="86" y="555"/>
                  <a:pt x="86" y="555"/>
                </a:cubicBezTo>
                <a:cubicBezTo>
                  <a:pt x="86" y="555"/>
                  <a:pt x="59" y="600"/>
                  <a:pt x="55" y="600"/>
                </a:cubicBezTo>
                <a:cubicBezTo>
                  <a:pt x="51" y="600"/>
                  <a:pt x="36" y="601"/>
                  <a:pt x="36" y="601"/>
                </a:cubicBezTo>
                <a:cubicBezTo>
                  <a:pt x="36" y="601"/>
                  <a:pt x="41" y="625"/>
                  <a:pt x="48" y="625"/>
                </a:cubicBezTo>
                <a:cubicBezTo>
                  <a:pt x="55" y="625"/>
                  <a:pt x="67" y="621"/>
                  <a:pt x="67" y="621"/>
                </a:cubicBezTo>
                <a:cubicBezTo>
                  <a:pt x="67" y="621"/>
                  <a:pt x="86" y="632"/>
                  <a:pt x="91" y="630"/>
                </a:cubicBezTo>
                <a:cubicBezTo>
                  <a:pt x="96" y="628"/>
                  <a:pt x="98" y="607"/>
                  <a:pt x="98" y="607"/>
                </a:cubicBezTo>
                <a:cubicBezTo>
                  <a:pt x="113" y="615"/>
                  <a:pt x="113" y="615"/>
                  <a:pt x="113" y="615"/>
                </a:cubicBezTo>
                <a:cubicBezTo>
                  <a:pt x="113" y="615"/>
                  <a:pt x="147" y="598"/>
                  <a:pt x="152" y="595"/>
                </a:cubicBezTo>
                <a:cubicBezTo>
                  <a:pt x="157" y="592"/>
                  <a:pt x="170" y="601"/>
                  <a:pt x="178" y="600"/>
                </a:cubicBezTo>
                <a:cubicBezTo>
                  <a:pt x="186" y="599"/>
                  <a:pt x="171" y="584"/>
                  <a:pt x="188" y="584"/>
                </a:cubicBezTo>
                <a:cubicBezTo>
                  <a:pt x="205" y="584"/>
                  <a:pt x="209" y="593"/>
                  <a:pt x="209" y="593"/>
                </a:cubicBezTo>
                <a:cubicBezTo>
                  <a:pt x="209" y="593"/>
                  <a:pt x="229" y="580"/>
                  <a:pt x="233" y="588"/>
                </a:cubicBezTo>
                <a:cubicBezTo>
                  <a:pt x="237" y="596"/>
                  <a:pt x="224" y="615"/>
                  <a:pt x="224" y="615"/>
                </a:cubicBezTo>
                <a:cubicBezTo>
                  <a:pt x="224" y="615"/>
                  <a:pt x="244" y="654"/>
                  <a:pt x="264" y="654"/>
                </a:cubicBezTo>
                <a:cubicBezTo>
                  <a:pt x="284" y="654"/>
                  <a:pt x="282" y="616"/>
                  <a:pt x="282" y="616"/>
                </a:cubicBezTo>
                <a:cubicBezTo>
                  <a:pt x="304" y="612"/>
                  <a:pt x="304" y="612"/>
                  <a:pt x="304" y="612"/>
                </a:cubicBezTo>
                <a:cubicBezTo>
                  <a:pt x="304" y="612"/>
                  <a:pt x="287" y="592"/>
                  <a:pt x="284" y="591"/>
                </a:cubicBezTo>
                <a:cubicBezTo>
                  <a:pt x="281" y="590"/>
                  <a:pt x="272" y="583"/>
                  <a:pt x="272" y="583"/>
                </a:cubicBezTo>
                <a:cubicBezTo>
                  <a:pt x="283" y="568"/>
                  <a:pt x="283" y="568"/>
                  <a:pt x="283" y="568"/>
                </a:cubicBezTo>
                <a:cubicBezTo>
                  <a:pt x="292" y="567"/>
                  <a:pt x="286" y="581"/>
                  <a:pt x="296" y="581"/>
                </a:cubicBezTo>
                <a:cubicBezTo>
                  <a:pt x="306" y="581"/>
                  <a:pt x="309" y="594"/>
                  <a:pt x="309" y="594"/>
                </a:cubicBezTo>
                <a:cubicBezTo>
                  <a:pt x="321" y="585"/>
                  <a:pt x="321" y="585"/>
                  <a:pt x="321" y="585"/>
                </a:cubicBezTo>
                <a:cubicBezTo>
                  <a:pt x="321" y="585"/>
                  <a:pt x="336" y="593"/>
                  <a:pt x="351" y="589"/>
                </a:cubicBezTo>
                <a:cubicBezTo>
                  <a:pt x="366" y="585"/>
                  <a:pt x="348" y="564"/>
                  <a:pt x="365" y="566"/>
                </a:cubicBezTo>
                <a:cubicBezTo>
                  <a:pt x="382" y="568"/>
                  <a:pt x="373" y="596"/>
                  <a:pt x="384" y="590"/>
                </a:cubicBezTo>
                <a:cubicBezTo>
                  <a:pt x="395" y="584"/>
                  <a:pt x="377" y="561"/>
                  <a:pt x="385" y="556"/>
                </a:cubicBezTo>
                <a:cubicBezTo>
                  <a:pt x="393" y="551"/>
                  <a:pt x="398" y="553"/>
                  <a:pt x="398" y="553"/>
                </a:cubicBezTo>
                <a:cubicBezTo>
                  <a:pt x="398" y="553"/>
                  <a:pt x="400" y="522"/>
                  <a:pt x="412" y="534"/>
                </a:cubicBezTo>
                <a:cubicBezTo>
                  <a:pt x="424" y="546"/>
                  <a:pt x="405" y="571"/>
                  <a:pt x="425" y="570"/>
                </a:cubicBezTo>
                <a:cubicBezTo>
                  <a:pt x="445" y="569"/>
                  <a:pt x="435" y="538"/>
                  <a:pt x="435" y="538"/>
                </a:cubicBezTo>
                <a:lnTo>
                  <a:pt x="448" y="531"/>
                </a:lnTo>
                <a:close/>
                <a:moveTo>
                  <a:pt x="195" y="618"/>
                </a:moveTo>
                <a:cubicBezTo>
                  <a:pt x="195" y="618"/>
                  <a:pt x="178" y="605"/>
                  <a:pt x="169" y="606"/>
                </a:cubicBezTo>
                <a:cubicBezTo>
                  <a:pt x="149" y="608"/>
                  <a:pt x="156" y="628"/>
                  <a:pt x="156" y="628"/>
                </a:cubicBezTo>
                <a:cubicBezTo>
                  <a:pt x="156" y="628"/>
                  <a:pt x="139" y="622"/>
                  <a:pt x="129" y="624"/>
                </a:cubicBezTo>
                <a:cubicBezTo>
                  <a:pt x="119" y="626"/>
                  <a:pt x="126" y="648"/>
                  <a:pt x="126" y="648"/>
                </a:cubicBezTo>
                <a:cubicBezTo>
                  <a:pt x="114" y="659"/>
                  <a:pt x="114" y="659"/>
                  <a:pt x="114" y="659"/>
                </a:cubicBezTo>
                <a:cubicBezTo>
                  <a:pt x="114" y="659"/>
                  <a:pt x="127" y="667"/>
                  <a:pt x="133" y="674"/>
                </a:cubicBezTo>
                <a:cubicBezTo>
                  <a:pt x="139" y="681"/>
                  <a:pt x="162" y="695"/>
                  <a:pt x="162" y="695"/>
                </a:cubicBezTo>
                <a:cubicBezTo>
                  <a:pt x="162" y="695"/>
                  <a:pt x="156" y="664"/>
                  <a:pt x="171" y="654"/>
                </a:cubicBezTo>
                <a:cubicBezTo>
                  <a:pt x="186" y="644"/>
                  <a:pt x="208" y="672"/>
                  <a:pt x="208" y="672"/>
                </a:cubicBezTo>
                <a:cubicBezTo>
                  <a:pt x="208" y="672"/>
                  <a:pt x="213" y="650"/>
                  <a:pt x="215" y="638"/>
                </a:cubicBezTo>
                <a:cubicBezTo>
                  <a:pt x="217" y="626"/>
                  <a:pt x="208" y="615"/>
                  <a:pt x="208" y="615"/>
                </a:cubicBezTo>
                <a:lnTo>
                  <a:pt x="195" y="618"/>
                </a:lnTo>
                <a:close/>
                <a:moveTo>
                  <a:pt x="98" y="709"/>
                </a:moveTo>
                <a:cubicBezTo>
                  <a:pt x="98" y="698"/>
                  <a:pt x="113" y="689"/>
                  <a:pt x="113" y="689"/>
                </a:cubicBezTo>
                <a:cubicBezTo>
                  <a:pt x="112" y="677"/>
                  <a:pt x="89" y="662"/>
                  <a:pt x="89" y="662"/>
                </a:cubicBezTo>
                <a:cubicBezTo>
                  <a:pt x="89" y="662"/>
                  <a:pt x="88" y="652"/>
                  <a:pt x="81" y="649"/>
                </a:cubicBezTo>
                <a:cubicBezTo>
                  <a:pt x="74" y="646"/>
                  <a:pt x="69" y="648"/>
                  <a:pt x="69" y="648"/>
                </a:cubicBezTo>
                <a:cubicBezTo>
                  <a:pt x="69" y="648"/>
                  <a:pt x="48" y="634"/>
                  <a:pt x="41" y="634"/>
                </a:cubicBezTo>
                <a:cubicBezTo>
                  <a:pt x="34" y="634"/>
                  <a:pt x="25" y="646"/>
                  <a:pt x="25" y="646"/>
                </a:cubicBezTo>
                <a:cubicBezTo>
                  <a:pt x="0" y="660"/>
                  <a:pt x="0" y="660"/>
                  <a:pt x="0" y="660"/>
                </a:cubicBezTo>
                <a:cubicBezTo>
                  <a:pt x="19" y="693"/>
                  <a:pt x="19" y="693"/>
                  <a:pt x="19" y="693"/>
                </a:cubicBezTo>
                <a:cubicBezTo>
                  <a:pt x="31" y="687"/>
                  <a:pt x="31" y="687"/>
                  <a:pt x="31" y="687"/>
                </a:cubicBezTo>
                <a:cubicBezTo>
                  <a:pt x="31" y="687"/>
                  <a:pt x="24" y="668"/>
                  <a:pt x="32" y="672"/>
                </a:cubicBezTo>
                <a:cubicBezTo>
                  <a:pt x="40" y="676"/>
                  <a:pt x="52" y="697"/>
                  <a:pt x="52" y="697"/>
                </a:cubicBezTo>
                <a:cubicBezTo>
                  <a:pt x="51" y="722"/>
                  <a:pt x="51" y="722"/>
                  <a:pt x="51" y="722"/>
                </a:cubicBezTo>
                <a:cubicBezTo>
                  <a:pt x="39" y="727"/>
                  <a:pt x="39" y="727"/>
                  <a:pt x="39" y="727"/>
                </a:cubicBezTo>
                <a:cubicBezTo>
                  <a:pt x="39" y="727"/>
                  <a:pt x="50" y="774"/>
                  <a:pt x="60" y="776"/>
                </a:cubicBezTo>
                <a:cubicBezTo>
                  <a:pt x="70" y="778"/>
                  <a:pt x="68" y="746"/>
                  <a:pt x="68" y="746"/>
                </a:cubicBezTo>
                <a:cubicBezTo>
                  <a:pt x="89" y="753"/>
                  <a:pt x="89" y="753"/>
                  <a:pt x="89" y="753"/>
                </a:cubicBezTo>
                <a:cubicBezTo>
                  <a:pt x="89" y="753"/>
                  <a:pt x="86" y="780"/>
                  <a:pt x="90" y="780"/>
                </a:cubicBezTo>
                <a:cubicBezTo>
                  <a:pt x="94" y="780"/>
                  <a:pt x="108" y="756"/>
                  <a:pt x="108" y="756"/>
                </a:cubicBezTo>
                <a:cubicBezTo>
                  <a:pt x="108" y="756"/>
                  <a:pt x="98" y="720"/>
                  <a:pt x="98" y="709"/>
                </a:cubicBezTo>
                <a:close/>
                <a:moveTo>
                  <a:pt x="229" y="57"/>
                </a:moveTo>
                <a:cubicBezTo>
                  <a:pt x="231" y="72"/>
                  <a:pt x="231" y="72"/>
                  <a:pt x="231" y="72"/>
                </a:cubicBezTo>
                <a:cubicBezTo>
                  <a:pt x="231" y="72"/>
                  <a:pt x="248" y="83"/>
                  <a:pt x="248" y="90"/>
                </a:cubicBezTo>
                <a:cubicBezTo>
                  <a:pt x="248" y="97"/>
                  <a:pt x="241" y="110"/>
                  <a:pt x="241" y="110"/>
                </a:cubicBezTo>
                <a:cubicBezTo>
                  <a:pt x="241" y="110"/>
                  <a:pt x="259" y="132"/>
                  <a:pt x="254" y="133"/>
                </a:cubicBezTo>
                <a:cubicBezTo>
                  <a:pt x="248" y="134"/>
                  <a:pt x="216" y="125"/>
                  <a:pt x="211" y="123"/>
                </a:cubicBezTo>
                <a:cubicBezTo>
                  <a:pt x="205" y="122"/>
                  <a:pt x="226" y="143"/>
                  <a:pt x="226" y="143"/>
                </a:cubicBezTo>
                <a:cubicBezTo>
                  <a:pt x="209" y="161"/>
                  <a:pt x="209" y="161"/>
                  <a:pt x="209" y="161"/>
                </a:cubicBezTo>
                <a:cubicBezTo>
                  <a:pt x="209" y="161"/>
                  <a:pt x="215" y="173"/>
                  <a:pt x="218" y="179"/>
                </a:cubicBezTo>
                <a:cubicBezTo>
                  <a:pt x="220" y="184"/>
                  <a:pt x="247" y="198"/>
                  <a:pt x="247" y="198"/>
                </a:cubicBezTo>
                <a:cubicBezTo>
                  <a:pt x="247" y="198"/>
                  <a:pt x="238" y="231"/>
                  <a:pt x="261" y="230"/>
                </a:cubicBezTo>
                <a:cubicBezTo>
                  <a:pt x="271" y="229"/>
                  <a:pt x="255" y="211"/>
                  <a:pt x="267" y="211"/>
                </a:cubicBezTo>
                <a:cubicBezTo>
                  <a:pt x="280" y="211"/>
                  <a:pt x="290" y="211"/>
                  <a:pt x="290" y="211"/>
                </a:cubicBezTo>
                <a:cubicBezTo>
                  <a:pt x="294" y="205"/>
                  <a:pt x="294" y="205"/>
                  <a:pt x="294" y="205"/>
                </a:cubicBezTo>
                <a:cubicBezTo>
                  <a:pt x="269" y="189"/>
                  <a:pt x="269" y="189"/>
                  <a:pt x="269" y="189"/>
                </a:cubicBezTo>
                <a:cubicBezTo>
                  <a:pt x="256" y="189"/>
                  <a:pt x="256" y="189"/>
                  <a:pt x="256" y="189"/>
                </a:cubicBezTo>
                <a:cubicBezTo>
                  <a:pt x="256" y="189"/>
                  <a:pt x="222" y="176"/>
                  <a:pt x="238" y="169"/>
                </a:cubicBezTo>
                <a:cubicBezTo>
                  <a:pt x="255" y="162"/>
                  <a:pt x="266" y="179"/>
                  <a:pt x="266" y="179"/>
                </a:cubicBezTo>
                <a:cubicBezTo>
                  <a:pt x="266" y="179"/>
                  <a:pt x="280" y="168"/>
                  <a:pt x="290" y="166"/>
                </a:cubicBezTo>
                <a:cubicBezTo>
                  <a:pt x="299" y="165"/>
                  <a:pt x="370" y="202"/>
                  <a:pt x="376" y="198"/>
                </a:cubicBezTo>
                <a:cubicBezTo>
                  <a:pt x="381" y="194"/>
                  <a:pt x="362" y="155"/>
                  <a:pt x="380" y="148"/>
                </a:cubicBezTo>
                <a:cubicBezTo>
                  <a:pt x="398" y="141"/>
                  <a:pt x="396" y="157"/>
                  <a:pt x="414" y="147"/>
                </a:cubicBezTo>
                <a:cubicBezTo>
                  <a:pt x="432" y="137"/>
                  <a:pt x="435" y="130"/>
                  <a:pt x="435" y="130"/>
                </a:cubicBezTo>
                <a:cubicBezTo>
                  <a:pt x="399" y="107"/>
                  <a:pt x="399" y="107"/>
                  <a:pt x="399" y="107"/>
                </a:cubicBezTo>
                <a:cubicBezTo>
                  <a:pt x="399" y="107"/>
                  <a:pt x="399" y="83"/>
                  <a:pt x="392" y="78"/>
                </a:cubicBezTo>
                <a:cubicBezTo>
                  <a:pt x="385" y="72"/>
                  <a:pt x="380" y="96"/>
                  <a:pt x="380" y="96"/>
                </a:cubicBezTo>
                <a:cubicBezTo>
                  <a:pt x="380" y="96"/>
                  <a:pt x="312" y="80"/>
                  <a:pt x="297" y="69"/>
                </a:cubicBezTo>
                <a:cubicBezTo>
                  <a:pt x="281" y="58"/>
                  <a:pt x="207" y="0"/>
                  <a:pt x="197" y="11"/>
                </a:cubicBezTo>
                <a:cubicBezTo>
                  <a:pt x="187" y="22"/>
                  <a:pt x="229" y="57"/>
                  <a:pt x="229" y="5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4" name="Freeform 141"/>
          <p:cNvSpPr>
            <a:spLocks noChangeAspect="1" noEditPoints="1"/>
          </p:cNvSpPr>
          <p:nvPr/>
        </p:nvSpPr>
        <p:spPr bwMode="gray">
          <a:xfrm>
            <a:off x="4462463" y="2268538"/>
            <a:ext cx="261937" cy="409575"/>
          </a:xfrm>
          <a:custGeom>
            <a:avLst/>
            <a:gdLst>
              <a:gd name="T0" fmla="*/ 445 w 459"/>
              <a:gd name="T1" fmla="*/ 95 h 664"/>
              <a:gd name="T2" fmla="*/ 424 w 459"/>
              <a:gd name="T3" fmla="*/ 67 h 664"/>
              <a:gd name="T4" fmla="*/ 391 w 459"/>
              <a:gd name="T5" fmla="*/ 26 h 664"/>
              <a:gd name="T6" fmla="*/ 338 w 459"/>
              <a:gd name="T7" fmla="*/ 9 h 664"/>
              <a:gd name="T8" fmla="*/ 305 w 459"/>
              <a:gd name="T9" fmla="*/ 14 h 664"/>
              <a:gd name="T10" fmla="*/ 284 w 459"/>
              <a:gd name="T11" fmla="*/ 25 h 664"/>
              <a:gd name="T12" fmla="*/ 243 w 459"/>
              <a:gd name="T13" fmla="*/ 25 h 664"/>
              <a:gd name="T14" fmla="*/ 216 w 459"/>
              <a:gd name="T15" fmla="*/ 45 h 664"/>
              <a:gd name="T16" fmla="*/ 165 w 459"/>
              <a:gd name="T17" fmla="*/ 71 h 664"/>
              <a:gd name="T18" fmla="*/ 161 w 459"/>
              <a:gd name="T19" fmla="*/ 99 h 664"/>
              <a:gd name="T20" fmla="*/ 146 w 459"/>
              <a:gd name="T21" fmla="*/ 128 h 664"/>
              <a:gd name="T22" fmla="*/ 118 w 459"/>
              <a:gd name="T23" fmla="*/ 144 h 664"/>
              <a:gd name="T24" fmla="*/ 96 w 459"/>
              <a:gd name="T25" fmla="*/ 194 h 664"/>
              <a:gd name="T26" fmla="*/ 68 w 459"/>
              <a:gd name="T27" fmla="*/ 227 h 664"/>
              <a:gd name="T28" fmla="*/ 28 w 459"/>
              <a:gd name="T29" fmla="*/ 260 h 664"/>
              <a:gd name="T30" fmla="*/ 21 w 459"/>
              <a:gd name="T31" fmla="*/ 290 h 664"/>
              <a:gd name="T32" fmla="*/ 33 w 459"/>
              <a:gd name="T33" fmla="*/ 334 h 664"/>
              <a:gd name="T34" fmla="*/ 50 w 459"/>
              <a:gd name="T35" fmla="*/ 374 h 664"/>
              <a:gd name="T36" fmla="*/ 51 w 459"/>
              <a:gd name="T37" fmla="*/ 409 h 664"/>
              <a:gd name="T38" fmla="*/ 36 w 459"/>
              <a:gd name="T39" fmla="*/ 431 h 664"/>
              <a:gd name="T40" fmla="*/ 15 w 459"/>
              <a:gd name="T41" fmla="*/ 452 h 664"/>
              <a:gd name="T42" fmla="*/ 0 w 459"/>
              <a:gd name="T43" fmla="*/ 469 h 664"/>
              <a:gd name="T44" fmla="*/ 19 w 459"/>
              <a:gd name="T45" fmla="*/ 515 h 664"/>
              <a:gd name="T46" fmla="*/ 49 w 459"/>
              <a:gd name="T47" fmla="*/ 586 h 664"/>
              <a:gd name="T48" fmla="*/ 53 w 459"/>
              <a:gd name="T49" fmla="*/ 607 h 664"/>
              <a:gd name="T50" fmla="*/ 69 w 459"/>
              <a:gd name="T51" fmla="*/ 656 h 664"/>
              <a:gd name="T52" fmla="*/ 120 w 459"/>
              <a:gd name="T53" fmla="*/ 631 h 664"/>
              <a:gd name="T54" fmla="*/ 176 w 459"/>
              <a:gd name="T55" fmla="*/ 618 h 664"/>
              <a:gd name="T56" fmla="*/ 206 w 459"/>
              <a:gd name="T57" fmla="*/ 549 h 664"/>
              <a:gd name="T58" fmla="*/ 196 w 459"/>
              <a:gd name="T59" fmla="*/ 507 h 664"/>
              <a:gd name="T60" fmla="*/ 237 w 459"/>
              <a:gd name="T61" fmla="*/ 489 h 664"/>
              <a:gd name="T62" fmla="*/ 270 w 459"/>
              <a:gd name="T63" fmla="*/ 456 h 664"/>
              <a:gd name="T64" fmla="*/ 271 w 459"/>
              <a:gd name="T65" fmla="*/ 409 h 664"/>
              <a:gd name="T66" fmla="*/ 217 w 459"/>
              <a:gd name="T67" fmla="*/ 350 h 664"/>
              <a:gd name="T68" fmla="*/ 237 w 459"/>
              <a:gd name="T69" fmla="*/ 303 h 664"/>
              <a:gd name="T70" fmla="*/ 271 w 459"/>
              <a:gd name="T71" fmla="*/ 270 h 664"/>
              <a:gd name="T72" fmla="*/ 340 w 459"/>
              <a:gd name="T73" fmla="*/ 249 h 664"/>
              <a:gd name="T74" fmla="*/ 372 w 459"/>
              <a:gd name="T75" fmla="*/ 175 h 664"/>
              <a:gd name="T76" fmla="*/ 396 w 459"/>
              <a:gd name="T77" fmla="*/ 144 h 664"/>
              <a:gd name="T78" fmla="*/ 459 w 459"/>
              <a:gd name="T79" fmla="*/ 157 h 664"/>
              <a:gd name="T80" fmla="*/ 271 w 459"/>
              <a:gd name="T81" fmla="*/ 583 h 664"/>
              <a:gd name="T82" fmla="*/ 290 w 459"/>
              <a:gd name="T83" fmla="*/ 543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9" h="664">
                <a:moveTo>
                  <a:pt x="451" y="136"/>
                </a:moveTo>
                <a:cubicBezTo>
                  <a:pt x="451" y="136"/>
                  <a:pt x="436" y="126"/>
                  <a:pt x="434" y="118"/>
                </a:cubicBezTo>
                <a:cubicBezTo>
                  <a:pt x="432" y="110"/>
                  <a:pt x="445" y="95"/>
                  <a:pt x="445" y="95"/>
                </a:cubicBezTo>
                <a:cubicBezTo>
                  <a:pt x="428" y="85"/>
                  <a:pt x="428" y="85"/>
                  <a:pt x="428" y="85"/>
                </a:cubicBezTo>
                <a:cubicBezTo>
                  <a:pt x="432" y="72"/>
                  <a:pt x="432" y="72"/>
                  <a:pt x="432" y="72"/>
                </a:cubicBezTo>
                <a:cubicBezTo>
                  <a:pt x="424" y="67"/>
                  <a:pt x="424" y="67"/>
                  <a:pt x="424" y="67"/>
                </a:cubicBezTo>
                <a:cubicBezTo>
                  <a:pt x="424" y="67"/>
                  <a:pt x="429" y="53"/>
                  <a:pt x="430" y="48"/>
                </a:cubicBezTo>
                <a:cubicBezTo>
                  <a:pt x="431" y="43"/>
                  <a:pt x="413" y="38"/>
                  <a:pt x="413" y="38"/>
                </a:cubicBezTo>
                <a:cubicBezTo>
                  <a:pt x="391" y="26"/>
                  <a:pt x="391" y="26"/>
                  <a:pt x="391" y="26"/>
                </a:cubicBezTo>
                <a:cubicBezTo>
                  <a:pt x="369" y="25"/>
                  <a:pt x="369" y="25"/>
                  <a:pt x="369" y="25"/>
                </a:cubicBezTo>
                <a:cubicBezTo>
                  <a:pt x="361" y="17"/>
                  <a:pt x="361" y="17"/>
                  <a:pt x="361" y="17"/>
                </a:cubicBezTo>
                <a:cubicBezTo>
                  <a:pt x="361" y="17"/>
                  <a:pt x="348" y="13"/>
                  <a:pt x="338" y="9"/>
                </a:cubicBezTo>
                <a:cubicBezTo>
                  <a:pt x="332" y="7"/>
                  <a:pt x="327" y="3"/>
                  <a:pt x="324" y="1"/>
                </a:cubicBezTo>
                <a:cubicBezTo>
                  <a:pt x="304" y="0"/>
                  <a:pt x="304" y="0"/>
                  <a:pt x="304" y="0"/>
                </a:cubicBezTo>
                <a:cubicBezTo>
                  <a:pt x="305" y="14"/>
                  <a:pt x="305" y="14"/>
                  <a:pt x="305" y="14"/>
                </a:cubicBezTo>
                <a:cubicBezTo>
                  <a:pt x="305" y="14"/>
                  <a:pt x="298" y="11"/>
                  <a:pt x="298" y="16"/>
                </a:cubicBezTo>
                <a:cubicBezTo>
                  <a:pt x="298" y="21"/>
                  <a:pt x="311" y="27"/>
                  <a:pt x="303" y="29"/>
                </a:cubicBezTo>
                <a:cubicBezTo>
                  <a:pt x="295" y="31"/>
                  <a:pt x="284" y="25"/>
                  <a:pt x="284" y="25"/>
                </a:cubicBezTo>
                <a:cubicBezTo>
                  <a:pt x="275" y="25"/>
                  <a:pt x="275" y="25"/>
                  <a:pt x="275" y="25"/>
                </a:cubicBezTo>
                <a:cubicBezTo>
                  <a:pt x="262" y="21"/>
                  <a:pt x="262" y="21"/>
                  <a:pt x="262" y="21"/>
                </a:cubicBezTo>
                <a:cubicBezTo>
                  <a:pt x="243" y="25"/>
                  <a:pt x="243" y="25"/>
                  <a:pt x="243" y="25"/>
                </a:cubicBezTo>
                <a:cubicBezTo>
                  <a:pt x="243" y="25"/>
                  <a:pt x="243" y="12"/>
                  <a:pt x="235" y="18"/>
                </a:cubicBezTo>
                <a:cubicBezTo>
                  <a:pt x="227" y="24"/>
                  <a:pt x="237" y="35"/>
                  <a:pt x="234" y="40"/>
                </a:cubicBezTo>
                <a:cubicBezTo>
                  <a:pt x="231" y="45"/>
                  <a:pt x="216" y="45"/>
                  <a:pt x="216" y="45"/>
                </a:cubicBezTo>
                <a:cubicBezTo>
                  <a:pt x="190" y="49"/>
                  <a:pt x="190" y="49"/>
                  <a:pt x="190" y="49"/>
                </a:cubicBezTo>
                <a:cubicBezTo>
                  <a:pt x="181" y="59"/>
                  <a:pt x="181" y="59"/>
                  <a:pt x="181" y="59"/>
                </a:cubicBezTo>
                <a:cubicBezTo>
                  <a:pt x="181" y="59"/>
                  <a:pt x="164" y="67"/>
                  <a:pt x="165" y="71"/>
                </a:cubicBezTo>
                <a:cubicBezTo>
                  <a:pt x="166" y="75"/>
                  <a:pt x="177" y="83"/>
                  <a:pt x="177" y="83"/>
                </a:cubicBezTo>
                <a:cubicBezTo>
                  <a:pt x="172" y="93"/>
                  <a:pt x="172" y="93"/>
                  <a:pt x="172" y="93"/>
                </a:cubicBezTo>
                <a:cubicBezTo>
                  <a:pt x="172" y="93"/>
                  <a:pt x="167" y="94"/>
                  <a:pt x="161" y="99"/>
                </a:cubicBezTo>
                <a:cubicBezTo>
                  <a:pt x="155" y="104"/>
                  <a:pt x="153" y="111"/>
                  <a:pt x="153" y="111"/>
                </a:cubicBezTo>
                <a:cubicBezTo>
                  <a:pt x="139" y="112"/>
                  <a:pt x="139" y="112"/>
                  <a:pt x="139" y="112"/>
                </a:cubicBezTo>
                <a:cubicBezTo>
                  <a:pt x="139" y="112"/>
                  <a:pt x="153" y="126"/>
                  <a:pt x="146" y="128"/>
                </a:cubicBezTo>
                <a:cubicBezTo>
                  <a:pt x="139" y="130"/>
                  <a:pt x="130" y="135"/>
                  <a:pt x="130" y="135"/>
                </a:cubicBezTo>
                <a:cubicBezTo>
                  <a:pt x="116" y="128"/>
                  <a:pt x="116" y="128"/>
                  <a:pt x="116" y="128"/>
                </a:cubicBezTo>
                <a:cubicBezTo>
                  <a:pt x="118" y="144"/>
                  <a:pt x="118" y="144"/>
                  <a:pt x="118" y="144"/>
                </a:cubicBezTo>
                <a:cubicBezTo>
                  <a:pt x="115" y="149"/>
                  <a:pt x="115" y="149"/>
                  <a:pt x="115" y="149"/>
                </a:cubicBezTo>
                <a:cubicBezTo>
                  <a:pt x="111" y="178"/>
                  <a:pt x="111" y="178"/>
                  <a:pt x="111" y="178"/>
                </a:cubicBezTo>
                <a:cubicBezTo>
                  <a:pt x="111" y="178"/>
                  <a:pt x="101" y="190"/>
                  <a:pt x="96" y="194"/>
                </a:cubicBezTo>
                <a:cubicBezTo>
                  <a:pt x="91" y="198"/>
                  <a:pt x="82" y="204"/>
                  <a:pt x="82" y="204"/>
                </a:cubicBezTo>
                <a:cubicBezTo>
                  <a:pt x="82" y="204"/>
                  <a:pt x="103" y="214"/>
                  <a:pt x="99" y="223"/>
                </a:cubicBezTo>
                <a:cubicBezTo>
                  <a:pt x="95" y="232"/>
                  <a:pt x="68" y="227"/>
                  <a:pt x="68" y="227"/>
                </a:cubicBezTo>
                <a:cubicBezTo>
                  <a:pt x="68" y="227"/>
                  <a:pt x="53" y="239"/>
                  <a:pt x="46" y="244"/>
                </a:cubicBezTo>
                <a:cubicBezTo>
                  <a:pt x="39" y="249"/>
                  <a:pt x="33" y="254"/>
                  <a:pt x="33" y="254"/>
                </a:cubicBezTo>
                <a:cubicBezTo>
                  <a:pt x="28" y="260"/>
                  <a:pt x="28" y="260"/>
                  <a:pt x="28" y="260"/>
                </a:cubicBezTo>
                <a:cubicBezTo>
                  <a:pt x="28" y="260"/>
                  <a:pt x="22" y="265"/>
                  <a:pt x="22" y="268"/>
                </a:cubicBezTo>
                <a:cubicBezTo>
                  <a:pt x="22" y="271"/>
                  <a:pt x="40" y="271"/>
                  <a:pt x="34" y="277"/>
                </a:cubicBezTo>
                <a:cubicBezTo>
                  <a:pt x="28" y="283"/>
                  <a:pt x="19" y="285"/>
                  <a:pt x="21" y="290"/>
                </a:cubicBezTo>
                <a:cubicBezTo>
                  <a:pt x="23" y="295"/>
                  <a:pt x="29" y="303"/>
                  <a:pt x="29" y="303"/>
                </a:cubicBezTo>
                <a:cubicBezTo>
                  <a:pt x="29" y="303"/>
                  <a:pt x="40" y="310"/>
                  <a:pt x="39" y="315"/>
                </a:cubicBezTo>
                <a:cubicBezTo>
                  <a:pt x="38" y="320"/>
                  <a:pt x="32" y="327"/>
                  <a:pt x="33" y="334"/>
                </a:cubicBezTo>
                <a:cubicBezTo>
                  <a:pt x="34" y="341"/>
                  <a:pt x="42" y="348"/>
                  <a:pt x="42" y="348"/>
                </a:cubicBezTo>
                <a:cubicBezTo>
                  <a:pt x="42" y="348"/>
                  <a:pt x="61" y="354"/>
                  <a:pt x="59" y="361"/>
                </a:cubicBezTo>
                <a:cubicBezTo>
                  <a:pt x="57" y="368"/>
                  <a:pt x="50" y="374"/>
                  <a:pt x="50" y="374"/>
                </a:cubicBezTo>
                <a:cubicBezTo>
                  <a:pt x="35" y="377"/>
                  <a:pt x="35" y="377"/>
                  <a:pt x="35" y="377"/>
                </a:cubicBezTo>
                <a:cubicBezTo>
                  <a:pt x="35" y="377"/>
                  <a:pt x="41" y="394"/>
                  <a:pt x="44" y="397"/>
                </a:cubicBezTo>
                <a:cubicBezTo>
                  <a:pt x="47" y="400"/>
                  <a:pt x="51" y="409"/>
                  <a:pt x="51" y="409"/>
                </a:cubicBezTo>
                <a:cubicBezTo>
                  <a:pt x="44" y="409"/>
                  <a:pt x="44" y="409"/>
                  <a:pt x="44" y="409"/>
                </a:cubicBezTo>
                <a:cubicBezTo>
                  <a:pt x="44" y="426"/>
                  <a:pt x="44" y="426"/>
                  <a:pt x="44" y="426"/>
                </a:cubicBezTo>
                <a:cubicBezTo>
                  <a:pt x="44" y="426"/>
                  <a:pt x="41" y="431"/>
                  <a:pt x="36" y="431"/>
                </a:cubicBezTo>
                <a:cubicBezTo>
                  <a:pt x="31" y="431"/>
                  <a:pt x="17" y="425"/>
                  <a:pt x="19" y="431"/>
                </a:cubicBezTo>
                <a:cubicBezTo>
                  <a:pt x="21" y="437"/>
                  <a:pt x="21" y="441"/>
                  <a:pt x="21" y="441"/>
                </a:cubicBezTo>
                <a:cubicBezTo>
                  <a:pt x="21" y="441"/>
                  <a:pt x="12" y="444"/>
                  <a:pt x="15" y="452"/>
                </a:cubicBezTo>
                <a:cubicBezTo>
                  <a:pt x="18" y="460"/>
                  <a:pt x="24" y="461"/>
                  <a:pt x="22" y="466"/>
                </a:cubicBezTo>
                <a:cubicBezTo>
                  <a:pt x="20" y="471"/>
                  <a:pt x="14" y="482"/>
                  <a:pt x="14" y="482"/>
                </a:cubicBezTo>
                <a:cubicBezTo>
                  <a:pt x="0" y="469"/>
                  <a:pt x="0" y="469"/>
                  <a:pt x="0" y="469"/>
                </a:cubicBezTo>
                <a:cubicBezTo>
                  <a:pt x="2" y="510"/>
                  <a:pt x="2" y="510"/>
                  <a:pt x="2" y="510"/>
                </a:cubicBezTo>
                <a:cubicBezTo>
                  <a:pt x="2" y="510"/>
                  <a:pt x="16" y="499"/>
                  <a:pt x="23" y="511"/>
                </a:cubicBezTo>
                <a:cubicBezTo>
                  <a:pt x="30" y="523"/>
                  <a:pt x="19" y="515"/>
                  <a:pt x="19" y="515"/>
                </a:cubicBezTo>
                <a:cubicBezTo>
                  <a:pt x="19" y="515"/>
                  <a:pt x="14" y="549"/>
                  <a:pt x="18" y="553"/>
                </a:cubicBezTo>
                <a:cubicBezTo>
                  <a:pt x="22" y="557"/>
                  <a:pt x="34" y="562"/>
                  <a:pt x="34" y="562"/>
                </a:cubicBezTo>
                <a:cubicBezTo>
                  <a:pt x="34" y="562"/>
                  <a:pt x="43" y="579"/>
                  <a:pt x="49" y="586"/>
                </a:cubicBezTo>
                <a:cubicBezTo>
                  <a:pt x="55" y="593"/>
                  <a:pt x="66" y="597"/>
                  <a:pt x="66" y="597"/>
                </a:cubicBezTo>
                <a:cubicBezTo>
                  <a:pt x="65" y="605"/>
                  <a:pt x="65" y="605"/>
                  <a:pt x="65" y="605"/>
                </a:cubicBezTo>
                <a:cubicBezTo>
                  <a:pt x="53" y="607"/>
                  <a:pt x="53" y="607"/>
                  <a:pt x="53" y="607"/>
                </a:cubicBezTo>
                <a:cubicBezTo>
                  <a:pt x="53" y="607"/>
                  <a:pt x="51" y="615"/>
                  <a:pt x="52" y="621"/>
                </a:cubicBezTo>
                <a:cubicBezTo>
                  <a:pt x="53" y="627"/>
                  <a:pt x="68" y="640"/>
                  <a:pt x="68" y="640"/>
                </a:cubicBezTo>
                <a:cubicBezTo>
                  <a:pt x="68" y="640"/>
                  <a:pt x="64" y="653"/>
                  <a:pt x="69" y="656"/>
                </a:cubicBezTo>
                <a:cubicBezTo>
                  <a:pt x="74" y="659"/>
                  <a:pt x="94" y="657"/>
                  <a:pt x="94" y="657"/>
                </a:cubicBezTo>
                <a:cubicBezTo>
                  <a:pt x="94" y="657"/>
                  <a:pt x="122" y="664"/>
                  <a:pt x="121" y="655"/>
                </a:cubicBezTo>
                <a:cubicBezTo>
                  <a:pt x="120" y="646"/>
                  <a:pt x="120" y="631"/>
                  <a:pt x="120" y="631"/>
                </a:cubicBezTo>
                <a:cubicBezTo>
                  <a:pt x="132" y="625"/>
                  <a:pt x="132" y="625"/>
                  <a:pt x="132" y="625"/>
                </a:cubicBezTo>
                <a:cubicBezTo>
                  <a:pt x="133" y="615"/>
                  <a:pt x="133" y="615"/>
                  <a:pt x="133" y="615"/>
                </a:cubicBezTo>
                <a:cubicBezTo>
                  <a:pt x="176" y="618"/>
                  <a:pt x="176" y="618"/>
                  <a:pt x="176" y="618"/>
                </a:cubicBezTo>
                <a:cubicBezTo>
                  <a:pt x="185" y="623"/>
                  <a:pt x="185" y="623"/>
                  <a:pt x="185" y="623"/>
                </a:cubicBezTo>
                <a:cubicBezTo>
                  <a:pt x="199" y="581"/>
                  <a:pt x="199" y="581"/>
                  <a:pt x="199" y="581"/>
                </a:cubicBezTo>
                <a:cubicBezTo>
                  <a:pt x="199" y="581"/>
                  <a:pt x="208" y="555"/>
                  <a:pt x="206" y="549"/>
                </a:cubicBezTo>
                <a:cubicBezTo>
                  <a:pt x="204" y="543"/>
                  <a:pt x="198" y="532"/>
                  <a:pt x="198" y="532"/>
                </a:cubicBezTo>
                <a:cubicBezTo>
                  <a:pt x="198" y="532"/>
                  <a:pt x="219" y="529"/>
                  <a:pt x="217" y="518"/>
                </a:cubicBezTo>
                <a:cubicBezTo>
                  <a:pt x="215" y="507"/>
                  <a:pt x="196" y="507"/>
                  <a:pt x="196" y="507"/>
                </a:cubicBezTo>
                <a:cubicBezTo>
                  <a:pt x="209" y="502"/>
                  <a:pt x="209" y="502"/>
                  <a:pt x="209" y="502"/>
                </a:cubicBezTo>
                <a:cubicBezTo>
                  <a:pt x="200" y="498"/>
                  <a:pt x="200" y="498"/>
                  <a:pt x="200" y="498"/>
                </a:cubicBezTo>
                <a:cubicBezTo>
                  <a:pt x="200" y="498"/>
                  <a:pt x="234" y="500"/>
                  <a:pt x="237" y="489"/>
                </a:cubicBezTo>
                <a:cubicBezTo>
                  <a:pt x="240" y="478"/>
                  <a:pt x="245" y="472"/>
                  <a:pt x="245" y="472"/>
                </a:cubicBezTo>
                <a:cubicBezTo>
                  <a:pt x="245" y="472"/>
                  <a:pt x="256" y="490"/>
                  <a:pt x="266" y="478"/>
                </a:cubicBezTo>
                <a:cubicBezTo>
                  <a:pt x="276" y="466"/>
                  <a:pt x="270" y="456"/>
                  <a:pt x="270" y="456"/>
                </a:cubicBezTo>
                <a:cubicBezTo>
                  <a:pt x="270" y="456"/>
                  <a:pt x="297" y="451"/>
                  <a:pt x="290" y="437"/>
                </a:cubicBezTo>
                <a:cubicBezTo>
                  <a:pt x="283" y="423"/>
                  <a:pt x="271" y="420"/>
                  <a:pt x="271" y="420"/>
                </a:cubicBezTo>
                <a:cubicBezTo>
                  <a:pt x="271" y="409"/>
                  <a:pt x="271" y="409"/>
                  <a:pt x="271" y="409"/>
                </a:cubicBezTo>
                <a:cubicBezTo>
                  <a:pt x="247" y="399"/>
                  <a:pt x="247" y="399"/>
                  <a:pt x="247" y="399"/>
                </a:cubicBezTo>
                <a:cubicBezTo>
                  <a:pt x="247" y="399"/>
                  <a:pt x="236" y="406"/>
                  <a:pt x="228" y="399"/>
                </a:cubicBezTo>
                <a:cubicBezTo>
                  <a:pt x="220" y="392"/>
                  <a:pt x="217" y="350"/>
                  <a:pt x="217" y="350"/>
                </a:cubicBezTo>
                <a:cubicBezTo>
                  <a:pt x="217" y="350"/>
                  <a:pt x="228" y="340"/>
                  <a:pt x="229" y="329"/>
                </a:cubicBezTo>
                <a:cubicBezTo>
                  <a:pt x="230" y="318"/>
                  <a:pt x="219" y="308"/>
                  <a:pt x="219" y="308"/>
                </a:cubicBezTo>
                <a:cubicBezTo>
                  <a:pt x="219" y="308"/>
                  <a:pt x="233" y="311"/>
                  <a:pt x="237" y="303"/>
                </a:cubicBezTo>
                <a:cubicBezTo>
                  <a:pt x="241" y="295"/>
                  <a:pt x="232" y="283"/>
                  <a:pt x="232" y="283"/>
                </a:cubicBezTo>
                <a:cubicBezTo>
                  <a:pt x="232" y="283"/>
                  <a:pt x="249" y="292"/>
                  <a:pt x="254" y="287"/>
                </a:cubicBezTo>
                <a:cubicBezTo>
                  <a:pt x="259" y="282"/>
                  <a:pt x="271" y="270"/>
                  <a:pt x="271" y="270"/>
                </a:cubicBezTo>
                <a:cubicBezTo>
                  <a:pt x="291" y="273"/>
                  <a:pt x="291" y="273"/>
                  <a:pt x="291" y="273"/>
                </a:cubicBezTo>
                <a:cubicBezTo>
                  <a:pt x="299" y="258"/>
                  <a:pt x="299" y="258"/>
                  <a:pt x="299" y="258"/>
                </a:cubicBezTo>
                <a:cubicBezTo>
                  <a:pt x="299" y="258"/>
                  <a:pt x="330" y="259"/>
                  <a:pt x="340" y="249"/>
                </a:cubicBezTo>
                <a:cubicBezTo>
                  <a:pt x="350" y="239"/>
                  <a:pt x="364" y="213"/>
                  <a:pt x="364" y="213"/>
                </a:cubicBezTo>
                <a:cubicBezTo>
                  <a:pt x="352" y="198"/>
                  <a:pt x="352" y="198"/>
                  <a:pt x="352" y="198"/>
                </a:cubicBezTo>
                <a:cubicBezTo>
                  <a:pt x="372" y="175"/>
                  <a:pt x="372" y="175"/>
                  <a:pt x="372" y="175"/>
                </a:cubicBezTo>
                <a:cubicBezTo>
                  <a:pt x="361" y="162"/>
                  <a:pt x="361" y="162"/>
                  <a:pt x="361" y="162"/>
                </a:cubicBezTo>
                <a:cubicBezTo>
                  <a:pt x="386" y="156"/>
                  <a:pt x="386" y="156"/>
                  <a:pt x="386" y="156"/>
                </a:cubicBezTo>
                <a:cubicBezTo>
                  <a:pt x="396" y="144"/>
                  <a:pt x="396" y="144"/>
                  <a:pt x="396" y="144"/>
                </a:cubicBezTo>
                <a:cubicBezTo>
                  <a:pt x="449" y="146"/>
                  <a:pt x="449" y="146"/>
                  <a:pt x="449" y="146"/>
                </a:cubicBezTo>
                <a:cubicBezTo>
                  <a:pt x="457" y="159"/>
                  <a:pt x="457" y="159"/>
                  <a:pt x="457" y="159"/>
                </a:cubicBezTo>
                <a:cubicBezTo>
                  <a:pt x="459" y="157"/>
                  <a:pt x="459" y="157"/>
                  <a:pt x="459" y="157"/>
                </a:cubicBezTo>
                <a:lnTo>
                  <a:pt x="451" y="136"/>
                </a:lnTo>
                <a:close/>
                <a:moveTo>
                  <a:pt x="262" y="549"/>
                </a:moveTo>
                <a:cubicBezTo>
                  <a:pt x="259" y="560"/>
                  <a:pt x="271" y="583"/>
                  <a:pt x="271" y="583"/>
                </a:cubicBezTo>
                <a:cubicBezTo>
                  <a:pt x="279" y="566"/>
                  <a:pt x="279" y="566"/>
                  <a:pt x="279" y="566"/>
                </a:cubicBezTo>
                <a:cubicBezTo>
                  <a:pt x="279" y="566"/>
                  <a:pt x="285" y="569"/>
                  <a:pt x="290" y="560"/>
                </a:cubicBezTo>
                <a:cubicBezTo>
                  <a:pt x="296" y="552"/>
                  <a:pt x="290" y="543"/>
                  <a:pt x="290" y="543"/>
                </a:cubicBezTo>
                <a:cubicBezTo>
                  <a:pt x="302" y="531"/>
                  <a:pt x="302" y="531"/>
                  <a:pt x="302" y="531"/>
                </a:cubicBezTo>
                <a:cubicBezTo>
                  <a:pt x="302" y="531"/>
                  <a:pt x="265" y="538"/>
                  <a:pt x="262" y="54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5" name="Freeform 142"/>
          <p:cNvSpPr>
            <a:spLocks noChangeAspect="1" noEditPoints="1"/>
          </p:cNvSpPr>
          <p:nvPr/>
        </p:nvSpPr>
        <p:spPr bwMode="gray">
          <a:xfrm>
            <a:off x="4330700" y="1970088"/>
            <a:ext cx="514350" cy="627062"/>
          </a:xfrm>
          <a:custGeom>
            <a:avLst/>
            <a:gdLst>
              <a:gd name="T0" fmla="*/ 599 w 905"/>
              <a:gd name="T1" fmla="*/ 62 h 1010"/>
              <a:gd name="T2" fmla="*/ 653 w 905"/>
              <a:gd name="T3" fmla="*/ 17 h 1010"/>
              <a:gd name="T4" fmla="*/ 491 w 905"/>
              <a:gd name="T5" fmla="*/ 4 h 1010"/>
              <a:gd name="T6" fmla="*/ 453 w 905"/>
              <a:gd name="T7" fmla="*/ 40 h 1010"/>
              <a:gd name="T8" fmla="*/ 281 w 905"/>
              <a:gd name="T9" fmla="*/ 93 h 1010"/>
              <a:gd name="T10" fmla="*/ 302 w 905"/>
              <a:gd name="T11" fmla="*/ 106 h 1010"/>
              <a:gd name="T12" fmla="*/ 402 w 905"/>
              <a:gd name="T13" fmla="*/ 121 h 1010"/>
              <a:gd name="T14" fmla="*/ 473 w 905"/>
              <a:gd name="T15" fmla="*/ 82 h 1010"/>
              <a:gd name="T16" fmla="*/ 571 w 905"/>
              <a:gd name="T17" fmla="*/ 132 h 1010"/>
              <a:gd name="T18" fmla="*/ 550 w 905"/>
              <a:gd name="T19" fmla="*/ 71 h 1010"/>
              <a:gd name="T20" fmla="*/ 453 w 905"/>
              <a:gd name="T21" fmla="*/ 54 h 1010"/>
              <a:gd name="T22" fmla="*/ 374 w 905"/>
              <a:gd name="T23" fmla="*/ 55 h 1010"/>
              <a:gd name="T24" fmla="*/ 254 w 905"/>
              <a:gd name="T25" fmla="*/ 27 h 1010"/>
              <a:gd name="T26" fmla="*/ 901 w 905"/>
              <a:gd name="T27" fmla="*/ 448 h 1010"/>
              <a:gd name="T28" fmla="*/ 902 w 905"/>
              <a:gd name="T29" fmla="*/ 421 h 1010"/>
              <a:gd name="T30" fmla="*/ 771 w 905"/>
              <a:gd name="T31" fmla="*/ 382 h 1010"/>
              <a:gd name="T32" fmla="*/ 711 w 905"/>
              <a:gd name="T33" fmla="*/ 385 h 1010"/>
              <a:gd name="T34" fmla="*/ 635 w 905"/>
              <a:gd name="T35" fmla="*/ 432 h 1010"/>
              <a:gd name="T36" fmla="*/ 551 w 905"/>
              <a:gd name="T37" fmla="*/ 443 h 1010"/>
              <a:gd name="T38" fmla="*/ 513 w 905"/>
              <a:gd name="T39" fmla="*/ 457 h 1010"/>
              <a:gd name="T40" fmla="*/ 494 w 905"/>
              <a:gd name="T41" fmla="*/ 437 h 1010"/>
              <a:gd name="T42" fmla="*/ 438 w 905"/>
              <a:gd name="T43" fmla="*/ 483 h 1010"/>
              <a:gd name="T44" fmla="*/ 432 w 905"/>
              <a:gd name="T45" fmla="*/ 514 h 1010"/>
              <a:gd name="T46" fmla="*/ 392 w 905"/>
              <a:gd name="T47" fmla="*/ 514 h 1010"/>
              <a:gd name="T48" fmla="*/ 374 w 905"/>
              <a:gd name="T49" fmla="*/ 544 h 1010"/>
              <a:gd name="T50" fmla="*/ 337 w 905"/>
              <a:gd name="T51" fmla="*/ 563 h 1010"/>
              <a:gd name="T52" fmla="*/ 293 w 905"/>
              <a:gd name="T53" fmla="*/ 606 h 1010"/>
              <a:gd name="T54" fmla="*/ 279 w 905"/>
              <a:gd name="T55" fmla="*/ 639 h 1010"/>
              <a:gd name="T56" fmla="*/ 249 w 905"/>
              <a:gd name="T57" fmla="*/ 673 h 1010"/>
              <a:gd name="T58" fmla="*/ 207 w 905"/>
              <a:gd name="T59" fmla="*/ 695 h 1010"/>
              <a:gd name="T60" fmla="*/ 170 w 905"/>
              <a:gd name="T61" fmla="*/ 733 h 1010"/>
              <a:gd name="T62" fmla="*/ 126 w 905"/>
              <a:gd name="T63" fmla="*/ 753 h 1010"/>
              <a:gd name="T64" fmla="*/ 111 w 905"/>
              <a:gd name="T65" fmla="*/ 775 h 1010"/>
              <a:gd name="T66" fmla="*/ 85 w 905"/>
              <a:gd name="T67" fmla="*/ 794 h 1010"/>
              <a:gd name="T68" fmla="*/ 34 w 905"/>
              <a:gd name="T69" fmla="*/ 802 h 1010"/>
              <a:gd name="T70" fmla="*/ 35 w 905"/>
              <a:gd name="T71" fmla="*/ 820 h 1010"/>
              <a:gd name="T72" fmla="*/ 10 w 905"/>
              <a:gd name="T73" fmla="*/ 847 h 1010"/>
              <a:gd name="T74" fmla="*/ 89 w 905"/>
              <a:gd name="T75" fmla="*/ 845 h 1010"/>
              <a:gd name="T76" fmla="*/ 0 w 905"/>
              <a:gd name="T77" fmla="*/ 858 h 1010"/>
              <a:gd name="T78" fmla="*/ 47 w 905"/>
              <a:gd name="T79" fmla="*/ 888 h 1010"/>
              <a:gd name="T80" fmla="*/ 17 w 905"/>
              <a:gd name="T81" fmla="*/ 908 h 1010"/>
              <a:gd name="T82" fmla="*/ 42 w 905"/>
              <a:gd name="T83" fmla="*/ 939 h 1010"/>
              <a:gd name="T84" fmla="*/ 23 w 905"/>
              <a:gd name="T85" fmla="*/ 981 h 1010"/>
              <a:gd name="T86" fmla="*/ 148 w 905"/>
              <a:gd name="T87" fmla="*/ 973 h 1010"/>
              <a:gd name="T88" fmla="*/ 207 w 905"/>
              <a:gd name="T89" fmla="*/ 942 h 1010"/>
              <a:gd name="T90" fmla="*/ 254 w 905"/>
              <a:gd name="T91" fmla="*/ 921 h 1010"/>
              <a:gd name="T92" fmla="*/ 284 w 905"/>
              <a:gd name="T93" fmla="*/ 889 h 1010"/>
              <a:gd name="T94" fmla="*/ 275 w 905"/>
              <a:gd name="T95" fmla="*/ 828 h 1010"/>
              <a:gd name="T96" fmla="*/ 267 w 905"/>
              <a:gd name="T97" fmla="*/ 757 h 1010"/>
              <a:gd name="T98" fmla="*/ 301 w 905"/>
              <a:gd name="T99" fmla="*/ 707 h 1010"/>
              <a:gd name="T100" fmla="*/ 348 w 905"/>
              <a:gd name="T101" fmla="*/ 629 h 1010"/>
              <a:gd name="T102" fmla="*/ 372 w 905"/>
              <a:gd name="T103" fmla="*/ 592 h 1010"/>
              <a:gd name="T104" fmla="*/ 398 w 905"/>
              <a:gd name="T105" fmla="*/ 551 h 1010"/>
              <a:gd name="T106" fmla="*/ 468 w 905"/>
              <a:gd name="T107" fmla="*/ 498 h 1010"/>
              <a:gd name="T108" fmla="*/ 536 w 905"/>
              <a:gd name="T109" fmla="*/ 509 h 1010"/>
              <a:gd name="T110" fmla="*/ 554 w 905"/>
              <a:gd name="T111" fmla="*/ 478 h 1010"/>
              <a:gd name="T112" fmla="*/ 594 w 905"/>
              <a:gd name="T113" fmla="*/ 480 h 1010"/>
              <a:gd name="T114" fmla="*/ 661 w 905"/>
              <a:gd name="T115" fmla="*/ 492 h 1010"/>
              <a:gd name="T116" fmla="*/ 727 w 905"/>
              <a:gd name="T117" fmla="*/ 463 h 1010"/>
              <a:gd name="T118" fmla="*/ 802 w 905"/>
              <a:gd name="T119" fmla="*/ 441 h 1010"/>
              <a:gd name="T120" fmla="*/ 845 w 905"/>
              <a:gd name="T121" fmla="*/ 480 h 1010"/>
              <a:gd name="T122" fmla="*/ 905 w 905"/>
              <a:gd name="T123" fmla="*/ 448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5" h="1010">
                <a:moveTo>
                  <a:pt x="453" y="40"/>
                </a:moveTo>
                <a:cubicBezTo>
                  <a:pt x="481" y="40"/>
                  <a:pt x="481" y="40"/>
                  <a:pt x="481" y="40"/>
                </a:cubicBezTo>
                <a:cubicBezTo>
                  <a:pt x="481" y="40"/>
                  <a:pt x="512" y="51"/>
                  <a:pt x="516" y="49"/>
                </a:cubicBezTo>
                <a:cubicBezTo>
                  <a:pt x="520" y="48"/>
                  <a:pt x="542" y="44"/>
                  <a:pt x="547" y="44"/>
                </a:cubicBezTo>
                <a:cubicBezTo>
                  <a:pt x="553" y="44"/>
                  <a:pt x="599" y="62"/>
                  <a:pt x="599" y="62"/>
                </a:cubicBezTo>
                <a:cubicBezTo>
                  <a:pt x="613" y="47"/>
                  <a:pt x="613" y="47"/>
                  <a:pt x="613" y="47"/>
                </a:cubicBezTo>
                <a:cubicBezTo>
                  <a:pt x="653" y="48"/>
                  <a:pt x="653" y="48"/>
                  <a:pt x="653" y="48"/>
                </a:cubicBezTo>
                <a:cubicBezTo>
                  <a:pt x="656" y="35"/>
                  <a:pt x="656" y="35"/>
                  <a:pt x="656" y="35"/>
                </a:cubicBezTo>
                <a:cubicBezTo>
                  <a:pt x="656" y="35"/>
                  <a:pt x="677" y="42"/>
                  <a:pt x="688" y="21"/>
                </a:cubicBezTo>
                <a:cubicBezTo>
                  <a:pt x="699" y="0"/>
                  <a:pt x="653" y="17"/>
                  <a:pt x="653" y="17"/>
                </a:cubicBezTo>
                <a:cubicBezTo>
                  <a:pt x="653" y="17"/>
                  <a:pt x="650" y="7"/>
                  <a:pt x="626" y="7"/>
                </a:cubicBezTo>
                <a:cubicBezTo>
                  <a:pt x="602" y="7"/>
                  <a:pt x="585" y="19"/>
                  <a:pt x="578" y="17"/>
                </a:cubicBezTo>
                <a:cubicBezTo>
                  <a:pt x="571" y="16"/>
                  <a:pt x="577" y="4"/>
                  <a:pt x="558" y="4"/>
                </a:cubicBezTo>
                <a:cubicBezTo>
                  <a:pt x="540" y="4"/>
                  <a:pt x="535" y="20"/>
                  <a:pt x="535" y="20"/>
                </a:cubicBezTo>
                <a:cubicBezTo>
                  <a:pt x="491" y="4"/>
                  <a:pt x="491" y="4"/>
                  <a:pt x="491" y="4"/>
                </a:cubicBezTo>
                <a:cubicBezTo>
                  <a:pt x="491" y="4"/>
                  <a:pt x="470" y="11"/>
                  <a:pt x="447" y="16"/>
                </a:cubicBezTo>
                <a:cubicBezTo>
                  <a:pt x="425" y="20"/>
                  <a:pt x="440" y="4"/>
                  <a:pt x="440" y="4"/>
                </a:cubicBezTo>
                <a:cubicBezTo>
                  <a:pt x="419" y="14"/>
                  <a:pt x="419" y="14"/>
                  <a:pt x="419" y="14"/>
                </a:cubicBezTo>
                <a:cubicBezTo>
                  <a:pt x="429" y="28"/>
                  <a:pt x="429" y="28"/>
                  <a:pt x="429" y="28"/>
                </a:cubicBezTo>
                <a:lnTo>
                  <a:pt x="453" y="40"/>
                </a:lnTo>
                <a:close/>
                <a:moveTo>
                  <a:pt x="214" y="49"/>
                </a:moveTo>
                <a:cubicBezTo>
                  <a:pt x="221" y="54"/>
                  <a:pt x="236" y="51"/>
                  <a:pt x="239" y="55"/>
                </a:cubicBezTo>
                <a:cubicBezTo>
                  <a:pt x="242" y="59"/>
                  <a:pt x="223" y="69"/>
                  <a:pt x="223" y="69"/>
                </a:cubicBezTo>
                <a:cubicBezTo>
                  <a:pt x="252" y="80"/>
                  <a:pt x="252" y="80"/>
                  <a:pt x="252" y="80"/>
                </a:cubicBezTo>
                <a:cubicBezTo>
                  <a:pt x="252" y="80"/>
                  <a:pt x="267" y="90"/>
                  <a:pt x="281" y="93"/>
                </a:cubicBezTo>
                <a:cubicBezTo>
                  <a:pt x="295" y="96"/>
                  <a:pt x="305" y="76"/>
                  <a:pt x="305" y="76"/>
                </a:cubicBezTo>
                <a:cubicBezTo>
                  <a:pt x="333" y="71"/>
                  <a:pt x="333" y="71"/>
                  <a:pt x="333" y="71"/>
                </a:cubicBezTo>
                <a:cubicBezTo>
                  <a:pt x="356" y="85"/>
                  <a:pt x="356" y="85"/>
                  <a:pt x="356" y="85"/>
                </a:cubicBezTo>
                <a:cubicBezTo>
                  <a:pt x="356" y="85"/>
                  <a:pt x="337" y="90"/>
                  <a:pt x="319" y="94"/>
                </a:cubicBezTo>
                <a:cubicBezTo>
                  <a:pt x="301" y="99"/>
                  <a:pt x="302" y="106"/>
                  <a:pt x="302" y="106"/>
                </a:cubicBezTo>
                <a:cubicBezTo>
                  <a:pt x="302" y="106"/>
                  <a:pt x="352" y="110"/>
                  <a:pt x="345" y="111"/>
                </a:cubicBezTo>
                <a:cubicBezTo>
                  <a:pt x="337" y="113"/>
                  <a:pt x="307" y="125"/>
                  <a:pt x="307" y="125"/>
                </a:cubicBezTo>
                <a:cubicBezTo>
                  <a:pt x="340" y="137"/>
                  <a:pt x="340" y="137"/>
                  <a:pt x="340" y="137"/>
                </a:cubicBezTo>
                <a:cubicBezTo>
                  <a:pt x="340" y="137"/>
                  <a:pt x="370" y="152"/>
                  <a:pt x="395" y="148"/>
                </a:cubicBezTo>
                <a:cubicBezTo>
                  <a:pt x="421" y="144"/>
                  <a:pt x="402" y="128"/>
                  <a:pt x="402" y="121"/>
                </a:cubicBezTo>
                <a:cubicBezTo>
                  <a:pt x="402" y="114"/>
                  <a:pt x="432" y="114"/>
                  <a:pt x="432" y="114"/>
                </a:cubicBezTo>
                <a:cubicBezTo>
                  <a:pt x="432" y="100"/>
                  <a:pt x="432" y="100"/>
                  <a:pt x="432" y="100"/>
                </a:cubicBezTo>
                <a:cubicBezTo>
                  <a:pt x="451" y="96"/>
                  <a:pt x="451" y="96"/>
                  <a:pt x="451" y="96"/>
                </a:cubicBezTo>
                <a:cubicBezTo>
                  <a:pt x="460" y="75"/>
                  <a:pt x="460" y="75"/>
                  <a:pt x="460" y="75"/>
                </a:cubicBezTo>
                <a:cubicBezTo>
                  <a:pt x="473" y="82"/>
                  <a:pt x="473" y="82"/>
                  <a:pt x="473" y="82"/>
                </a:cubicBezTo>
                <a:cubicBezTo>
                  <a:pt x="489" y="73"/>
                  <a:pt x="489" y="73"/>
                  <a:pt x="489" y="73"/>
                </a:cubicBezTo>
                <a:cubicBezTo>
                  <a:pt x="489" y="73"/>
                  <a:pt x="498" y="87"/>
                  <a:pt x="518" y="92"/>
                </a:cubicBezTo>
                <a:cubicBezTo>
                  <a:pt x="537" y="96"/>
                  <a:pt x="515" y="123"/>
                  <a:pt x="515" y="123"/>
                </a:cubicBezTo>
                <a:cubicBezTo>
                  <a:pt x="551" y="121"/>
                  <a:pt x="551" y="121"/>
                  <a:pt x="551" y="121"/>
                </a:cubicBezTo>
                <a:cubicBezTo>
                  <a:pt x="551" y="121"/>
                  <a:pt x="570" y="137"/>
                  <a:pt x="571" y="132"/>
                </a:cubicBezTo>
                <a:cubicBezTo>
                  <a:pt x="572" y="128"/>
                  <a:pt x="623" y="114"/>
                  <a:pt x="627" y="106"/>
                </a:cubicBezTo>
                <a:cubicBezTo>
                  <a:pt x="632" y="97"/>
                  <a:pt x="589" y="99"/>
                  <a:pt x="589" y="99"/>
                </a:cubicBezTo>
                <a:cubicBezTo>
                  <a:pt x="587" y="87"/>
                  <a:pt x="587" y="87"/>
                  <a:pt x="587" y="87"/>
                </a:cubicBezTo>
                <a:cubicBezTo>
                  <a:pt x="551" y="82"/>
                  <a:pt x="551" y="82"/>
                  <a:pt x="551" y="82"/>
                </a:cubicBezTo>
                <a:cubicBezTo>
                  <a:pt x="550" y="71"/>
                  <a:pt x="550" y="71"/>
                  <a:pt x="550" y="71"/>
                </a:cubicBezTo>
                <a:cubicBezTo>
                  <a:pt x="529" y="73"/>
                  <a:pt x="529" y="73"/>
                  <a:pt x="529" y="73"/>
                </a:cubicBezTo>
                <a:cubicBezTo>
                  <a:pt x="532" y="61"/>
                  <a:pt x="532" y="61"/>
                  <a:pt x="532" y="61"/>
                </a:cubicBezTo>
                <a:cubicBezTo>
                  <a:pt x="481" y="62"/>
                  <a:pt x="481" y="62"/>
                  <a:pt x="481" y="62"/>
                </a:cubicBezTo>
                <a:cubicBezTo>
                  <a:pt x="477" y="54"/>
                  <a:pt x="477" y="54"/>
                  <a:pt x="477" y="54"/>
                </a:cubicBezTo>
                <a:cubicBezTo>
                  <a:pt x="453" y="54"/>
                  <a:pt x="453" y="54"/>
                  <a:pt x="453" y="54"/>
                </a:cubicBezTo>
                <a:cubicBezTo>
                  <a:pt x="453" y="54"/>
                  <a:pt x="450" y="41"/>
                  <a:pt x="435" y="37"/>
                </a:cubicBezTo>
                <a:cubicBezTo>
                  <a:pt x="419" y="33"/>
                  <a:pt x="412" y="38"/>
                  <a:pt x="412" y="38"/>
                </a:cubicBezTo>
                <a:cubicBezTo>
                  <a:pt x="415" y="26"/>
                  <a:pt x="415" y="26"/>
                  <a:pt x="415" y="26"/>
                </a:cubicBezTo>
                <a:cubicBezTo>
                  <a:pt x="415" y="26"/>
                  <a:pt x="394" y="20"/>
                  <a:pt x="366" y="21"/>
                </a:cubicBezTo>
                <a:cubicBezTo>
                  <a:pt x="337" y="23"/>
                  <a:pt x="374" y="55"/>
                  <a:pt x="374" y="55"/>
                </a:cubicBezTo>
                <a:cubicBezTo>
                  <a:pt x="374" y="55"/>
                  <a:pt x="343" y="30"/>
                  <a:pt x="328" y="27"/>
                </a:cubicBezTo>
                <a:cubicBezTo>
                  <a:pt x="312" y="24"/>
                  <a:pt x="307" y="44"/>
                  <a:pt x="307" y="44"/>
                </a:cubicBezTo>
                <a:cubicBezTo>
                  <a:pt x="307" y="44"/>
                  <a:pt x="284" y="40"/>
                  <a:pt x="278" y="37"/>
                </a:cubicBezTo>
                <a:cubicBezTo>
                  <a:pt x="273" y="34"/>
                  <a:pt x="291" y="24"/>
                  <a:pt x="291" y="24"/>
                </a:cubicBezTo>
                <a:cubicBezTo>
                  <a:pt x="254" y="27"/>
                  <a:pt x="254" y="27"/>
                  <a:pt x="254" y="27"/>
                </a:cubicBezTo>
                <a:cubicBezTo>
                  <a:pt x="245" y="35"/>
                  <a:pt x="245" y="35"/>
                  <a:pt x="245" y="35"/>
                </a:cubicBezTo>
                <a:cubicBezTo>
                  <a:pt x="240" y="24"/>
                  <a:pt x="240" y="24"/>
                  <a:pt x="240" y="24"/>
                </a:cubicBezTo>
                <a:cubicBezTo>
                  <a:pt x="240" y="24"/>
                  <a:pt x="216" y="31"/>
                  <a:pt x="208" y="38"/>
                </a:cubicBezTo>
                <a:cubicBezTo>
                  <a:pt x="208" y="38"/>
                  <a:pt x="207" y="45"/>
                  <a:pt x="214" y="49"/>
                </a:cubicBezTo>
                <a:close/>
                <a:moveTo>
                  <a:pt x="901" y="448"/>
                </a:moveTo>
                <a:cubicBezTo>
                  <a:pt x="884" y="451"/>
                  <a:pt x="884" y="451"/>
                  <a:pt x="884" y="451"/>
                </a:cubicBezTo>
                <a:cubicBezTo>
                  <a:pt x="856" y="444"/>
                  <a:pt x="856" y="444"/>
                  <a:pt x="856" y="444"/>
                </a:cubicBezTo>
                <a:cubicBezTo>
                  <a:pt x="836" y="433"/>
                  <a:pt x="836" y="433"/>
                  <a:pt x="836" y="433"/>
                </a:cubicBezTo>
                <a:cubicBezTo>
                  <a:pt x="836" y="433"/>
                  <a:pt x="862" y="437"/>
                  <a:pt x="873" y="432"/>
                </a:cubicBezTo>
                <a:cubicBezTo>
                  <a:pt x="884" y="427"/>
                  <a:pt x="902" y="421"/>
                  <a:pt x="902" y="421"/>
                </a:cubicBezTo>
                <a:cubicBezTo>
                  <a:pt x="902" y="421"/>
                  <a:pt x="876" y="406"/>
                  <a:pt x="862" y="406"/>
                </a:cubicBezTo>
                <a:cubicBezTo>
                  <a:pt x="848" y="406"/>
                  <a:pt x="827" y="395"/>
                  <a:pt x="827" y="395"/>
                </a:cubicBezTo>
                <a:cubicBezTo>
                  <a:pt x="827" y="395"/>
                  <a:pt x="819" y="421"/>
                  <a:pt x="803" y="418"/>
                </a:cubicBezTo>
                <a:cubicBezTo>
                  <a:pt x="787" y="415"/>
                  <a:pt x="815" y="397"/>
                  <a:pt x="815" y="397"/>
                </a:cubicBezTo>
                <a:cubicBezTo>
                  <a:pt x="771" y="382"/>
                  <a:pt x="771" y="382"/>
                  <a:pt x="771" y="382"/>
                </a:cubicBezTo>
                <a:cubicBezTo>
                  <a:pt x="771" y="382"/>
                  <a:pt x="763" y="431"/>
                  <a:pt x="749" y="425"/>
                </a:cubicBezTo>
                <a:cubicBezTo>
                  <a:pt x="735" y="419"/>
                  <a:pt x="746" y="393"/>
                  <a:pt x="746" y="393"/>
                </a:cubicBezTo>
                <a:cubicBezTo>
                  <a:pt x="746" y="393"/>
                  <a:pt x="708" y="437"/>
                  <a:pt x="698" y="430"/>
                </a:cubicBezTo>
                <a:cubicBezTo>
                  <a:pt x="688" y="423"/>
                  <a:pt x="734" y="387"/>
                  <a:pt x="734" y="387"/>
                </a:cubicBezTo>
                <a:cubicBezTo>
                  <a:pt x="711" y="385"/>
                  <a:pt x="711" y="385"/>
                  <a:pt x="711" y="385"/>
                </a:cubicBezTo>
                <a:cubicBezTo>
                  <a:pt x="699" y="395"/>
                  <a:pt x="699" y="395"/>
                  <a:pt x="699" y="395"/>
                </a:cubicBezTo>
                <a:cubicBezTo>
                  <a:pt x="683" y="393"/>
                  <a:pt x="683" y="393"/>
                  <a:pt x="683" y="393"/>
                </a:cubicBezTo>
                <a:cubicBezTo>
                  <a:pt x="653" y="411"/>
                  <a:pt x="653" y="411"/>
                  <a:pt x="653" y="411"/>
                </a:cubicBezTo>
                <a:cubicBezTo>
                  <a:pt x="637" y="412"/>
                  <a:pt x="637" y="412"/>
                  <a:pt x="637" y="412"/>
                </a:cubicBezTo>
                <a:cubicBezTo>
                  <a:pt x="635" y="432"/>
                  <a:pt x="635" y="432"/>
                  <a:pt x="635" y="432"/>
                </a:cubicBezTo>
                <a:cubicBezTo>
                  <a:pt x="611" y="423"/>
                  <a:pt x="611" y="423"/>
                  <a:pt x="611" y="423"/>
                </a:cubicBezTo>
                <a:cubicBezTo>
                  <a:pt x="585" y="428"/>
                  <a:pt x="585" y="428"/>
                  <a:pt x="585" y="428"/>
                </a:cubicBezTo>
                <a:cubicBezTo>
                  <a:pt x="593" y="446"/>
                  <a:pt x="593" y="446"/>
                  <a:pt x="593" y="446"/>
                </a:cubicBezTo>
                <a:cubicBezTo>
                  <a:pt x="562" y="437"/>
                  <a:pt x="562" y="437"/>
                  <a:pt x="562" y="437"/>
                </a:cubicBezTo>
                <a:cubicBezTo>
                  <a:pt x="551" y="443"/>
                  <a:pt x="551" y="443"/>
                  <a:pt x="551" y="443"/>
                </a:cubicBezTo>
                <a:cubicBezTo>
                  <a:pt x="554" y="459"/>
                  <a:pt x="554" y="459"/>
                  <a:pt x="554" y="459"/>
                </a:cubicBezTo>
                <a:cubicBezTo>
                  <a:pt x="524" y="465"/>
                  <a:pt x="524" y="465"/>
                  <a:pt x="524" y="465"/>
                </a:cubicBezTo>
                <a:cubicBezTo>
                  <a:pt x="527" y="444"/>
                  <a:pt x="527" y="444"/>
                  <a:pt x="527" y="444"/>
                </a:cubicBezTo>
                <a:cubicBezTo>
                  <a:pt x="507" y="444"/>
                  <a:pt x="507" y="444"/>
                  <a:pt x="507" y="444"/>
                </a:cubicBezTo>
                <a:cubicBezTo>
                  <a:pt x="513" y="457"/>
                  <a:pt x="513" y="457"/>
                  <a:pt x="513" y="457"/>
                </a:cubicBezTo>
                <a:cubicBezTo>
                  <a:pt x="497" y="447"/>
                  <a:pt x="497" y="447"/>
                  <a:pt x="497" y="447"/>
                </a:cubicBezTo>
                <a:cubicBezTo>
                  <a:pt x="499" y="467"/>
                  <a:pt x="499" y="467"/>
                  <a:pt x="499" y="467"/>
                </a:cubicBezTo>
                <a:cubicBezTo>
                  <a:pt x="482" y="466"/>
                  <a:pt x="482" y="466"/>
                  <a:pt x="482" y="466"/>
                </a:cubicBezTo>
                <a:cubicBezTo>
                  <a:pt x="482" y="466"/>
                  <a:pt x="479" y="453"/>
                  <a:pt x="481" y="450"/>
                </a:cubicBezTo>
                <a:cubicBezTo>
                  <a:pt x="483" y="447"/>
                  <a:pt x="494" y="437"/>
                  <a:pt x="494" y="437"/>
                </a:cubicBezTo>
                <a:cubicBezTo>
                  <a:pt x="471" y="434"/>
                  <a:pt x="471" y="434"/>
                  <a:pt x="471" y="434"/>
                </a:cubicBezTo>
                <a:cubicBezTo>
                  <a:pt x="468" y="463"/>
                  <a:pt x="468" y="463"/>
                  <a:pt x="468" y="463"/>
                </a:cubicBezTo>
                <a:cubicBezTo>
                  <a:pt x="450" y="472"/>
                  <a:pt x="450" y="472"/>
                  <a:pt x="450" y="472"/>
                </a:cubicBezTo>
                <a:cubicBezTo>
                  <a:pt x="460" y="480"/>
                  <a:pt x="460" y="480"/>
                  <a:pt x="460" y="480"/>
                </a:cubicBezTo>
                <a:cubicBezTo>
                  <a:pt x="438" y="483"/>
                  <a:pt x="438" y="483"/>
                  <a:pt x="438" y="483"/>
                </a:cubicBezTo>
                <a:cubicBezTo>
                  <a:pt x="446" y="491"/>
                  <a:pt x="446" y="491"/>
                  <a:pt x="446" y="491"/>
                </a:cubicBezTo>
                <a:cubicBezTo>
                  <a:pt x="418" y="492"/>
                  <a:pt x="418" y="492"/>
                  <a:pt x="418" y="492"/>
                </a:cubicBezTo>
                <a:cubicBezTo>
                  <a:pt x="418" y="500"/>
                  <a:pt x="418" y="500"/>
                  <a:pt x="418" y="500"/>
                </a:cubicBezTo>
                <a:cubicBezTo>
                  <a:pt x="439" y="505"/>
                  <a:pt x="439" y="505"/>
                  <a:pt x="439" y="505"/>
                </a:cubicBezTo>
                <a:cubicBezTo>
                  <a:pt x="432" y="514"/>
                  <a:pt x="432" y="514"/>
                  <a:pt x="432" y="514"/>
                </a:cubicBezTo>
                <a:cubicBezTo>
                  <a:pt x="408" y="504"/>
                  <a:pt x="408" y="504"/>
                  <a:pt x="408" y="504"/>
                </a:cubicBezTo>
                <a:cubicBezTo>
                  <a:pt x="399" y="505"/>
                  <a:pt x="399" y="505"/>
                  <a:pt x="399" y="505"/>
                </a:cubicBezTo>
                <a:cubicBezTo>
                  <a:pt x="415" y="516"/>
                  <a:pt x="415" y="516"/>
                  <a:pt x="415" y="516"/>
                </a:cubicBezTo>
                <a:cubicBezTo>
                  <a:pt x="400" y="527"/>
                  <a:pt x="400" y="527"/>
                  <a:pt x="400" y="527"/>
                </a:cubicBezTo>
                <a:cubicBezTo>
                  <a:pt x="392" y="514"/>
                  <a:pt x="392" y="514"/>
                  <a:pt x="392" y="514"/>
                </a:cubicBezTo>
                <a:cubicBezTo>
                  <a:pt x="382" y="520"/>
                  <a:pt x="382" y="520"/>
                  <a:pt x="382" y="520"/>
                </a:cubicBezTo>
                <a:cubicBezTo>
                  <a:pt x="383" y="525"/>
                  <a:pt x="383" y="525"/>
                  <a:pt x="383" y="525"/>
                </a:cubicBezTo>
                <a:cubicBezTo>
                  <a:pt x="360" y="526"/>
                  <a:pt x="360" y="526"/>
                  <a:pt x="360" y="526"/>
                </a:cubicBezTo>
                <a:cubicBezTo>
                  <a:pt x="357" y="535"/>
                  <a:pt x="357" y="535"/>
                  <a:pt x="357" y="535"/>
                </a:cubicBezTo>
                <a:cubicBezTo>
                  <a:pt x="374" y="544"/>
                  <a:pt x="374" y="544"/>
                  <a:pt x="374" y="544"/>
                </a:cubicBezTo>
                <a:cubicBezTo>
                  <a:pt x="372" y="554"/>
                  <a:pt x="372" y="554"/>
                  <a:pt x="372" y="554"/>
                </a:cubicBezTo>
                <a:cubicBezTo>
                  <a:pt x="350" y="546"/>
                  <a:pt x="350" y="546"/>
                  <a:pt x="350" y="546"/>
                </a:cubicBezTo>
                <a:cubicBezTo>
                  <a:pt x="347" y="556"/>
                  <a:pt x="347" y="556"/>
                  <a:pt x="347" y="556"/>
                </a:cubicBezTo>
                <a:cubicBezTo>
                  <a:pt x="365" y="561"/>
                  <a:pt x="365" y="561"/>
                  <a:pt x="365" y="561"/>
                </a:cubicBezTo>
                <a:cubicBezTo>
                  <a:pt x="365" y="561"/>
                  <a:pt x="344" y="562"/>
                  <a:pt x="337" y="563"/>
                </a:cubicBezTo>
                <a:cubicBezTo>
                  <a:pt x="330" y="564"/>
                  <a:pt x="334" y="574"/>
                  <a:pt x="334" y="574"/>
                </a:cubicBezTo>
                <a:cubicBezTo>
                  <a:pt x="334" y="574"/>
                  <a:pt x="321" y="567"/>
                  <a:pt x="313" y="573"/>
                </a:cubicBezTo>
                <a:cubicBezTo>
                  <a:pt x="305" y="579"/>
                  <a:pt x="298" y="584"/>
                  <a:pt x="303" y="587"/>
                </a:cubicBezTo>
                <a:cubicBezTo>
                  <a:pt x="308" y="590"/>
                  <a:pt x="297" y="596"/>
                  <a:pt x="297" y="596"/>
                </a:cubicBezTo>
                <a:cubicBezTo>
                  <a:pt x="297" y="596"/>
                  <a:pt x="290" y="605"/>
                  <a:pt x="293" y="606"/>
                </a:cubicBezTo>
                <a:cubicBezTo>
                  <a:pt x="296" y="607"/>
                  <a:pt x="316" y="608"/>
                  <a:pt x="316" y="608"/>
                </a:cubicBezTo>
                <a:cubicBezTo>
                  <a:pt x="309" y="616"/>
                  <a:pt x="309" y="616"/>
                  <a:pt x="309" y="616"/>
                </a:cubicBezTo>
                <a:cubicBezTo>
                  <a:pt x="286" y="612"/>
                  <a:pt x="286" y="612"/>
                  <a:pt x="286" y="612"/>
                </a:cubicBezTo>
                <a:cubicBezTo>
                  <a:pt x="286" y="612"/>
                  <a:pt x="273" y="614"/>
                  <a:pt x="273" y="622"/>
                </a:cubicBezTo>
                <a:cubicBezTo>
                  <a:pt x="273" y="630"/>
                  <a:pt x="283" y="636"/>
                  <a:pt x="279" y="639"/>
                </a:cubicBezTo>
                <a:cubicBezTo>
                  <a:pt x="275" y="642"/>
                  <a:pt x="271" y="642"/>
                  <a:pt x="266" y="642"/>
                </a:cubicBezTo>
                <a:cubicBezTo>
                  <a:pt x="261" y="642"/>
                  <a:pt x="255" y="643"/>
                  <a:pt x="257" y="650"/>
                </a:cubicBezTo>
                <a:cubicBezTo>
                  <a:pt x="259" y="657"/>
                  <a:pt x="267" y="661"/>
                  <a:pt x="267" y="661"/>
                </a:cubicBezTo>
                <a:cubicBezTo>
                  <a:pt x="267" y="661"/>
                  <a:pt x="273" y="672"/>
                  <a:pt x="266" y="673"/>
                </a:cubicBezTo>
                <a:cubicBezTo>
                  <a:pt x="259" y="674"/>
                  <a:pt x="252" y="673"/>
                  <a:pt x="249" y="673"/>
                </a:cubicBezTo>
                <a:cubicBezTo>
                  <a:pt x="246" y="673"/>
                  <a:pt x="243" y="674"/>
                  <a:pt x="240" y="678"/>
                </a:cubicBezTo>
                <a:cubicBezTo>
                  <a:pt x="237" y="682"/>
                  <a:pt x="237" y="689"/>
                  <a:pt x="237" y="689"/>
                </a:cubicBezTo>
                <a:cubicBezTo>
                  <a:pt x="237" y="689"/>
                  <a:pt x="239" y="696"/>
                  <a:pt x="232" y="696"/>
                </a:cubicBezTo>
                <a:cubicBezTo>
                  <a:pt x="225" y="696"/>
                  <a:pt x="222" y="689"/>
                  <a:pt x="216" y="690"/>
                </a:cubicBezTo>
                <a:cubicBezTo>
                  <a:pt x="210" y="691"/>
                  <a:pt x="212" y="691"/>
                  <a:pt x="207" y="695"/>
                </a:cubicBezTo>
                <a:cubicBezTo>
                  <a:pt x="202" y="699"/>
                  <a:pt x="202" y="700"/>
                  <a:pt x="199" y="704"/>
                </a:cubicBezTo>
                <a:cubicBezTo>
                  <a:pt x="196" y="708"/>
                  <a:pt x="187" y="708"/>
                  <a:pt x="187" y="708"/>
                </a:cubicBezTo>
                <a:cubicBezTo>
                  <a:pt x="187" y="708"/>
                  <a:pt x="183" y="709"/>
                  <a:pt x="180" y="715"/>
                </a:cubicBezTo>
                <a:cubicBezTo>
                  <a:pt x="177" y="721"/>
                  <a:pt x="186" y="725"/>
                  <a:pt x="181" y="728"/>
                </a:cubicBezTo>
                <a:cubicBezTo>
                  <a:pt x="176" y="731"/>
                  <a:pt x="175" y="733"/>
                  <a:pt x="170" y="733"/>
                </a:cubicBezTo>
                <a:cubicBezTo>
                  <a:pt x="165" y="733"/>
                  <a:pt x="156" y="728"/>
                  <a:pt x="153" y="728"/>
                </a:cubicBezTo>
                <a:cubicBezTo>
                  <a:pt x="150" y="728"/>
                  <a:pt x="157" y="720"/>
                  <a:pt x="144" y="727"/>
                </a:cubicBezTo>
                <a:cubicBezTo>
                  <a:pt x="131" y="734"/>
                  <a:pt x="130" y="735"/>
                  <a:pt x="126" y="734"/>
                </a:cubicBezTo>
                <a:cubicBezTo>
                  <a:pt x="122" y="733"/>
                  <a:pt x="117" y="731"/>
                  <a:pt x="118" y="741"/>
                </a:cubicBezTo>
                <a:cubicBezTo>
                  <a:pt x="119" y="751"/>
                  <a:pt x="125" y="750"/>
                  <a:pt x="126" y="753"/>
                </a:cubicBezTo>
                <a:cubicBezTo>
                  <a:pt x="127" y="756"/>
                  <a:pt x="130" y="764"/>
                  <a:pt x="122" y="760"/>
                </a:cubicBezTo>
                <a:cubicBezTo>
                  <a:pt x="114" y="756"/>
                  <a:pt x="113" y="747"/>
                  <a:pt x="108" y="750"/>
                </a:cubicBezTo>
                <a:cubicBezTo>
                  <a:pt x="103" y="753"/>
                  <a:pt x="97" y="760"/>
                  <a:pt x="102" y="763"/>
                </a:cubicBezTo>
                <a:cubicBezTo>
                  <a:pt x="107" y="766"/>
                  <a:pt x="122" y="762"/>
                  <a:pt x="119" y="768"/>
                </a:cubicBezTo>
                <a:cubicBezTo>
                  <a:pt x="116" y="774"/>
                  <a:pt x="126" y="777"/>
                  <a:pt x="111" y="775"/>
                </a:cubicBezTo>
                <a:cubicBezTo>
                  <a:pt x="96" y="773"/>
                  <a:pt x="92" y="773"/>
                  <a:pt x="92" y="773"/>
                </a:cubicBezTo>
                <a:cubicBezTo>
                  <a:pt x="92" y="773"/>
                  <a:pt x="94" y="767"/>
                  <a:pt x="88" y="772"/>
                </a:cubicBezTo>
                <a:cubicBezTo>
                  <a:pt x="82" y="777"/>
                  <a:pt x="84" y="786"/>
                  <a:pt x="84" y="786"/>
                </a:cubicBezTo>
                <a:cubicBezTo>
                  <a:pt x="84" y="786"/>
                  <a:pt x="55" y="773"/>
                  <a:pt x="59" y="781"/>
                </a:cubicBezTo>
                <a:cubicBezTo>
                  <a:pt x="63" y="789"/>
                  <a:pt x="85" y="794"/>
                  <a:pt x="85" y="794"/>
                </a:cubicBezTo>
                <a:cubicBezTo>
                  <a:pt x="72" y="808"/>
                  <a:pt x="72" y="808"/>
                  <a:pt x="72" y="808"/>
                </a:cubicBezTo>
                <a:cubicBezTo>
                  <a:pt x="72" y="808"/>
                  <a:pt x="73" y="798"/>
                  <a:pt x="66" y="797"/>
                </a:cubicBezTo>
                <a:cubicBezTo>
                  <a:pt x="59" y="796"/>
                  <a:pt x="53" y="804"/>
                  <a:pt x="53" y="804"/>
                </a:cubicBezTo>
                <a:cubicBezTo>
                  <a:pt x="40" y="793"/>
                  <a:pt x="40" y="793"/>
                  <a:pt x="40" y="793"/>
                </a:cubicBezTo>
                <a:cubicBezTo>
                  <a:pt x="34" y="802"/>
                  <a:pt x="34" y="802"/>
                  <a:pt x="34" y="802"/>
                </a:cubicBezTo>
                <a:cubicBezTo>
                  <a:pt x="43" y="805"/>
                  <a:pt x="43" y="805"/>
                  <a:pt x="43" y="805"/>
                </a:cubicBezTo>
                <a:cubicBezTo>
                  <a:pt x="20" y="804"/>
                  <a:pt x="20" y="804"/>
                  <a:pt x="20" y="804"/>
                </a:cubicBezTo>
                <a:cubicBezTo>
                  <a:pt x="19" y="813"/>
                  <a:pt x="19" y="813"/>
                  <a:pt x="19" y="813"/>
                </a:cubicBezTo>
                <a:cubicBezTo>
                  <a:pt x="52" y="815"/>
                  <a:pt x="52" y="815"/>
                  <a:pt x="52" y="815"/>
                </a:cubicBezTo>
                <a:cubicBezTo>
                  <a:pt x="35" y="820"/>
                  <a:pt x="35" y="820"/>
                  <a:pt x="35" y="820"/>
                </a:cubicBezTo>
                <a:cubicBezTo>
                  <a:pt x="11" y="814"/>
                  <a:pt x="11" y="814"/>
                  <a:pt x="11" y="814"/>
                </a:cubicBezTo>
                <a:cubicBezTo>
                  <a:pt x="11" y="814"/>
                  <a:pt x="3" y="821"/>
                  <a:pt x="3" y="827"/>
                </a:cubicBezTo>
                <a:cubicBezTo>
                  <a:pt x="3" y="833"/>
                  <a:pt x="21" y="834"/>
                  <a:pt x="21" y="834"/>
                </a:cubicBezTo>
                <a:cubicBezTo>
                  <a:pt x="10" y="839"/>
                  <a:pt x="10" y="839"/>
                  <a:pt x="10" y="839"/>
                </a:cubicBezTo>
                <a:cubicBezTo>
                  <a:pt x="10" y="839"/>
                  <a:pt x="1" y="846"/>
                  <a:pt x="10" y="847"/>
                </a:cubicBezTo>
                <a:cubicBezTo>
                  <a:pt x="19" y="848"/>
                  <a:pt x="42" y="848"/>
                  <a:pt x="42" y="848"/>
                </a:cubicBezTo>
                <a:cubicBezTo>
                  <a:pt x="52" y="854"/>
                  <a:pt x="52" y="854"/>
                  <a:pt x="52" y="854"/>
                </a:cubicBezTo>
                <a:cubicBezTo>
                  <a:pt x="63" y="846"/>
                  <a:pt x="63" y="846"/>
                  <a:pt x="63" y="846"/>
                </a:cubicBezTo>
                <a:cubicBezTo>
                  <a:pt x="71" y="854"/>
                  <a:pt x="71" y="854"/>
                  <a:pt x="71" y="854"/>
                </a:cubicBezTo>
                <a:cubicBezTo>
                  <a:pt x="89" y="845"/>
                  <a:pt x="89" y="845"/>
                  <a:pt x="89" y="845"/>
                </a:cubicBezTo>
                <a:cubicBezTo>
                  <a:pt x="89" y="845"/>
                  <a:pt x="86" y="858"/>
                  <a:pt x="80" y="858"/>
                </a:cubicBezTo>
                <a:cubicBezTo>
                  <a:pt x="74" y="858"/>
                  <a:pt x="62" y="857"/>
                  <a:pt x="62" y="857"/>
                </a:cubicBezTo>
                <a:cubicBezTo>
                  <a:pt x="44" y="858"/>
                  <a:pt x="44" y="858"/>
                  <a:pt x="44" y="858"/>
                </a:cubicBezTo>
                <a:cubicBezTo>
                  <a:pt x="44" y="858"/>
                  <a:pt x="28" y="856"/>
                  <a:pt x="25" y="856"/>
                </a:cubicBezTo>
                <a:cubicBezTo>
                  <a:pt x="22" y="856"/>
                  <a:pt x="0" y="858"/>
                  <a:pt x="0" y="858"/>
                </a:cubicBezTo>
                <a:cubicBezTo>
                  <a:pt x="0" y="858"/>
                  <a:pt x="2" y="870"/>
                  <a:pt x="7" y="872"/>
                </a:cubicBezTo>
                <a:cubicBezTo>
                  <a:pt x="12" y="874"/>
                  <a:pt x="20" y="874"/>
                  <a:pt x="20" y="874"/>
                </a:cubicBezTo>
                <a:cubicBezTo>
                  <a:pt x="20" y="874"/>
                  <a:pt x="7" y="884"/>
                  <a:pt x="13" y="891"/>
                </a:cubicBezTo>
                <a:cubicBezTo>
                  <a:pt x="19" y="898"/>
                  <a:pt x="29" y="899"/>
                  <a:pt x="29" y="899"/>
                </a:cubicBezTo>
                <a:cubicBezTo>
                  <a:pt x="47" y="888"/>
                  <a:pt x="47" y="888"/>
                  <a:pt x="47" y="888"/>
                </a:cubicBezTo>
                <a:cubicBezTo>
                  <a:pt x="65" y="884"/>
                  <a:pt x="65" y="884"/>
                  <a:pt x="65" y="884"/>
                </a:cubicBezTo>
                <a:cubicBezTo>
                  <a:pt x="59" y="898"/>
                  <a:pt x="59" y="898"/>
                  <a:pt x="59" y="898"/>
                </a:cubicBezTo>
                <a:cubicBezTo>
                  <a:pt x="49" y="895"/>
                  <a:pt x="49" y="895"/>
                  <a:pt x="49" y="895"/>
                </a:cubicBezTo>
                <a:cubicBezTo>
                  <a:pt x="43" y="907"/>
                  <a:pt x="43" y="907"/>
                  <a:pt x="43" y="907"/>
                </a:cubicBezTo>
                <a:cubicBezTo>
                  <a:pt x="43" y="907"/>
                  <a:pt x="13" y="901"/>
                  <a:pt x="17" y="908"/>
                </a:cubicBezTo>
                <a:cubicBezTo>
                  <a:pt x="21" y="915"/>
                  <a:pt x="30" y="918"/>
                  <a:pt x="30" y="918"/>
                </a:cubicBezTo>
                <a:cubicBezTo>
                  <a:pt x="14" y="926"/>
                  <a:pt x="14" y="926"/>
                  <a:pt x="14" y="926"/>
                </a:cubicBezTo>
                <a:cubicBezTo>
                  <a:pt x="2" y="926"/>
                  <a:pt x="2" y="926"/>
                  <a:pt x="2" y="926"/>
                </a:cubicBezTo>
                <a:cubicBezTo>
                  <a:pt x="2" y="926"/>
                  <a:pt x="4" y="938"/>
                  <a:pt x="7" y="938"/>
                </a:cubicBezTo>
                <a:cubicBezTo>
                  <a:pt x="10" y="938"/>
                  <a:pt x="42" y="939"/>
                  <a:pt x="42" y="939"/>
                </a:cubicBezTo>
                <a:cubicBezTo>
                  <a:pt x="33" y="953"/>
                  <a:pt x="33" y="953"/>
                  <a:pt x="33" y="953"/>
                </a:cubicBezTo>
                <a:cubicBezTo>
                  <a:pt x="41" y="955"/>
                  <a:pt x="41" y="955"/>
                  <a:pt x="41" y="955"/>
                </a:cubicBezTo>
                <a:cubicBezTo>
                  <a:pt x="36" y="967"/>
                  <a:pt x="36" y="967"/>
                  <a:pt x="36" y="967"/>
                </a:cubicBezTo>
                <a:cubicBezTo>
                  <a:pt x="36" y="967"/>
                  <a:pt x="10" y="954"/>
                  <a:pt x="11" y="962"/>
                </a:cubicBezTo>
                <a:cubicBezTo>
                  <a:pt x="12" y="970"/>
                  <a:pt x="23" y="981"/>
                  <a:pt x="23" y="981"/>
                </a:cubicBezTo>
                <a:cubicBezTo>
                  <a:pt x="55" y="995"/>
                  <a:pt x="55" y="995"/>
                  <a:pt x="55" y="995"/>
                </a:cubicBezTo>
                <a:cubicBezTo>
                  <a:pt x="55" y="995"/>
                  <a:pt x="48" y="1000"/>
                  <a:pt x="55" y="1003"/>
                </a:cubicBezTo>
                <a:cubicBezTo>
                  <a:pt x="62" y="1006"/>
                  <a:pt x="83" y="1001"/>
                  <a:pt x="83" y="1001"/>
                </a:cubicBezTo>
                <a:cubicBezTo>
                  <a:pt x="83" y="1001"/>
                  <a:pt x="86" y="1010"/>
                  <a:pt x="103" y="1004"/>
                </a:cubicBezTo>
                <a:cubicBezTo>
                  <a:pt x="120" y="998"/>
                  <a:pt x="148" y="973"/>
                  <a:pt x="148" y="973"/>
                </a:cubicBezTo>
                <a:cubicBezTo>
                  <a:pt x="172" y="954"/>
                  <a:pt x="172" y="954"/>
                  <a:pt x="172" y="954"/>
                </a:cubicBezTo>
                <a:cubicBezTo>
                  <a:pt x="172" y="954"/>
                  <a:pt x="183" y="959"/>
                  <a:pt x="193" y="950"/>
                </a:cubicBezTo>
                <a:cubicBezTo>
                  <a:pt x="203" y="941"/>
                  <a:pt x="193" y="922"/>
                  <a:pt x="193" y="922"/>
                </a:cubicBezTo>
                <a:cubicBezTo>
                  <a:pt x="205" y="920"/>
                  <a:pt x="205" y="920"/>
                  <a:pt x="205" y="920"/>
                </a:cubicBezTo>
                <a:cubicBezTo>
                  <a:pt x="205" y="920"/>
                  <a:pt x="192" y="937"/>
                  <a:pt x="207" y="942"/>
                </a:cubicBezTo>
                <a:cubicBezTo>
                  <a:pt x="222" y="947"/>
                  <a:pt x="233" y="949"/>
                  <a:pt x="233" y="949"/>
                </a:cubicBezTo>
                <a:cubicBezTo>
                  <a:pt x="247" y="962"/>
                  <a:pt x="247" y="962"/>
                  <a:pt x="247" y="962"/>
                </a:cubicBezTo>
                <a:cubicBezTo>
                  <a:pt x="247" y="962"/>
                  <a:pt x="253" y="951"/>
                  <a:pt x="255" y="946"/>
                </a:cubicBezTo>
                <a:cubicBezTo>
                  <a:pt x="257" y="941"/>
                  <a:pt x="251" y="940"/>
                  <a:pt x="248" y="932"/>
                </a:cubicBezTo>
                <a:cubicBezTo>
                  <a:pt x="245" y="924"/>
                  <a:pt x="254" y="921"/>
                  <a:pt x="254" y="921"/>
                </a:cubicBezTo>
                <a:cubicBezTo>
                  <a:pt x="254" y="921"/>
                  <a:pt x="254" y="917"/>
                  <a:pt x="252" y="911"/>
                </a:cubicBezTo>
                <a:cubicBezTo>
                  <a:pt x="250" y="905"/>
                  <a:pt x="264" y="911"/>
                  <a:pt x="269" y="911"/>
                </a:cubicBezTo>
                <a:cubicBezTo>
                  <a:pt x="274" y="911"/>
                  <a:pt x="277" y="906"/>
                  <a:pt x="277" y="906"/>
                </a:cubicBezTo>
                <a:cubicBezTo>
                  <a:pt x="277" y="889"/>
                  <a:pt x="277" y="889"/>
                  <a:pt x="277" y="889"/>
                </a:cubicBezTo>
                <a:cubicBezTo>
                  <a:pt x="284" y="889"/>
                  <a:pt x="284" y="889"/>
                  <a:pt x="284" y="889"/>
                </a:cubicBezTo>
                <a:cubicBezTo>
                  <a:pt x="284" y="889"/>
                  <a:pt x="280" y="880"/>
                  <a:pt x="277" y="877"/>
                </a:cubicBezTo>
                <a:cubicBezTo>
                  <a:pt x="274" y="874"/>
                  <a:pt x="268" y="857"/>
                  <a:pt x="268" y="857"/>
                </a:cubicBezTo>
                <a:cubicBezTo>
                  <a:pt x="283" y="854"/>
                  <a:pt x="283" y="854"/>
                  <a:pt x="283" y="854"/>
                </a:cubicBezTo>
                <a:cubicBezTo>
                  <a:pt x="283" y="854"/>
                  <a:pt x="290" y="848"/>
                  <a:pt x="292" y="841"/>
                </a:cubicBezTo>
                <a:cubicBezTo>
                  <a:pt x="294" y="834"/>
                  <a:pt x="275" y="828"/>
                  <a:pt x="275" y="828"/>
                </a:cubicBezTo>
                <a:cubicBezTo>
                  <a:pt x="275" y="828"/>
                  <a:pt x="267" y="821"/>
                  <a:pt x="266" y="814"/>
                </a:cubicBezTo>
                <a:cubicBezTo>
                  <a:pt x="265" y="807"/>
                  <a:pt x="271" y="800"/>
                  <a:pt x="272" y="795"/>
                </a:cubicBezTo>
                <a:cubicBezTo>
                  <a:pt x="273" y="790"/>
                  <a:pt x="262" y="783"/>
                  <a:pt x="262" y="783"/>
                </a:cubicBezTo>
                <a:cubicBezTo>
                  <a:pt x="262" y="783"/>
                  <a:pt x="256" y="775"/>
                  <a:pt x="254" y="770"/>
                </a:cubicBezTo>
                <a:cubicBezTo>
                  <a:pt x="252" y="765"/>
                  <a:pt x="261" y="763"/>
                  <a:pt x="267" y="757"/>
                </a:cubicBezTo>
                <a:cubicBezTo>
                  <a:pt x="273" y="751"/>
                  <a:pt x="255" y="751"/>
                  <a:pt x="255" y="748"/>
                </a:cubicBezTo>
                <a:cubicBezTo>
                  <a:pt x="255" y="745"/>
                  <a:pt x="261" y="740"/>
                  <a:pt x="261" y="740"/>
                </a:cubicBezTo>
                <a:cubicBezTo>
                  <a:pt x="266" y="734"/>
                  <a:pt x="266" y="734"/>
                  <a:pt x="266" y="734"/>
                </a:cubicBezTo>
                <a:cubicBezTo>
                  <a:pt x="266" y="734"/>
                  <a:pt x="272" y="729"/>
                  <a:pt x="279" y="724"/>
                </a:cubicBezTo>
                <a:cubicBezTo>
                  <a:pt x="286" y="719"/>
                  <a:pt x="301" y="707"/>
                  <a:pt x="301" y="707"/>
                </a:cubicBezTo>
                <a:cubicBezTo>
                  <a:pt x="301" y="707"/>
                  <a:pt x="328" y="712"/>
                  <a:pt x="332" y="703"/>
                </a:cubicBezTo>
                <a:cubicBezTo>
                  <a:pt x="336" y="694"/>
                  <a:pt x="315" y="684"/>
                  <a:pt x="315" y="684"/>
                </a:cubicBezTo>
                <a:cubicBezTo>
                  <a:pt x="315" y="684"/>
                  <a:pt x="324" y="678"/>
                  <a:pt x="329" y="674"/>
                </a:cubicBezTo>
                <a:cubicBezTo>
                  <a:pt x="334" y="670"/>
                  <a:pt x="344" y="658"/>
                  <a:pt x="344" y="658"/>
                </a:cubicBezTo>
                <a:cubicBezTo>
                  <a:pt x="348" y="629"/>
                  <a:pt x="348" y="629"/>
                  <a:pt x="348" y="629"/>
                </a:cubicBezTo>
                <a:cubicBezTo>
                  <a:pt x="351" y="624"/>
                  <a:pt x="351" y="624"/>
                  <a:pt x="351" y="624"/>
                </a:cubicBezTo>
                <a:cubicBezTo>
                  <a:pt x="349" y="608"/>
                  <a:pt x="349" y="608"/>
                  <a:pt x="349" y="608"/>
                </a:cubicBezTo>
                <a:cubicBezTo>
                  <a:pt x="363" y="615"/>
                  <a:pt x="363" y="615"/>
                  <a:pt x="363" y="615"/>
                </a:cubicBezTo>
                <a:cubicBezTo>
                  <a:pt x="363" y="615"/>
                  <a:pt x="372" y="610"/>
                  <a:pt x="379" y="608"/>
                </a:cubicBezTo>
                <a:cubicBezTo>
                  <a:pt x="386" y="606"/>
                  <a:pt x="372" y="592"/>
                  <a:pt x="372" y="592"/>
                </a:cubicBezTo>
                <a:cubicBezTo>
                  <a:pt x="386" y="591"/>
                  <a:pt x="386" y="591"/>
                  <a:pt x="386" y="591"/>
                </a:cubicBezTo>
                <a:cubicBezTo>
                  <a:pt x="386" y="591"/>
                  <a:pt x="388" y="584"/>
                  <a:pt x="394" y="579"/>
                </a:cubicBezTo>
                <a:cubicBezTo>
                  <a:pt x="400" y="574"/>
                  <a:pt x="405" y="573"/>
                  <a:pt x="405" y="573"/>
                </a:cubicBezTo>
                <a:cubicBezTo>
                  <a:pt x="410" y="563"/>
                  <a:pt x="410" y="563"/>
                  <a:pt x="410" y="563"/>
                </a:cubicBezTo>
                <a:cubicBezTo>
                  <a:pt x="410" y="563"/>
                  <a:pt x="399" y="555"/>
                  <a:pt x="398" y="551"/>
                </a:cubicBezTo>
                <a:cubicBezTo>
                  <a:pt x="397" y="547"/>
                  <a:pt x="414" y="539"/>
                  <a:pt x="414" y="539"/>
                </a:cubicBezTo>
                <a:cubicBezTo>
                  <a:pt x="423" y="529"/>
                  <a:pt x="423" y="529"/>
                  <a:pt x="423" y="529"/>
                </a:cubicBezTo>
                <a:cubicBezTo>
                  <a:pt x="449" y="525"/>
                  <a:pt x="449" y="525"/>
                  <a:pt x="449" y="525"/>
                </a:cubicBezTo>
                <a:cubicBezTo>
                  <a:pt x="449" y="525"/>
                  <a:pt x="464" y="525"/>
                  <a:pt x="467" y="520"/>
                </a:cubicBezTo>
                <a:cubicBezTo>
                  <a:pt x="470" y="515"/>
                  <a:pt x="460" y="504"/>
                  <a:pt x="468" y="498"/>
                </a:cubicBezTo>
                <a:cubicBezTo>
                  <a:pt x="476" y="492"/>
                  <a:pt x="476" y="505"/>
                  <a:pt x="476" y="505"/>
                </a:cubicBezTo>
                <a:cubicBezTo>
                  <a:pt x="495" y="501"/>
                  <a:pt x="495" y="501"/>
                  <a:pt x="495" y="501"/>
                </a:cubicBezTo>
                <a:cubicBezTo>
                  <a:pt x="508" y="505"/>
                  <a:pt x="508" y="505"/>
                  <a:pt x="508" y="505"/>
                </a:cubicBezTo>
                <a:cubicBezTo>
                  <a:pt x="517" y="505"/>
                  <a:pt x="517" y="505"/>
                  <a:pt x="517" y="505"/>
                </a:cubicBezTo>
                <a:cubicBezTo>
                  <a:pt x="517" y="505"/>
                  <a:pt x="528" y="511"/>
                  <a:pt x="536" y="509"/>
                </a:cubicBezTo>
                <a:cubicBezTo>
                  <a:pt x="544" y="507"/>
                  <a:pt x="531" y="501"/>
                  <a:pt x="531" y="496"/>
                </a:cubicBezTo>
                <a:cubicBezTo>
                  <a:pt x="531" y="491"/>
                  <a:pt x="538" y="494"/>
                  <a:pt x="538" y="494"/>
                </a:cubicBezTo>
                <a:cubicBezTo>
                  <a:pt x="537" y="480"/>
                  <a:pt x="537" y="480"/>
                  <a:pt x="537" y="480"/>
                </a:cubicBezTo>
                <a:cubicBezTo>
                  <a:pt x="557" y="481"/>
                  <a:pt x="557" y="481"/>
                  <a:pt x="557" y="481"/>
                </a:cubicBezTo>
                <a:cubicBezTo>
                  <a:pt x="555" y="479"/>
                  <a:pt x="554" y="478"/>
                  <a:pt x="554" y="478"/>
                </a:cubicBezTo>
                <a:cubicBezTo>
                  <a:pt x="556" y="473"/>
                  <a:pt x="556" y="473"/>
                  <a:pt x="556" y="473"/>
                </a:cubicBezTo>
                <a:cubicBezTo>
                  <a:pt x="568" y="478"/>
                  <a:pt x="568" y="478"/>
                  <a:pt x="568" y="478"/>
                </a:cubicBezTo>
                <a:cubicBezTo>
                  <a:pt x="570" y="469"/>
                  <a:pt x="570" y="469"/>
                  <a:pt x="570" y="469"/>
                </a:cubicBezTo>
                <a:cubicBezTo>
                  <a:pt x="570" y="469"/>
                  <a:pt x="577" y="466"/>
                  <a:pt x="581" y="466"/>
                </a:cubicBezTo>
                <a:cubicBezTo>
                  <a:pt x="585" y="466"/>
                  <a:pt x="594" y="480"/>
                  <a:pt x="594" y="480"/>
                </a:cubicBezTo>
                <a:cubicBezTo>
                  <a:pt x="603" y="481"/>
                  <a:pt x="603" y="481"/>
                  <a:pt x="603" y="481"/>
                </a:cubicBezTo>
                <a:cubicBezTo>
                  <a:pt x="603" y="481"/>
                  <a:pt x="604" y="491"/>
                  <a:pt x="618" y="492"/>
                </a:cubicBezTo>
                <a:cubicBezTo>
                  <a:pt x="632" y="493"/>
                  <a:pt x="632" y="494"/>
                  <a:pt x="632" y="494"/>
                </a:cubicBezTo>
                <a:cubicBezTo>
                  <a:pt x="632" y="494"/>
                  <a:pt x="632" y="494"/>
                  <a:pt x="642" y="497"/>
                </a:cubicBezTo>
                <a:cubicBezTo>
                  <a:pt x="652" y="500"/>
                  <a:pt x="661" y="492"/>
                  <a:pt x="661" y="492"/>
                </a:cubicBezTo>
                <a:cubicBezTo>
                  <a:pt x="661" y="492"/>
                  <a:pt x="672" y="488"/>
                  <a:pt x="677" y="489"/>
                </a:cubicBezTo>
                <a:cubicBezTo>
                  <a:pt x="682" y="490"/>
                  <a:pt x="694" y="498"/>
                  <a:pt x="702" y="498"/>
                </a:cubicBezTo>
                <a:cubicBezTo>
                  <a:pt x="710" y="498"/>
                  <a:pt x="704" y="488"/>
                  <a:pt x="711" y="483"/>
                </a:cubicBezTo>
                <a:cubicBezTo>
                  <a:pt x="718" y="478"/>
                  <a:pt x="727" y="483"/>
                  <a:pt x="727" y="483"/>
                </a:cubicBezTo>
                <a:cubicBezTo>
                  <a:pt x="727" y="483"/>
                  <a:pt x="728" y="467"/>
                  <a:pt x="727" y="463"/>
                </a:cubicBezTo>
                <a:cubicBezTo>
                  <a:pt x="726" y="459"/>
                  <a:pt x="730" y="446"/>
                  <a:pt x="730" y="446"/>
                </a:cubicBezTo>
                <a:cubicBezTo>
                  <a:pt x="730" y="446"/>
                  <a:pt x="747" y="437"/>
                  <a:pt x="752" y="438"/>
                </a:cubicBezTo>
                <a:cubicBezTo>
                  <a:pt x="757" y="439"/>
                  <a:pt x="768" y="440"/>
                  <a:pt x="768" y="440"/>
                </a:cubicBezTo>
                <a:cubicBezTo>
                  <a:pt x="768" y="440"/>
                  <a:pt x="779" y="433"/>
                  <a:pt x="794" y="434"/>
                </a:cubicBezTo>
                <a:cubicBezTo>
                  <a:pt x="809" y="435"/>
                  <a:pt x="802" y="441"/>
                  <a:pt x="802" y="441"/>
                </a:cubicBezTo>
                <a:cubicBezTo>
                  <a:pt x="825" y="446"/>
                  <a:pt x="825" y="446"/>
                  <a:pt x="825" y="446"/>
                </a:cubicBezTo>
                <a:cubicBezTo>
                  <a:pt x="825" y="446"/>
                  <a:pt x="839" y="447"/>
                  <a:pt x="843" y="464"/>
                </a:cubicBezTo>
                <a:cubicBezTo>
                  <a:pt x="847" y="481"/>
                  <a:pt x="834" y="469"/>
                  <a:pt x="834" y="469"/>
                </a:cubicBezTo>
                <a:cubicBezTo>
                  <a:pt x="832" y="477"/>
                  <a:pt x="832" y="477"/>
                  <a:pt x="832" y="477"/>
                </a:cubicBezTo>
                <a:cubicBezTo>
                  <a:pt x="836" y="479"/>
                  <a:pt x="840" y="480"/>
                  <a:pt x="845" y="480"/>
                </a:cubicBezTo>
                <a:cubicBezTo>
                  <a:pt x="854" y="479"/>
                  <a:pt x="855" y="465"/>
                  <a:pt x="855" y="465"/>
                </a:cubicBezTo>
                <a:cubicBezTo>
                  <a:pt x="870" y="464"/>
                  <a:pt x="870" y="464"/>
                  <a:pt x="870" y="464"/>
                </a:cubicBezTo>
                <a:cubicBezTo>
                  <a:pt x="874" y="456"/>
                  <a:pt x="874" y="456"/>
                  <a:pt x="874" y="456"/>
                </a:cubicBezTo>
                <a:cubicBezTo>
                  <a:pt x="874" y="456"/>
                  <a:pt x="873" y="459"/>
                  <a:pt x="891" y="456"/>
                </a:cubicBezTo>
                <a:cubicBezTo>
                  <a:pt x="899" y="455"/>
                  <a:pt x="903" y="451"/>
                  <a:pt x="905" y="448"/>
                </a:cubicBezTo>
                <a:lnTo>
                  <a:pt x="901" y="44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6" name="Freeform 143"/>
          <p:cNvSpPr>
            <a:spLocks noChangeAspect="1"/>
          </p:cNvSpPr>
          <p:nvPr/>
        </p:nvSpPr>
        <p:spPr bwMode="gray">
          <a:xfrm>
            <a:off x="5308600" y="3871913"/>
            <a:ext cx="276225" cy="201612"/>
          </a:xfrm>
          <a:custGeom>
            <a:avLst/>
            <a:gdLst>
              <a:gd name="T0" fmla="*/ 311 w 487"/>
              <a:gd name="T1" fmla="*/ 13 h 330"/>
              <a:gd name="T2" fmla="*/ 247 w 487"/>
              <a:gd name="T3" fmla="*/ 45 h 330"/>
              <a:gd name="T4" fmla="*/ 222 w 487"/>
              <a:gd name="T5" fmla="*/ 82 h 330"/>
              <a:gd name="T6" fmla="*/ 222 w 487"/>
              <a:gd name="T7" fmla="*/ 94 h 330"/>
              <a:gd name="T8" fmla="*/ 210 w 487"/>
              <a:gd name="T9" fmla="*/ 106 h 330"/>
              <a:gd name="T10" fmla="*/ 187 w 487"/>
              <a:gd name="T11" fmla="*/ 89 h 330"/>
              <a:gd name="T12" fmla="*/ 143 w 487"/>
              <a:gd name="T13" fmla="*/ 89 h 330"/>
              <a:gd name="T14" fmla="*/ 116 w 487"/>
              <a:gd name="T15" fmla="*/ 81 h 330"/>
              <a:gd name="T16" fmla="*/ 76 w 487"/>
              <a:gd name="T17" fmla="*/ 82 h 330"/>
              <a:gd name="T18" fmla="*/ 64 w 487"/>
              <a:gd name="T19" fmla="*/ 88 h 330"/>
              <a:gd name="T20" fmla="*/ 46 w 487"/>
              <a:gd name="T21" fmla="*/ 89 h 330"/>
              <a:gd name="T22" fmla="*/ 31 w 487"/>
              <a:gd name="T23" fmla="*/ 80 h 330"/>
              <a:gd name="T24" fmla="*/ 22 w 487"/>
              <a:gd name="T25" fmla="*/ 114 h 330"/>
              <a:gd name="T26" fmla="*/ 21 w 487"/>
              <a:gd name="T27" fmla="*/ 127 h 330"/>
              <a:gd name="T28" fmla="*/ 8 w 487"/>
              <a:gd name="T29" fmla="*/ 141 h 330"/>
              <a:gd name="T30" fmla="*/ 2 w 487"/>
              <a:gd name="T31" fmla="*/ 164 h 330"/>
              <a:gd name="T32" fmla="*/ 24 w 487"/>
              <a:gd name="T33" fmla="*/ 193 h 330"/>
              <a:gd name="T34" fmla="*/ 15 w 487"/>
              <a:gd name="T35" fmla="*/ 270 h 330"/>
              <a:gd name="T36" fmla="*/ 36 w 487"/>
              <a:gd name="T37" fmla="*/ 292 h 330"/>
              <a:gd name="T38" fmla="*/ 60 w 487"/>
              <a:gd name="T39" fmla="*/ 325 h 330"/>
              <a:gd name="T40" fmla="*/ 106 w 487"/>
              <a:gd name="T41" fmla="*/ 321 h 330"/>
              <a:gd name="T42" fmla="*/ 133 w 487"/>
              <a:gd name="T43" fmla="*/ 287 h 330"/>
              <a:gd name="T44" fmla="*/ 182 w 487"/>
              <a:gd name="T45" fmla="*/ 290 h 330"/>
              <a:gd name="T46" fmla="*/ 243 w 487"/>
              <a:gd name="T47" fmla="*/ 282 h 330"/>
              <a:gd name="T48" fmla="*/ 292 w 487"/>
              <a:gd name="T49" fmla="*/ 243 h 330"/>
              <a:gd name="T50" fmla="*/ 334 w 487"/>
              <a:gd name="T51" fmla="*/ 213 h 330"/>
              <a:gd name="T52" fmla="*/ 397 w 487"/>
              <a:gd name="T53" fmla="*/ 181 h 330"/>
              <a:gd name="T54" fmla="*/ 446 w 487"/>
              <a:gd name="T55" fmla="*/ 180 h 330"/>
              <a:gd name="T56" fmla="*/ 479 w 487"/>
              <a:gd name="T57" fmla="*/ 125 h 330"/>
              <a:gd name="T58" fmla="*/ 487 w 487"/>
              <a:gd name="T59" fmla="*/ 120 h 330"/>
              <a:gd name="T60" fmla="*/ 433 w 487"/>
              <a:gd name="T61" fmla="*/ 0 h 330"/>
              <a:gd name="T62" fmla="*/ 311 w 487"/>
              <a:gd name="T63" fmla="*/ 1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330">
                <a:moveTo>
                  <a:pt x="311" y="13"/>
                </a:moveTo>
                <a:cubicBezTo>
                  <a:pt x="299" y="13"/>
                  <a:pt x="257" y="32"/>
                  <a:pt x="247" y="45"/>
                </a:cubicBezTo>
                <a:cubicBezTo>
                  <a:pt x="237" y="58"/>
                  <a:pt x="222" y="82"/>
                  <a:pt x="222" y="82"/>
                </a:cubicBezTo>
                <a:cubicBezTo>
                  <a:pt x="222" y="94"/>
                  <a:pt x="222" y="94"/>
                  <a:pt x="222" y="94"/>
                </a:cubicBezTo>
                <a:cubicBezTo>
                  <a:pt x="222" y="94"/>
                  <a:pt x="215" y="106"/>
                  <a:pt x="210" y="106"/>
                </a:cubicBezTo>
                <a:cubicBezTo>
                  <a:pt x="205" y="106"/>
                  <a:pt x="191" y="91"/>
                  <a:pt x="187" y="89"/>
                </a:cubicBezTo>
                <a:cubicBezTo>
                  <a:pt x="183" y="87"/>
                  <a:pt x="143" y="89"/>
                  <a:pt x="143" y="89"/>
                </a:cubicBezTo>
                <a:cubicBezTo>
                  <a:pt x="143" y="89"/>
                  <a:pt x="132" y="81"/>
                  <a:pt x="116" y="81"/>
                </a:cubicBezTo>
                <a:cubicBezTo>
                  <a:pt x="100" y="81"/>
                  <a:pt x="81" y="82"/>
                  <a:pt x="76" y="82"/>
                </a:cubicBezTo>
                <a:cubicBezTo>
                  <a:pt x="71" y="82"/>
                  <a:pt x="64" y="88"/>
                  <a:pt x="64" y="88"/>
                </a:cubicBezTo>
                <a:cubicBezTo>
                  <a:pt x="46" y="89"/>
                  <a:pt x="46" y="89"/>
                  <a:pt x="46" y="89"/>
                </a:cubicBezTo>
                <a:cubicBezTo>
                  <a:pt x="46" y="89"/>
                  <a:pt x="41" y="75"/>
                  <a:pt x="31" y="80"/>
                </a:cubicBezTo>
                <a:cubicBezTo>
                  <a:pt x="21" y="85"/>
                  <a:pt x="22" y="114"/>
                  <a:pt x="22" y="114"/>
                </a:cubicBezTo>
                <a:cubicBezTo>
                  <a:pt x="22" y="114"/>
                  <a:pt x="28" y="116"/>
                  <a:pt x="21" y="127"/>
                </a:cubicBezTo>
                <a:cubicBezTo>
                  <a:pt x="17" y="134"/>
                  <a:pt x="12" y="138"/>
                  <a:pt x="8" y="141"/>
                </a:cubicBezTo>
                <a:cubicBezTo>
                  <a:pt x="6" y="150"/>
                  <a:pt x="3" y="159"/>
                  <a:pt x="2" y="164"/>
                </a:cubicBezTo>
                <a:cubicBezTo>
                  <a:pt x="0" y="174"/>
                  <a:pt x="24" y="193"/>
                  <a:pt x="24" y="193"/>
                </a:cubicBezTo>
                <a:cubicBezTo>
                  <a:pt x="15" y="270"/>
                  <a:pt x="15" y="270"/>
                  <a:pt x="15" y="270"/>
                </a:cubicBezTo>
                <a:cubicBezTo>
                  <a:pt x="36" y="292"/>
                  <a:pt x="36" y="292"/>
                  <a:pt x="36" y="292"/>
                </a:cubicBezTo>
                <a:cubicBezTo>
                  <a:pt x="36" y="292"/>
                  <a:pt x="41" y="321"/>
                  <a:pt x="60" y="325"/>
                </a:cubicBezTo>
                <a:cubicBezTo>
                  <a:pt x="79" y="330"/>
                  <a:pt x="94" y="329"/>
                  <a:pt x="106" y="321"/>
                </a:cubicBezTo>
                <a:cubicBezTo>
                  <a:pt x="118" y="313"/>
                  <a:pt x="122" y="287"/>
                  <a:pt x="133" y="287"/>
                </a:cubicBezTo>
                <a:cubicBezTo>
                  <a:pt x="145" y="286"/>
                  <a:pt x="160" y="293"/>
                  <a:pt x="182" y="290"/>
                </a:cubicBezTo>
                <a:cubicBezTo>
                  <a:pt x="204" y="287"/>
                  <a:pt x="230" y="282"/>
                  <a:pt x="243" y="282"/>
                </a:cubicBezTo>
                <a:cubicBezTo>
                  <a:pt x="256" y="283"/>
                  <a:pt x="277" y="249"/>
                  <a:pt x="292" y="243"/>
                </a:cubicBezTo>
                <a:cubicBezTo>
                  <a:pt x="308" y="238"/>
                  <a:pt x="316" y="218"/>
                  <a:pt x="334" y="213"/>
                </a:cubicBezTo>
                <a:cubicBezTo>
                  <a:pt x="352" y="207"/>
                  <a:pt x="397" y="181"/>
                  <a:pt x="397" y="181"/>
                </a:cubicBezTo>
                <a:cubicBezTo>
                  <a:pt x="446" y="180"/>
                  <a:pt x="446" y="180"/>
                  <a:pt x="446" y="180"/>
                </a:cubicBezTo>
                <a:cubicBezTo>
                  <a:pt x="446" y="180"/>
                  <a:pt x="466" y="135"/>
                  <a:pt x="479" y="125"/>
                </a:cubicBezTo>
                <a:cubicBezTo>
                  <a:pt x="480" y="123"/>
                  <a:pt x="483" y="122"/>
                  <a:pt x="487" y="120"/>
                </a:cubicBezTo>
                <a:cubicBezTo>
                  <a:pt x="433" y="0"/>
                  <a:pt x="433" y="0"/>
                  <a:pt x="433" y="0"/>
                </a:cubicBezTo>
                <a:cubicBezTo>
                  <a:pt x="433" y="0"/>
                  <a:pt x="323" y="13"/>
                  <a:pt x="311" y="13"/>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7" name="Freeform 144"/>
          <p:cNvSpPr>
            <a:spLocks noChangeAspect="1" noEditPoints="1"/>
          </p:cNvSpPr>
          <p:nvPr/>
        </p:nvSpPr>
        <p:spPr bwMode="gray">
          <a:xfrm>
            <a:off x="4381500" y="4375150"/>
            <a:ext cx="90488" cy="93663"/>
          </a:xfrm>
          <a:custGeom>
            <a:avLst/>
            <a:gdLst>
              <a:gd name="T0" fmla="*/ 151 w 157"/>
              <a:gd name="T1" fmla="*/ 111 h 153"/>
              <a:gd name="T2" fmla="*/ 154 w 157"/>
              <a:gd name="T3" fmla="*/ 88 h 153"/>
              <a:gd name="T4" fmla="*/ 90 w 157"/>
              <a:gd name="T5" fmla="*/ 88 h 153"/>
              <a:gd name="T6" fmla="*/ 84 w 157"/>
              <a:gd name="T7" fmla="*/ 82 h 153"/>
              <a:gd name="T8" fmla="*/ 78 w 157"/>
              <a:gd name="T9" fmla="*/ 85 h 153"/>
              <a:gd name="T10" fmla="*/ 77 w 157"/>
              <a:gd name="T11" fmla="*/ 111 h 153"/>
              <a:gd name="T12" fmla="*/ 58 w 157"/>
              <a:gd name="T13" fmla="*/ 139 h 153"/>
              <a:gd name="T14" fmla="*/ 75 w 157"/>
              <a:gd name="T15" fmla="*/ 149 h 153"/>
              <a:gd name="T16" fmla="*/ 83 w 157"/>
              <a:gd name="T17" fmla="*/ 147 h 153"/>
              <a:gd name="T18" fmla="*/ 85 w 157"/>
              <a:gd name="T19" fmla="*/ 153 h 153"/>
              <a:gd name="T20" fmla="*/ 152 w 157"/>
              <a:gd name="T21" fmla="*/ 151 h 153"/>
              <a:gd name="T22" fmla="*/ 157 w 157"/>
              <a:gd name="T23" fmla="*/ 115 h 153"/>
              <a:gd name="T24" fmla="*/ 151 w 157"/>
              <a:gd name="T25" fmla="*/ 111 h 153"/>
              <a:gd name="T26" fmla="*/ 41 w 157"/>
              <a:gd name="T27" fmla="*/ 5 h 153"/>
              <a:gd name="T28" fmla="*/ 26 w 157"/>
              <a:gd name="T29" fmla="*/ 35 h 153"/>
              <a:gd name="T30" fmla="*/ 41 w 157"/>
              <a:gd name="T31" fmla="*/ 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53">
                <a:moveTo>
                  <a:pt x="151" y="111"/>
                </a:moveTo>
                <a:cubicBezTo>
                  <a:pt x="154" y="88"/>
                  <a:pt x="154" y="88"/>
                  <a:pt x="154" y="88"/>
                </a:cubicBezTo>
                <a:cubicBezTo>
                  <a:pt x="90" y="88"/>
                  <a:pt x="90" y="88"/>
                  <a:pt x="90" y="88"/>
                </a:cubicBezTo>
                <a:cubicBezTo>
                  <a:pt x="84" y="82"/>
                  <a:pt x="84" y="82"/>
                  <a:pt x="84" y="82"/>
                </a:cubicBezTo>
                <a:cubicBezTo>
                  <a:pt x="78" y="85"/>
                  <a:pt x="78" y="85"/>
                  <a:pt x="78" y="85"/>
                </a:cubicBezTo>
                <a:cubicBezTo>
                  <a:pt x="78" y="85"/>
                  <a:pt x="82" y="103"/>
                  <a:pt x="77" y="111"/>
                </a:cubicBezTo>
                <a:cubicBezTo>
                  <a:pt x="72" y="119"/>
                  <a:pt x="54" y="132"/>
                  <a:pt x="58" y="139"/>
                </a:cubicBezTo>
                <a:cubicBezTo>
                  <a:pt x="61" y="145"/>
                  <a:pt x="71" y="148"/>
                  <a:pt x="75" y="149"/>
                </a:cubicBezTo>
                <a:cubicBezTo>
                  <a:pt x="83" y="147"/>
                  <a:pt x="83" y="147"/>
                  <a:pt x="83" y="147"/>
                </a:cubicBezTo>
                <a:cubicBezTo>
                  <a:pt x="85" y="153"/>
                  <a:pt x="85" y="153"/>
                  <a:pt x="85" y="153"/>
                </a:cubicBezTo>
                <a:cubicBezTo>
                  <a:pt x="85" y="153"/>
                  <a:pt x="147" y="152"/>
                  <a:pt x="152" y="151"/>
                </a:cubicBezTo>
                <a:cubicBezTo>
                  <a:pt x="157" y="150"/>
                  <a:pt x="157" y="115"/>
                  <a:pt x="157" y="115"/>
                </a:cubicBezTo>
                <a:lnTo>
                  <a:pt x="151" y="111"/>
                </a:lnTo>
                <a:close/>
                <a:moveTo>
                  <a:pt x="41" y="5"/>
                </a:moveTo>
                <a:cubicBezTo>
                  <a:pt x="33" y="0"/>
                  <a:pt x="0" y="20"/>
                  <a:pt x="26" y="35"/>
                </a:cubicBezTo>
                <a:cubicBezTo>
                  <a:pt x="38" y="41"/>
                  <a:pt x="50" y="10"/>
                  <a:pt x="41" y="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8" name="Freeform 145"/>
          <p:cNvSpPr>
            <a:spLocks noChangeAspect="1"/>
          </p:cNvSpPr>
          <p:nvPr/>
        </p:nvSpPr>
        <p:spPr bwMode="gray">
          <a:xfrm>
            <a:off x="3959225" y="3048000"/>
            <a:ext cx="309563" cy="255588"/>
          </a:xfrm>
          <a:custGeom>
            <a:avLst/>
            <a:gdLst>
              <a:gd name="T0" fmla="*/ 534 w 542"/>
              <a:gd name="T1" fmla="*/ 86 h 413"/>
              <a:gd name="T2" fmla="*/ 527 w 542"/>
              <a:gd name="T3" fmla="*/ 67 h 413"/>
              <a:gd name="T4" fmla="*/ 514 w 542"/>
              <a:gd name="T5" fmla="*/ 77 h 413"/>
              <a:gd name="T6" fmla="*/ 496 w 542"/>
              <a:gd name="T7" fmla="*/ 70 h 413"/>
              <a:gd name="T8" fmla="*/ 479 w 542"/>
              <a:gd name="T9" fmla="*/ 68 h 413"/>
              <a:gd name="T10" fmla="*/ 459 w 542"/>
              <a:gd name="T11" fmla="*/ 56 h 413"/>
              <a:gd name="T12" fmla="*/ 437 w 542"/>
              <a:gd name="T13" fmla="*/ 48 h 413"/>
              <a:gd name="T14" fmla="*/ 417 w 542"/>
              <a:gd name="T15" fmla="*/ 63 h 413"/>
              <a:gd name="T16" fmla="*/ 395 w 542"/>
              <a:gd name="T17" fmla="*/ 54 h 413"/>
              <a:gd name="T18" fmla="*/ 376 w 542"/>
              <a:gd name="T19" fmla="*/ 51 h 413"/>
              <a:gd name="T20" fmla="*/ 342 w 542"/>
              <a:gd name="T21" fmla="*/ 38 h 413"/>
              <a:gd name="T22" fmla="*/ 327 w 542"/>
              <a:gd name="T23" fmla="*/ 29 h 413"/>
              <a:gd name="T24" fmla="*/ 320 w 542"/>
              <a:gd name="T25" fmla="*/ 23 h 413"/>
              <a:gd name="T26" fmla="*/ 234 w 542"/>
              <a:gd name="T27" fmla="*/ 22 h 413"/>
              <a:gd name="T28" fmla="*/ 156 w 542"/>
              <a:gd name="T29" fmla="*/ 7 h 413"/>
              <a:gd name="T30" fmla="*/ 91 w 542"/>
              <a:gd name="T31" fmla="*/ 8 h 413"/>
              <a:gd name="T32" fmla="*/ 49 w 542"/>
              <a:gd name="T33" fmla="*/ 18 h 413"/>
              <a:gd name="T34" fmla="*/ 21 w 542"/>
              <a:gd name="T35" fmla="*/ 67 h 413"/>
              <a:gd name="T36" fmla="*/ 15 w 542"/>
              <a:gd name="T37" fmla="*/ 101 h 413"/>
              <a:gd name="T38" fmla="*/ 50 w 542"/>
              <a:gd name="T39" fmla="*/ 94 h 413"/>
              <a:gd name="T40" fmla="*/ 61 w 542"/>
              <a:gd name="T41" fmla="*/ 99 h 413"/>
              <a:gd name="T42" fmla="*/ 85 w 542"/>
              <a:gd name="T43" fmla="*/ 96 h 413"/>
              <a:gd name="T44" fmla="*/ 115 w 542"/>
              <a:gd name="T45" fmla="*/ 108 h 413"/>
              <a:gd name="T46" fmla="*/ 94 w 542"/>
              <a:gd name="T47" fmla="*/ 144 h 413"/>
              <a:gd name="T48" fmla="*/ 96 w 542"/>
              <a:gd name="T49" fmla="*/ 181 h 413"/>
              <a:gd name="T50" fmla="*/ 94 w 542"/>
              <a:gd name="T51" fmla="*/ 205 h 413"/>
              <a:gd name="T52" fmla="*/ 61 w 542"/>
              <a:gd name="T53" fmla="*/ 217 h 413"/>
              <a:gd name="T54" fmla="*/ 77 w 542"/>
              <a:gd name="T55" fmla="*/ 240 h 413"/>
              <a:gd name="T56" fmla="*/ 66 w 542"/>
              <a:gd name="T57" fmla="*/ 276 h 413"/>
              <a:gd name="T58" fmla="*/ 84 w 542"/>
              <a:gd name="T59" fmla="*/ 301 h 413"/>
              <a:gd name="T60" fmla="*/ 60 w 542"/>
              <a:gd name="T61" fmla="*/ 325 h 413"/>
              <a:gd name="T62" fmla="*/ 61 w 542"/>
              <a:gd name="T63" fmla="*/ 351 h 413"/>
              <a:gd name="T64" fmla="*/ 81 w 542"/>
              <a:gd name="T65" fmla="*/ 350 h 413"/>
              <a:gd name="T66" fmla="*/ 109 w 542"/>
              <a:gd name="T67" fmla="*/ 365 h 413"/>
              <a:gd name="T68" fmla="*/ 110 w 542"/>
              <a:gd name="T69" fmla="*/ 383 h 413"/>
              <a:gd name="T70" fmla="*/ 136 w 542"/>
              <a:gd name="T71" fmla="*/ 413 h 413"/>
              <a:gd name="T72" fmla="*/ 177 w 542"/>
              <a:gd name="T73" fmla="*/ 389 h 413"/>
              <a:gd name="T74" fmla="*/ 235 w 542"/>
              <a:gd name="T75" fmla="*/ 377 h 413"/>
              <a:gd name="T76" fmla="*/ 265 w 542"/>
              <a:gd name="T77" fmla="*/ 378 h 413"/>
              <a:gd name="T78" fmla="*/ 297 w 542"/>
              <a:gd name="T79" fmla="*/ 374 h 413"/>
              <a:gd name="T80" fmla="*/ 331 w 542"/>
              <a:gd name="T81" fmla="*/ 329 h 413"/>
              <a:gd name="T82" fmla="*/ 356 w 542"/>
              <a:gd name="T83" fmla="*/ 315 h 413"/>
              <a:gd name="T84" fmla="*/ 401 w 542"/>
              <a:gd name="T85" fmla="*/ 270 h 413"/>
              <a:gd name="T86" fmla="*/ 385 w 542"/>
              <a:gd name="T87" fmla="*/ 215 h 413"/>
              <a:gd name="T88" fmla="*/ 424 w 542"/>
              <a:gd name="T89" fmla="*/ 172 h 413"/>
              <a:gd name="T90" fmla="*/ 438 w 542"/>
              <a:gd name="T91" fmla="*/ 146 h 413"/>
              <a:gd name="T92" fmla="*/ 514 w 542"/>
              <a:gd name="T93" fmla="*/ 1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2" h="413">
                <a:moveTo>
                  <a:pt x="535" y="101"/>
                </a:moveTo>
                <a:cubicBezTo>
                  <a:pt x="536" y="98"/>
                  <a:pt x="534" y="86"/>
                  <a:pt x="534" y="86"/>
                </a:cubicBezTo>
                <a:cubicBezTo>
                  <a:pt x="542" y="81"/>
                  <a:pt x="542" y="81"/>
                  <a:pt x="542" y="81"/>
                </a:cubicBezTo>
                <a:cubicBezTo>
                  <a:pt x="542" y="81"/>
                  <a:pt x="530" y="75"/>
                  <a:pt x="527" y="67"/>
                </a:cubicBezTo>
                <a:cubicBezTo>
                  <a:pt x="521" y="67"/>
                  <a:pt x="521" y="67"/>
                  <a:pt x="521" y="67"/>
                </a:cubicBezTo>
                <a:cubicBezTo>
                  <a:pt x="521" y="67"/>
                  <a:pt x="521" y="77"/>
                  <a:pt x="514" y="77"/>
                </a:cubicBezTo>
                <a:cubicBezTo>
                  <a:pt x="507" y="77"/>
                  <a:pt x="506" y="77"/>
                  <a:pt x="506" y="77"/>
                </a:cubicBezTo>
                <a:cubicBezTo>
                  <a:pt x="506" y="77"/>
                  <a:pt x="499" y="69"/>
                  <a:pt x="496" y="70"/>
                </a:cubicBezTo>
                <a:cubicBezTo>
                  <a:pt x="493" y="71"/>
                  <a:pt x="486" y="73"/>
                  <a:pt x="486" y="73"/>
                </a:cubicBezTo>
                <a:cubicBezTo>
                  <a:pt x="486" y="73"/>
                  <a:pt x="483" y="67"/>
                  <a:pt x="479" y="68"/>
                </a:cubicBezTo>
                <a:cubicBezTo>
                  <a:pt x="475" y="69"/>
                  <a:pt x="466" y="71"/>
                  <a:pt x="466" y="71"/>
                </a:cubicBezTo>
                <a:cubicBezTo>
                  <a:pt x="459" y="56"/>
                  <a:pt x="459" y="56"/>
                  <a:pt x="459" y="56"/>
                </a:cubicBezTo>
                <a:cubicBezTo>
                  <a:pt x="450" y="55"/>
                  <a:pt x="450" y="55"/>
                  <a:pt x="450" y="55"/>
                </a:cubicBezTo>
                <a:cubicBezTo>
                  <a:pt x="450" y="55"/>
                  <a:pt x="450" y="48"/>
                  <a:pt x="437" y="48"/>
                </a:cubicBezTo>
                <a:cubicBezTo>
                  <a:pt x="424" y="48"/>
                  <a:pt x="430" y="60"/>
                  <a:pt x="430" y="60"/>
                </a:cubicBezTo>
                <a:cubicBezTo>
                  <a:pt x="417" y="63"/>
                  <a:pt x="417" y="63"/>
                  <a:pt x="417" y="63"/>
                </a:cubicBezTo>
                <a:cubicBezTo>
                  <a:pt x="415" y="55"/>
                  <a:pt x="415" y="55"/>
                  <a:pt x="415" y="55"/>
                </a:cubicBezTo>
                <a:cubicBezTo>
                  <a:pt x="395" y="54"/>
                  <a:pt x="395" y="54"/>
                  <a:pt x="395" y="54"/>
                </a:cubicBezTo>
                <a:cubicBezTo>
                  <a:pt x="395" y="54"/>
                  <a:pt x="394" y="51"/>
                  <a:pt x="390" y="49"/>
                </a:cubicBezTo>
                <a:cubicBezTo>
                  <a:pt x="386" y="47"/>
                  <a:pt x="376" y="51"/>
                  <a:pt x="376" y="51"/>
                </a:cubicBezTo>
                <a:cubicBezTo>
                  <a:pt x="376" y="51"/>
                  <a:pt x="370" y="42"/>
                  <a:pt x="363" y="41"/>
                </a:cubicBezTo>
                <a:cubicBezTo>
                  <a:pt x="356" y="40"/>
                  <a:pt x="342" y="38"/>
                  <a:pt x="342" y="38"/>
                </a:cubicBezTo>
                <a:cubicBezTo>
                  <a:pt x="342" y="38"/>
                  <a:pt x="348" y="35"/>
                  <a:pt x="342" y="28"/>
                </a:cubicBezTo>
                <a:cubicBezTo>
                  <a:pt x="336" y="21"/>
                  <a:pt x="327" y="29"/>
                  <a:pt x="327" y="29"/>
                </a:cubicBezTo>
                <a:cubicBezTo>
                  <a:pt x="326" y="23"/>
                  <a:pt x="326" y="23"/>
                  <a:pt x="326" y="23"/>
                </a:cubicBezTo>
                <a:cubicBezTo>
                  <a:pt x="324" y="23"/>
                  <a:pt x="322" y="23"/>
                  <a:pt x="320" y="23"/>
                </a:cubicBezTo>
                <a:cubicBezTo>
                  <a:pt x="301" y="23"/>
                  <a:pt x="254" y="14"/>
                  <a:pt x="254" y="14"/>
                </a:cubicBezTo>
                <a:cubicBezTo>
                  <a:pt x="234" y="22"/>
                  <a:pt x="234" y="22"/>
                  <a:pt x="234" y="22"/>
                </a:cubicBezTo>
                <a:cubicBezTo>
                  <a:pt x="196" y="18"/>
                  <a:pt x="196" y="18"/>
                  <a:pt x="196" y="18"/>
                </a:cubicBezTo>
                <a:cubicBezTo>
                  <a:pt x="196" y="18"/>
                  <a:pt x="171" y="4"/>
                  <a:pt x="156" y="7"/>
                </a:cubicBezTo>
                <a:cubicBezTo>
                  <a:pt x="141" y="10"/>
                  <a:pt x="120" y="11"/>
                  <a:pt x="115" y="11"/>
                </a:cubicBezTo>
                <a:cubicBezTo>
                  <a:pt x="110" y="11"/>
                  <a:pt x="91" y="8"/>
                  <a:pt x="91" y="8"/>
                </a:cubicBezTo>
                <a:cubicBezTo>
                  <a:pt x="91" y="8"/>
                  <a:pt x="81" y="0"/>
                  <a:pt x="75" y="0"/>
                </a:cubicBezTo>
                <a:cubicBezTo>
                  <a:pt x="69" y="0"/>
                  <a:pt x="49" y="18"/>
                  <a:pt x="49" y="18"/>
                </a:cubicBezTo>
                <a:cubicBezTo>
                  <a:pt x="49" y="18"/>
                  <a:pt x="4" y="25"/>
                  <a:pt x="2" y="38"/>
                </a:cubicBezTo>
                <a:cubicBezTo>
                  <a:pt x="0" y="51"/>
                  <a:pt x="21" y="67"/>
                  <a:pt x="21" y="67"/>
                </a:cubicBezTo>
                <a:cubicBezTo>
                  <a:pt x="13" y="90"/>
                  <a:pt x="13" y="90"/>
                  <a:pt x="13" y="90"/>
                </a:cubicBezTo>
                <a:cubicBezTo>
                  <a:pt x="13" y="90"/>
                  <a:pt x="14" y="94"/>
                  <a:pt x="15" y="101"/>
                </a:cubicBezTo>
                <a:cubicBezTo>
                  <a:pt x="20" y="95"/>
                  <a:pt x="27" y="88"/>
                  <a:pt x="36" y="88"/>
                </a:cubicBezTo>
                <a:cubicBezTo>
                  <a:pt x="50" y="88"/>
                  <a:pt x="55" y="89"/>
                  <a:pt x="50" y="94"/>
                </a:cubicBezTo>
                <a:cubicBezTo>
                  <a:pt x="45" y="99"/>
                  <a:pt x="38" y="103"/>
                  <a:pt x="44" y="103"/>
                </a:cubicBezTo>
                <a:cubicBezTo>
                  <a:pt x="50" y="103"/>
                  <a:pt x="54" y="99"/>
                  <a:pt x="61" y="99"/>
                </a:cubicBezTo>
                <a:cubicBezTo>
                  <a:pt x="68" y="99"/>
                  <a:pt x="70" y="108"/>
                  <a:pt x="78" y="104"/>
                </a:cubicBezTo>
                <a:cubicBezTo>
                  <a:pt x="86" y="100"/>
                  <a:pt x="76" y="96"/>
                  <a:pt x="85" y="96"/>
                </a:cubicBezTo>
                <a:cubicBezTo>
                  <a:pt x="94" y="96"/>
                  <a:pt x="110" y="93"/>
                  <a:pt x="114" y="95"/>
                </a:cubicBezTo>
                <a:cubicBezTo>
                  <a:pt x="118" y="97"/>
                  <a:pt x="115" y="108"/>
                  <a:pt x="115" y="108"/>
                </a:cubicBezTo>
                <a:cubicBezTo>
                  <a:pt x="115" y="108"/>
                  <a:pt x="129" y="109"/>
                  <a:pt x="128" y="117"/>
                </a:cubicBezTo>
                <a:cubicBezTo>
                  <a:pt x="127" y="125"/>
                  <a:pt x="95" y="140"/>
                  <a:pt x="94" y="144"/>
                </a:cubicBezTo>
                <a:cubicBezTo>
                  <a:pt x="93" y="148"/>
                  <a:pt x="102" y="153"/>
                  <a:pt x="102" y="153"/>
                </a:cubicBezTo>
                <a:cubicBezTo>
                  <a:pt x="102" y="153"/>
                  <a:pt x="97" y="178"/>
                  <a:pt x="96" y="181"/>
                </a:cubicBezTo>
                <a:cubicBezTo>
                  <a:pt x="95" y="184"/>
                  <a:pt x="90" y="188"/>
                  <a:pt x="90" y="188"/>
                </a:cubicBezTo>
                <a:cubicBezTo>
                  <a:pt x="90" y="188"/>
                  <a:pt x="94" y="202"/>
                  <a:pt x="94" y="205"/>
                </a:cubicBezTo>
                <a:cubicBezTo>
                  <a:pt x="94" y="208"/>
                  <a:pt x="86" y="215"/>
                  <a:pt x="82" y="216"/>
                </a:cubicBezTo>
                <a:cubicBezTo>
                  <a:pt x="78" y="217"/>
                  <a:pt x="61" y="217"/>
                  <a:pt x="61" y="217"/>
                </a:cubicBezTo>
                <a:cubicBezTo>
                  <a:pt x="77" y="231"/>
                  <a:pt x="77" y="231"/>
                  <a:pt x="77" y="231"/>
                </a:cubicBezTo>
                <a:cubicBezTo>
                  <a:pt x="77" y="240"/>
                  <a:pt x="77" y="240"/>
                  <a:pt x="77" y="240"/>
                </a:cubicBezTo>
                <a:cubicBezTo>
                  <a:pt x="77" y="240"/>
                  <a:pt x="90" y="242"/>
                  <a:pt x="88" y="250"/>
                </a:cubicBezTo>
                <a:cubicBezTo>
                  <a:pt x="86" y="258"/>
                  <a:pt x="62" y="272"/>
                  <a:pt x="66" y="276"/>
                </a:cubicBezTo>
                <a:cubicBezTo>
                  <a:pt x="70" y="280"/>
                  <a:pt x="75" y="294"/>
                  <a:pt x="75" y="294"/>
                </a:cubicBezTo>
                <a:cubicBezTo>
                  <a:pt x="75" y="294"/>
                  <a:pt x="88" y="295"/>
                  <a:pt x="84" y="301"/>
                </a:cubicBezTo>
                <a:cubicBezTo>
                  <a:pt x="80" y="307"/>
                  <a:pt x="70" y="308"/>
                  <a:pt x="70" y="308"/>
                </a:cubicBezTo>
                <a:cubicBezTo>
                  <a:pt x="70" y="308"/>
                  <a:pt x="62" y="318"/>
                  <a:pt x="60" y="325"/>
                </a:cubicBezTo>
                <a:cubicBezTo>
                  <a:pt x="58" y="332"/>
                  <a:pt x="59" y="340"/>
                  <a:pt x="59" y="340"/>
                </a:cubicBezTo>
                <a:cubicBezTo>
                  <a:pt x="61" y="351"/>
                  <a:pt x="61" y="351"/>
                  <a:pt x="61" y="351"/>
                </a:cubicBezTo>
                <a:cubicBezTo>
                  <a:pt x="62" y="351"/>
                  <a:pt x="62" y="351"/>
                  <a:pt x="62" y="351"/>
                </a:cubicBezTo>
                <a:cubicBezTo>
                  <a:pt x="81" y="350"/>
                  <a:pt x="81" y="350"/>
                  <a:pt x="81" y="350"/>
                </a:cubicBezTo>
                <a:cubicBezTo>
                  <a:pt x="97" y="365"/>
                  <a:pt x="97" y="365"/>
                  <a:pt x="97" y="365"/>
                </a:cubicBezTo>
                <a:cubicBezTo>
                  <a:pt x="109" y="365"/>
                  <a:pt x="109" y="365"/>
                  <a:pt x="109" y="365"/>
                </a:cubicBezTo>
                <a:cubicBezTo>
                  <a:pt x="103" y="382"/>
                  <a:pt x="103" y="382"/>
                  <a:pt x="103" y="382"/>
                </a:cubicBezTo>
                <a:cubicBezTo>
                  <a:pt x="110" y="383"/>
                  <a:pt x="110" y="383"/>
                  <a:pt x="110" y="383"/>
                </a:cubicBezTo>
                <a:cubicBezTo>
                  <a:pt x="110" y="383"/>
                  <a:pt x="110" y="403"/>
                  <a:pt x="117" y="406"/>
                </a:cubicBezTo>
                <a:cubicBezTo>
                  <a:pt x="124" y="409"/>
                  <a:pt x="136" y="413"/>
                  <a:pt x="136" y="413"/>
                </a:cubicBezTo>
                <a:cubicBezTo>
                  <a:pt x="136" y="413"/>
                  <a:pt x="153" y="401"/>
                  <a:pt x="156" y="395"/>
                </a:cubicBezTo>
                <a:cubicBezTo>
                  <a:pt x="159" y="389"/>
                  <a:pt x="177" y="389"/>
                  <a:pt x="177" y="389"/>
                </a:cubicBezTo>
                <a:cubicBezTo>
                  <a:pt x="196" y="377"/>
                  <a:pt x="196" y="377"/>
                  <a:pt x="196" y="377"/>
                </a:cubicBezTo>
                <a:cubicBezTo>
                  <a:pt x="196" y="377"/>
                  <a:pt x="229" y="379"/>
                  <a:pt x="235" y="377"/>
                </a:cubicBezTo>
                <a:cubicBezTo>
                  <a:pt x="241" y="375"/>
                  <a:pt x="251" y="371"/>
                  <a:pt x="251" y="371"/>
                </a:cubicBezTo>
                <a:cubicBezTo>
                  <a:pt x="251" y="371"/>
                  <a:pt x="259" y="379"/>
                  <a:pt x="265" y="378"/>
                </a:cubicBezTo>
                <a:cubicBezTo>
                  <a:pt x="271" y="377"/>
                  <a:pt x="287" y="370"/>
                  <a:pt x="287" y="370"/>
                </a:cubicBezTo>
                <a:cubicBezTo>
                  <a:pt x="287" y="370"/>
                  <a:pt x="286" y="382"/>
                  <a:pt x="297" y="374"/>
                </a:cubicBezTo>
                <a:cubicBezTo>
                  <a:pt x="308" y="366"/>
                  <a:pt x="310" y="347"/>
                  <a:pt x="310" y="347"/>
                </a:cubicBezTo>
                <a:cubicBezTo>
                  <a:pt x="331" y="329"/>
                  <a:pt x="331" y="329"/>
                  <a:pt x="331" y="329"/>
                </a:cubicBezTo>
                <a:cubicBezTo>
                  <a:pt x="354" y="328"/>
                  <a:pt x="354" y="328"/>
                  <a:pt x="354" y="328"/>
                </a:cubicBezTo>
                <a:cubicBezTo>
                  <a:pt x="356" y="315"/>
                  <a:pt x="356" y="315"/>
                  <a:pt x="356" y="315"/>
                </a:cubicBezTo>
                <a:cubicBezTo>
                  <a:pt x="356" y="315"/>
                  <a:pt x="367" y="286"/>
                  <a:pt x="370" y="284"/>
                </a:cubicBezTo>
                <a:cubicBezTo>
                  <a:pt x="373" y="282"/>
                  <a:pt x="400" y="279"/>
                  <a:pt x="401" y="270"/>
                </a:cubicBezTo>
                <a:cubicBezTo>
                  <a:pt x="402" y="261"/>
                  <a:pt x="379" y="249"/>
                  <a:pt x="379" y="249"/>
                </a:cubicBezTo>
                <a:cubicBezTo>
                  <a:pt x="379" y="249"/>
                  <a:pt x="377" y="226"/>
                  <a:pt x="385" y="215"/>
                </a:cubicBezTo>
                <a:cubicBezTo>
                  <a:pt x="393" y="204"/>
                  <a:pt x="404" y="191"/>
                  <a:pt x="404" y="191"/>
                </a:cubicBezTo>
                <a:cubicBezTo>
                  <a:pt x="404" y="191"/>
                  <a:pt x="421" y="173"/>
                  <a:pt x="424" y="172"/>
                </a:cubicBezTo>
                <a:cubicBezTo>
                  <a:pt x="427" y="171"/>
                  <a:pt x="439" y="163"/>
                  <a:pt x="436" y="161"/>
                </a:cubicBezTo>
                <a:cubicBezTo>
                  <a:pt x="433" y="159"/>
                  <a:pt x="428" y="151"/>
                  <a:pt x="438" y="146"/>
                </a:cubicBezTo>
                <a:cubicBezTo>
                  <a:pt x="448" y="141"/>
                  <a:pt x="472" y="136"/>
                  <a:pt x="485" y="131"/>
                </a:cubicBezTo>
                <a:cubicBezTo>
                  <a:pt x="498" y="126"/>
                  <a:pt x="514" y="113"/>
                  <a:pt x="514" y="113"/>
                </a:cubicBezTo>
                <a:cubicBezTo>
                  <a:pt x="514" y="113"/>
                  <a:pt x="534" y="104"/>
                  <a:pt x="535" y="101"/>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49" name="Freeform 146"/>
          <p:cNvSpPr>
            <a:spLocks noChangeAspect="1"/>
          </p:cNvSpPr>
          <p:nvPr/>
        </p:nvSpPr>
        <p:spPr bwMode="gray">
          <a:xfrm>
            <a:off x="3944938" y="3103563"/>
            <a:ext cx="87312" cy="171450"/>
          </a:xfrm>
          <a:custGeom>
            <a:avLst/>
            <a:gdLst>
              <a:gd name="T0" fmla="*/ 141 w 155"/>
              <a:gd name="T1" fmla="*/ 20 h 277"/>
              <a:gd name="T2" fmla="*/ 140 w 155"/>
              <a:gd name="T3" fmla="*/ 7 h 277"/>
              <a:gd name="T4" fmla="*/ 111 w 155"/>
              <a:gd name="T5" fmla="*/ 8 h 277"/>
              <a:gd name="T6" fmla="*/ 104 w 155"/>
              <a:gd name="T7" fmla="*/ 16 h 277"/>
              <a:gd name="T8" fmla="*/ 87 w 155"/>
              <a:gd name="T9" fmla="*/ 11 h 277"/>
              <a:gd name="T10" fmla="*/ 70 w 155"/>
              <a:gd name="T11" fmla="*/ 15 h 277"/>
              <a:gd name="T12" fmla="*/ 76 w 155"/>
              <a:gd name="T13" fmla="*/ 6 h 277"/>
              <a:gd name="T14" fmla="*/ 62 w 155"/>
              <a:gd name="T15" fmla="*/ 0 h 277"/>
              <a:gd name="T16" fmla="*/ 41 w 155"/>
              <a:gd name="T17" fmla="*/ 13 h 277"/>
              <a:gd name="T18" fmla="*/ 46 w 155"/>
              <a:gd name="T19" fmla="*/ 53 h 277"/>
              <a:gd name="T20" fmla="*/ 23 w 155"/>
              <a:gd name="T21" fmla="*/ 114 h 277"/>
              <a:gd name="T22" fmla="*/ 9 w 155"/>
              <a:gd name="T23" fmla="*/ 146 h 277"/>
              <a:gd name="T24" fmla="*/ 6 w 155"/>
              <a:gd name="T25" fmla="*/ 180 h 277"/>
              <a:gd name="T26" fmla="*/ 23 w 155"/>
              <a:gd name="T27" fmla="*/ 191 h 277"/>
              <a:gd name="T28" fmla="*/ 30 w 155"/>
              <a:gd name="T29" fmla="*/ 228 h 277"/>
              <a:gd name="T30" fmla="*/ 20 w 155"/>
              <a:gd name="T31" fmla="*/ 271 h 277"/>
              <a:gd name="T32" fmla="*/ 52 w 155"/>
              <a:gd name="T33" fmla="*/ 268 h 277"/>
              <a:gd name="T34" fmla="*/ 62 w 155"/>
              <a:gd name="T35" fmla="*/ 276 h 277"/>
              <a:gd name="T36" fmla="*/ 87 w 155"/>
              <a:gd name="T37" fmla="*/ 263 h 277"/>
              <a:gd name="T38" fmla="*/ 85 w 155"/>
              <a:gd name="T39" fmla="*/ 252 h 277"/>
              <a:gd name="T40" fmla="*/ 86 w 155"/>
              <a:gd name="T41" fmla="*/ 237 h 277"/>
              <a:gd name="T42" fmla="*/ 96 w 155"/>
              <a:gd name="T43" fmla="*/ 220 h 277"/>
              <a:gd name="T44" fmla="*/ 110 w 155"/>
              <a:gd name="T45" fmla="*/ 213 h 277"/>
              <a:gd name="T46" fmla="*/ 101 w 155"/>
              <a:gd name="T47" fmla="*/ 206 h 277"/>
              <a:gd name="T48" fmla="*/ 92 w 155"/>
              <a:gd name="T49" fmla="*/ 188 h 277"/>
              <a:gd name="T50" fmla="*/ 114 w 155"/>
              <a:gd name="T51" fmla="*/ 162 h 277"/>
              <a:gd name="T52" fmla="*/ 103 w 155"/>
              <a:gd name="T53" fmla="*/ 152 h 277"/>
              <a:gd name="T54" fmla="*/ 103 w 155"/>
              <a:gd name="T55" fmla="*/ 143 h 277"/>
              <a:gd name="T56" fmla="*/ 87 w 155"/>
              <a:gd name="T57" fmla="*/ 129 h 277"/>
              <a:gd name="T58" fmla="*/ 108 w 155"/>
              <a:gd name="T59" fmla="*/ 128 h 277"/>
              <a:gd name="T60" fmla="*/ 120 w 155"/>
              <a:gd name="T61" fmla="*/ 117 h 277"/>
              <a:gd name="T62" fmla="*/ 116 w 155"/>
              <a:gd name="T63" fmla="*/ 100 h 277"/>
              <a:gd name="T64" fmla="*/ 122 w 155"/>
              <a:gd name="T65" fmla="*/ 93 h 277"/>
              <a:gd name="T66" fmla="*/ 128 w 155"/>
              <a:gd name="T67" fmla="*/ 65 h 277"/>
              <a:gd name="T68" fmla="*/ 120 w 155"/>
              <a:gd name="T69" fmla="*/ 56 h 277"/>
              <a:gd name="T70" fmla="*/ 154 w 155"/>
              <a:gd name="T71" fmla="*/ 29 h 277"/>
              <a:gd name="T72" fmla="*/ 141 w 155"/>
              <a:gd name="T73" fmla="*/ 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77">
                <a:moveTo>
                  <a:pt x="141" y="20"/>
                </a:moveTo>
                <a:cubicBezTo>
                  <a:pt x="141" y="20"/>
                  <a:pt x="144" y="9"/>
                  <a:pt x="140" y="7"/>
                </a:cubicBezTo>
                <a:cubicBezTo>
                  <a:pt x="136" y="5"/>
                  <a:pt x="120" y="8"/>
                  <a:pt x="111" y="8"/>
                </a:cubicBezTo>
                <a:cubicBezTo>
                  <a:pt x="102" y="8"/>
                  <a:pt x="112" y="12"/>
                  <a:pt x="104" y="16"/>
                </a:cubicBezTo>
                <a:cubicBezTo>
                  <a:pt x="96" y="20"/>
                  <a:pt x="94" y="11"/>
                  <a:pt x="87" y="11"/>
                </a:cubicBezTo>
                <a:cubicBezTo>
                  <a:pt x="80" y="11"/>
                  <a:pt x="76" y="15"/>
                  <a:pt x="70" y="15"/>
                </a:cubicBezTo>
                <a:cubicBezTo>
                  <a:pt x="64" y="15"/>
                  <a:pt x="71" y="11"/>
                  <a:pt x="76" y="6"/>
                </a:cubicBezTo>
                <a:cubicBezTo>
                  <a:pt x="81" y="1"/>
                  <a:pt x="76" y="0"/>
                  <a:pt x="62" y="0"/>
                </a:cubicBezTo>
                <a:cubicBezTo>
                  <a:pt x="53" y="0"/>
                  <a:pt x="46" y="7"/>
                  <a:pt x="41" y="13"/>
                </a:cubicBezTo>
                <a:cubicBezTo>
                  <a:pt x="44" y="23"/>
                  <a:pt x="47" y="40"/>
                  <a:pt x="46" y="53"/>
                </a:cubicBezTo>
                <a:cubicBezTo>
                  <a:pt x="45" y="74"/>
                  <a:pt x="23" y="114"/>
                  <a:pt x="23" y="114"/>
                </a:cubicBezTo>
                <a:cubicBezTo>
                  <a:pt x="9" y="146"/>
                  <a:pt x="9" y="146"/>
                  <a:pt x="9" y="146"/>
                </a:cubicBezTo>
                <a:cubicBezTo>
                  <a:pt x="9" y="146"/>
                  <a:pt x="0" y="173"/>
                  <a:pt x="6" y="180"/>
                </a:cubicBezTo>
                <a:cubicBezTo>
                  <a:pt x="12" y="187"/>
                  <a:pt x="23" y="191"/>
                  <a:pt x="23" y="191"/>
                </a:cubicBezTo>
                <a:cubicBezTo>
                  <a:pt x="30" y="228"/>
                  <a:pt x="30" y="228"/>
                  <a:pt x="30" y="228"/>
                </a:cubicBezTo>
                <a:cubicBezTo>
                  <a:pt x="30" y="228"/>
                  <a:pt x="14" y="270"/>
                  <a:pt x="20" y="271"/>
                </a:cubicBezTo>
                <a:cubicBezTo>
                  <a:pt x="26" y="272"/>
                  <a:pt x="52" y="268"/>
                  <a:pt x="52" y="268"/>
                </a:cubicBezTo>
                <a:cubicBezTo>
                  <a:pt x="52" y="268"/>
                  <a:pt x="56" y="277"/>
                  <a:pt x="62" y="276"/>
                </a:cubicBezTo>
                <a:cubicBezTo>
                  <a:pt x="67" y="275"/>
                  <a:pt x="84" y="265"/>
                  <a:pt x="87" y="263"/>
                </a:cubicBezTo>
                <a:cubicBezTo>
                  <a:pt x="85" y="252"/>
                  <a:pt x="85" y="252"/>
                  <a:pt x="85" y="252"/>
                </a:cubicBezTo>
                <a:cubicBezTo>
                  <a:pt x="85" y="252"/>
                  <a:pt x="84" y="244"/>
                  <a:pt x="86" y="237"/>
                </a:cubicBezTo>
                <a:cubicBezTo>
                  <a:pt x="88" y="230"/>
                  <a:pt x="96" y="220"/>
                  <a:pt x="96" y="220"/>
                </a:cubicBezTo>
                <a:cubicBezTo>
                  <a:pt x="96" y="220"/>
                  <a:pt x="106" y="219"/>
                  <a:pt x="110" y="213"/>
                </a:cubicBezTo>
                <a:cubicBezTo>
                  <a:pt x="114" y="207"/>
                  <a:pt x="101" y="206"/>
                  <a:pt x="101" y="206"/>
                </a:cubicBezTo>
                <a:cubicBezTo>
                  <a:pt x="101" y="206"/>
                  <a:pt x="96" y="192"/>
                  <a:pt x="92" y="188"/>
                </a:cubicBezTo>
                <a:cubicBezTo>
                  <a:pt x="88" y="184"/>
                  <a:pt x="112" y="170"/>
                  <a:pt x="114" y="162"/>
                </a:cubicBezTo>
                <a:cubicBezTo>
                  <a:pt x="116" y="154"/>
                  <a:pt x="103" y="152"/>
                  <a:pt x="103" y="152"/>
                </a:cubicBezTo>
                <a:cubicBezTo>
                  <a:pt x="103" y="143"/>
                  <a:pt x="103" y="143"/>
                  <a:pt x="103" y="143"/>
                </a:cubicBezTo>
                <a:cubicBezTo>
                  <a:pt x="87" y="129"/>
                  <a:pt x="87" y="129"/>
                  <a:pt x="87" y="129"/>
                </a:cubicBezTo>
                <a:cubicBezTo>
                  <a:pt x="87" y="129"/>
                  <a:pt x="104" y="129"/>
                  <a:pt x="108" y="128"/>
                </a:cubicBezTo>
                <a:cubicBezTo>
                  <a:pt x="112" y="127"/>
                  <a:pt x="120" y="120"/>
                  <a:pt x="120" y="117"/>
                </a:cubicBezTo>
                <a:cubicBezTo>
                  <a:pt x="120" y="114"/>
                  <a:pt x="116" y="100"/>
                  <a:pt x="116" y="100"/>
                </a:cubicBezTo>
                <a:cubicBezTo>
                  <a:pt x="116" y="100"/>
                  <a:pt x="121" y="96"/>
                  <a:pt x="122" y="93"/>
                </a:cubicBezTo>
                <a:cubicBezTo>
                  <a:pt x="123" y="90"/>
                  <a:pt x="128" y="65"/>
                  <a:pt x="128" y="65"/>
                </a:cubicBezTo>
                <a:cubicBezTo>
                  <a:pt x="128" y="65"/>
                  <a:pt x="119" y="60"/>
                  <a:pt x="120" y="56"/>
                </a:cubicBezTo>
                <a:cubicBezTo>
                  <a:pt x="121" y="52"/>
                  <a:pt x="153" y="37"/>
                  <a:pt x="154" y="29"/>
                </a:cubicBezTo>
                <a:cubicBezTo>
                  <a:pt x="155" y="21"/>
                  <a:pt x="141" y="20"/>
                  <a:pt x="141" y="20"/>
                </a:cubicBezTo>
                <a:close/>
              </a:path>
            </a:pathLst>
          </a:custGeom>
          <a:solidFill>
            <a:schemeClr val="bg1">
              <a:lumMod val="75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0" name="Freeform 147"/>
          <p:cNvSpPr>
            <a:spLocks noChangeAspect="1" noEditPoints="1"/>
          </p:cNvSpPr>
          <p:nvPr/>
        </p:nvSpPr>
        <p:spPr bwMode="gray">
          <a:xfrm>
            <a:off x="2163763" y="4325938"/>
            <a:ext cx="1058862" cy="1296987"/>
          </a:xfrm>
          <a:custGeom>
            <a:avLst/>
            <a:gdLst>
              <a:gd name="T0" fmla="*/ 1096 w 1858"/>
              <a:gd name="T1" fmla="*/ 350 h 2099"/>
              <a:gd name="T2" fmla="*/ 1201 w 1858"/>
              <a:gd name="T3" fmla="*/ 299 h 2099"/>
              <a:gd name="T4" fmla="*/ 1798 w 1858"/>
              <a:gd name="T5" fmla="*/ 554 h 2099"/>
              <a:gd name="T6" fmla="*/ 1596 w 1858"/>
              <a:gd name="T7" fmla="*/ 438 h 2099"/>
              <a:gd name="T8" fmla="*/ 1395 w 1858"/>
              <a:gd name="T9" fmla="*/ 429 h 2099"/>
              <a:gd name="T10" fmla="*/ 1378 w 1858"/>
              <a:gd name="T11" fmla="*/ 381 h 2099"/>
              <a:gd name="T12" fmla="*/ 1221 w 1858"/>
              <a:gd name="T13" fmla="*/ 322 h 2099"/>
              <a:gd name="T14" fmla="*/ 1137 w 1858"/>
              <a:gd name="T15" fmla="*/ 396 h 2099"/>
              <a:gd name="T16" fmla="*/ 1003 w 1858"/>
              <a:gd name="T17" fmla="*/ 368 h 2099"/>
              <a:gd name="T18" fmla="*/ 1136 w 1858"/>
              <a:gd name="T19" fmla="*/ 223 h 2099"/>
              <a:gd name="T20" fmla="*/ 1048 w 1858"/>
              <a:gd name="T21" fmla="*/ 66 h 2099"/>
              <a:gd name="T22" fmla="*/ 957 w 1858"/>
              <a:gd name="T23" fmla="*/ 163 h 2099"/>
              <a:gd name="T24" fmla="*/ 853 w 1858"/>
              <a:gd name="T25" fmla="*/ 157 h 2099"/>
              <a:gd name="T26" fmla="*/ 773 w 1858"/>
              <a:gd name="T27" fmla="*/ 192 h 2099"/>
              <a:gd name="T28" fmla="*/ 689 w 1858"/>
              <a:gd name="T29" fmla="*/ 210 h 2099"/>
              <a:gd name="T30" fmla="*/ 670 w 1858"/>
              <a:gd name="T31" fmla="*/ 63 h 2099"/>
              <a:gd name="T32" fmla="*/ 627 w 1858"/>
              <a:gd name="T33" fmla="*/ 26 h 2099"/>
              <a:gd name="T34" fmla="*/ 524 w 1858"/>
              <a:gd name="T35" fmla="*/ 96 h 2099"/>
              <a:gd name="T36" fmla="*/ 431 w 1858"/>
              <a:gd name="T37" fmla="*/ 52 h 2099"/>
              <a:gd name="T38" fmla="*/ 463 w 1858"/>
              <a:gd name="T39" fmla="*/ 177 h 2099"/>
              <a:gd name="T40" fmla="*/ 357 w 1858"/>
              <a:gd name="T41" fmla="*/ 246 h 2099"/>
              <a:gd name="T42" fmla="*/ 282 w 1858"/>
              <a:gd name="T43" fmla="*/ 191 h 2099"/>
              <a:gd name="T44" fmla="*/ 214 w 1858"/>
              <a:gd name="T45" fmla="*/ 228 h 2099"/>
              <a:gd name="T46" fmla="*/ 213 w 1858"/>
              <a:gd name="T47" fmla="*/ 356 h 2099"/>
              <a:gd name="T48" fmla="*/ 157 w 1858"/>
              <a:gd name="T49" fmla="*/ 506 h 2099"/>
              <a:gd name="T50" fmla="*/ 47 w 1858"/>
              <a:gd name="T51" fmla="*/ 559 h 2099"/>
              <a:gd name="T52" fmla="*/ 0 w 1858"/>
              <a:gd name="T53" fmla="*/ 691 h 2099"/>
              <a:gd name="T54" fmla="*/ 93 w 1858"/>
              <a:gd name="T55" fmla="*/ 823 h 2099"/>
              <a:gd name="T56" fmla="*/ 185 w 1858"/>
              <a:gd name="T57" fmla="*/ 881 h 2099"/>
              <a:gd name="T58" fmla="*/ 316 w 1858"/>
              <a:gd name="T59" fmla="*/ 840 h 2099"/>
              <a:gd name="T60" fmla="*/ 419 w 1858"/>
              <a:gd name="T61" fmla="*/ 837 h 2099"/>
              <a:gd name="T62" fmla="*/ 470 w 1858"/>
              <a:gd name="T63" fmla="*/ 955 h 2099"/>
              <a:gd name="T64" fmla="*/ 598 w 1858"/>
              <a:gd name="T65" fmla="*/ 1013 h 2099"/>
              <a:gd name="T66" fmla="*/ 680 w 1858"/>
              <a:gd name="T67" fmla="*/ 1116 h 2099"/>
              <a:gd name="T68" fmla="*/ 815 w 1858"/>
              <a:gd name="T69" fmla="*/ 1310 h 2099"/>
              <a:gd name="T70" fmla="*/ 820 w 1858"/>
              <a:gd name="T71" fmla="*/ 1468 h 2099"/>
              <a:gd name="T72" fmla="*/ 998 w 1858"/>
              <a:gd name="T73" fmla="*/ 1631 h 2099"/>
              <a:gd name="T74" fmla="*/ 1011 w 1858"/>
              <a:gd name="T75" fmla="*/ 1756 h 2099"/>
              <a:gd name="T76" fmla="*/ 945 w 1858"/>
              <a:gd name="T77" fmla="*/ 1842 h 2099"/>
              <a:gd name="T78" fmla="*/ 970 w 1858"/>
              <a:gd name="T79" fmla="*/ 1933 h 2099"/>
              <a:gd name="T80" fmla="*/ 1086 w 1858"/>
              <a:gd name="T81" fmla="*/ 2000 h 2099"/>
              <a:gd name="T82" fmla="*/ 1128 w 1858"/>
              <a:gd name="T83" fmla="*/ 2096 h 2099"/>
              <a:gd name="T84" fmla="*/ 1183 w 1858"/>
              <a:gd name="T85" fmla="*/ 1962 h 2099"/>
              <a:gd name="T86" fmla="*/ 1201 w 1858"/>
              <a:gd name="T87" fmla="*/ 1969 h 2099"/>
              <a:gd name="T88" fmla="*/ 1252 w 1858"/>
              <a:gd name="T89" fmla="*/ 1860 h 2099"/>
              <a:gd name="T90" fmla="*/ 1292 w 1858"/>
              <a:gd name="T91" fmla="*/ 1742 h 2099"/>
              <a:gd name="T92" fmla="*/ 1282 w 1858"/>
              <a:gd name="T93" fmla="*/ 1665 h 2099"/>
              <a:gd name="T94" fmla="*/ 1343 w 1858"/>
              <a:gd name="T95" fmla="*/ 1589 h 2099"/>
              <a:gd name="T96" fmla="*/ 1427 w 1858"/>
              <a:gd name="T97" fmla="*/ 1569 h 2099"/>
              <a:gd name="T98" fmla="*/ 1472 w 1858"/>
              <a:gd name="T99" fmla="*/ 1518 h 2099"/>
              <a:gd name="T100" fmla="*/ 1577 w 1858"/>
              <a:gd name="T101" fmla="*/ 1482 h 2099"/>
              <a:gd name="T102" fmla="*/ 1642 w 1858"/>
              <a:gd name="T103" fmla="*/ 1347 h 2099"/>
              <a:gd name="T104" fmla="*/ 1682 w 1858"/>
              <a:gd name="T105" fmla="*/ 1134 h 2099"/>
              <a:gd name="T106" fmla="*/ 1698 w 1858"/>
              <a:gd name="T107" fmla="*/ 981 h 2099"/>
              <a:gd name="T108" fmla="*/ 1816 w 1858"/>
              <a:gd name="T109" fmla="*/ 811 h 2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58" h="2099">
                <a:moveTo>
                  <a:pt x="1146" y="299"/>
                </a:moveTo>
                <a:cubicBezTo>
                  <a:pt x="1140" y="298"/>
                  <a:pt x="1112" y="291"/>
                  <a:pt x="1102" y="293"/>
                </a:cubicBezTo>
                <a:cubicBezTo>
                  <a:pt x="1092" y="295"/>
                  <a:pt x="1103" y="318"/>
                  <a:pt x="1103" y="318"/>
                </a:cubicBezTo>
                <a:cubicBezTo>
                  <a:pt x="1092" y="320"/>
                  <a:pt x="1092" y="320"/>
                  <a:pt x="1092" y="320"/>
                </a:cubicBezTo>
                <a:cubicBezTo>
                  <a:pt x="1092" y="336"/>
                  <a:pt x="1092" y="336"/>
                  <a:pt x="1092" y="336"/>
                </a:cubicBezTo>
                <a:cubicBezTo>
                  <a:pt x="1106" y="342"/>
                  <a:pt x="1106" y="342"/>
                  <a:pt x="1106" y="342"/>
                </a:cubicBezTo>
                <a:cubicBezTo>
                  <a:pt x="1096" y="350"/>
                  <a:pt x="1096" y="350"/>
                  <a:pt x="1096" y="350"/>
                </a:cubicBezTo>
                <a:cubicBezTo>
                  <a:pt x="1096" y="350"/>
                  <a:pt x="1099" y="366"/>
                  <a:pt x="1105" y="376"/>
                </a:cubicBezTo>
                <a:cubicBezTo>
                  <a:pt x="1112" y="386"/>
                  <a:pt x="1132" y="380"/>
                  <a:pt x="1139" y="380"/>
                </a:cubicBezTo>
                <a:cubicBezTo>
                  <a:pt x="1145" y="380"/>
                  <a:pt x="1144" y="372"/>
                  <a:pt x="1144" y="372"/>
                </a:cubicBezTo>
                <a:cubicBezTo>
                  <a:pt x="1144" y="372"/>
                  <a:pt x="1157" y="368"/>
                  <a:pt x="1168" y="368"/>
                </a:cubicBezTo>
                <a:cubicBezTo>
                  <a:pt x="1179" y="368"/>
                  <a:pt x="1186" y="355"/>
                  <a:pt x="1186" y="355"/>
                </a:cubicBezTo>
                <a:cubicBezTo>
                  <a:pt x="1195" y="326"/>
                  <a:pt x="1195" y="326"/>
                  <a:pt x="1195" y="326"/>
                </a:cubicBezTo>
                <a:cubicBezTo>
                  <a:pt x="1195" y="326"/>
                  <a:pt x="1202" y="312"/>
                  <a:pt x="1201" y="299"/>
                </a:cubicBezTo>
                <a:cubicBezTo>
                  <a:pt x="1200" y="286"/>
                  <a:pt x="1180" y="291"/>
                  <a:pt x="1169" y="291"/>
                </a:cubicBezTo>
                <a:cubicBezTo>
                  <a:pt x="1169" y="291"/>
                  <a:pt x="1153" y="300"/>
                  <a:pt x="1146" y="299"/>
                </a:cubicBezTo>
                <a:close/>
                <a:moveTo>
                  <a:pt x="1855" y="667"/>
                </a:moveTo>
                <a:cubicBezTo>
                  <a:pt x="1855" y="650"/>
                  <a:pt x="1839" y="626"/>
                  <a:pt x="1838" y="615"/>
                </a:cubicBezTo>
                <a:cubicBezTo>
                  <a:pt x="1837" y="604"/>
                  <a:pt x="1837" y="592"/>
                  <a:pt x="1837" y="583"/>
                </a:cubicBezTo>
                <a:cubicBezTo>
                  <a:pt x="1837" y="574"/>
                  <a:pt x="1819" y="558"/>
                  <a:pt x="1819" y="558"/>
                </a:cubicBezTo>
                <a:cubicBezTo>
                  <a:pt x="1798" y="554"/>
                  <a:pt x="1798" y="554"/>
                  <a:pt x="1798" y="554"/>
                </a:cubicBezTo>
                <a:cubicBezTo>
                  <a:pt x="1764" y="559"/>
                  <a:pt x="1764" y="559"/>
                  <a:pt x="1764" y="559"/>
                </a:cubicBezTo>
                <a:cubicBezTo>
                  <a:pt x="1753" y="549"/>
                  <a:pt x="1753" y="549"/>
                  <a:pt x="1753" y="549"/>
                </a:cubicBezTo>
                <a:cubicBezTo>
                  <a:pt x="1740" y="548"/>
                  <a:pt x="1740" y="548"/>
                  <a:pt x="1740" y="548"/>
                </a:cubicBezTo>
                <a:cubicBezTo>
                  <a:pt x="1728" y="533"/>
                  <a:pt x="1728" y="533"/>
                  <a:pt x="1728" y="533"/>
                </a:cubicBezTo>
                <a:cubicBezTo>
                  <a:pt x="1713" y="532"/>
                  <a:pt x="1713" y="532"/>
                  <a:pt x="1713" y="532"/>
                </a:cubicBezTo>
                <a:cubicBezTo>
                  <a:pt x="1713" y="532"/>
                  <a:pt x="1695" y="512"/>
                  <a:pt x="1678" y="491"/>
                </a:cubicBezTo>
                <a:cubicBezTo>
                  <a:pt x="1661" y="470"/>
                  <a:pt x="1612" y="439"/>
                  <a:pt x="1596" y="438"/>
                </a:cubicBezTo>
                <a:cubicBezTo>
                  <a:pt x="1580" y="437"/>
                  <a:pt x="1547" y="439"/>
                  <a:pt x="1547" y="439"/>
                </a:cubicBezTo>
                <a:cubicBezTo>
                  <a:pt x="1547" y="449"/>
                  <a:pt x="1547" y="449"/>
                  <a:pt x="1547" y="449"/>
                </a:cubicBezTo>
                <a:cubicBezTo>
                  <a:pt x="1547" y="449"/>
                  <a:pt x="1532" y="439"/>
                  <a:pt x="1525" y="436"/>
                </a:cubicBezTo>
                <a:cubicBezTo>
                  <a:pt x="1518" y="433"/>
                  <a:pt x="1492" y="432"/>
                  <a:pt x="1492" y="432"/>
                </a:cubicBezTo>
                <a:cubicBezTo>
                  <a:pt x="1492" y="432"/>
                  <a:pt x="1464" y="415"/>
                  <a:pt x="1445" y="412"/>
                </a:cubicBezTo>
                <a:cubicBezTo>
                  <a:pt x="1426" y="409"/>
                  <a:pt x="1406" y="442"/>
                  <a:pt x="1406" y="442"/>
                </a:cubicBezTo>
                <a:cubicBezTo>
                  <a:pt x="1395" y="429"/>
                  <a:pt x="1395" y="429"/>
                  <a:pt x="1395" y="429"/>
                </a:cubicBezTo>
                <a:cubicBezTo>
                  <a:pt x="1395" y="451"/>
                  <a:pt x="1395" y="451"/>
                  <a:pt x="1395" y="451"/>
                </a:cubicBezTo>
                <a:cubicBezTo>
                  <a:pt x="1375" y="466"/>
                  <a:pt x="1375" y="466"/>
                  <a:pt x="1375" y="466"/>
                </a:cubicBezTo>
                <a:cubicBezTo>
                  <a:pt x="1386" y="422"/>
                  <a:pt x="1386" y="422"/>
                  <a:pt x="1386" y="422"/>
                </a:cubicBezTo>
                <a:cubicBezTo>
                  <a:pt x="1386" y="422"/>
                  <a:pt x="1404" y="412"/>
                  <a:pt x="1397" y="402"/>
                </a:cubicBezTo>
                <a:cubicBezTo>
                  <a:pt x="1390" y="392"/>
                  <a:pt x="1377" y="411"/>
                  <a:pt x="1377" y="411"/>
                </a:cubicBezTo>
                <a:cubicBezTo>
                  <a:pt x="1386" y="389"/>
                  <a:pt x="1386" y="389"/>
                  <a:pt x="1386" y="389"/>
                </a:cubicBezTo>
                <a:cubicBezTo>
                  <a:pt x="1386" y="389"/>
                  <a:pt x="1377" y="388"/>
                  <a:pt x="1378" y="381"/>
                </a:cubicBezTo>
                <a:cubicBezTo>
                  <a:pt x="1379" y="374"/>
                  <a:pt x="1358" y="365"/>
                  <a:pt x="1358" y="365"/>
                </a:cubicBezTo>
                <a:cubicBezTo>
                  <a:pt x="1350" y="377"/>
                  <a:pt x="1350" y="377"/>
                  <a:pt x="1350" y="377"/>
                </a:cubicBezTo>
                <a:cubicBezTo>
                  <a:pt x="1350" y="377"/>
                  <a:pt x="1337" y="360"/>
                  <a:pt x="1327" y="350"/>
                </a:cubicBezTo>
                <a:cubicBezTo>
                  <a:pt x="1317" y="340"/>
                  <a:pt x="1290" y="342"/>
                  <a:pt x="1286" y="338"/>
                </a:cubicBezTo>
                <a:cubicBezTo>
                  <a:pt x="1282" y="334"/>
                  <a:pt x="1258" y="316"/>
                  <a:pt x="1258" y="316"/>
                </a:cubicBezTo>
                <a:cubicBezTo>
                  <a:pt x="1252" y="324"/>
                  <a:pt x="1252" y="324"/>
                  <a:pt x="1252" y="324"/>
                </a:cubicBezTo>
                <a:cubicBezTo>
                  <a:pt x="1252" y="324"/>
                  <a:pt x="1231" y="323"/>
                  <a:pt x="1221" y="322"/>
                </a:cubicBezTo>
                <a:cubicBezTo>
                  <a:pt x="1211" y="321"/>
                  <a:pt x="1203" y="356"/>
                  <a:pt x="1203" y="356"/>
                </a:cubicBezTo>
                <a:cubicBezTo>
                  <a:pt x="1210" y="368"/>
                  <a:pt x="1210" y="368"/>
                  <a:pt x="1210" y="368"/>
                </a:cubicBezTo>
                <a:cubicBezTo>
                  <a:pt x="1210" y="368"/>
                  <a:pt x="1196" y="369"/>
                  <a:pt x="1188" y="369"/>
                </a:cubicBezTo>
                <a:cubicBezTo>
                  <a:pt x="1180" y="369"/>
                  <a:pt x="1168" y="391"/>
                  <a:pt x="1168" y="391"/>
                </a:cubicBezTo>
                <a:cubicBezTo>
                  <a:pt x="1168" y="391"/>
                  <a:pt x="1161" y="424"/>
                  <a:pt x="1154" y="423"/>
                </a:cubicBezTo>
                <a:cubicBezTo>
                  <a:pt x="1147" y="422"/>
                  <a:pt x="1163" y="397"/>
                  <a:pt x="1160" y="386"/>
                </a:cubicBezTo>
                <a:cubicBezTo>
                  <a:pt x="1157" y="375"/>
                  <a:pt x="1137" y="396"/>
                  <a:pt x="1137" y="396"/>
                </a:cubicBezTo>
                <a:cubicBezTo>
                  <a:pt x="1130" y="390"/>
                  <a:pt x="1130" y="390"/>
                  <a:pt x="1130" y="390"/>
                </a:cubicBezTo>
                <a:cubicBezTo>
                  <a:pt x="1130" y="390"/>
                  <a:pt x="1109" y="395"/>
                  <a:pt x="1098" y="388"/>
                </a:cubicBezTo>
                <a:cubicBezTo>
                  <a:pt x="1087" y="381"/>
                  <a:pt x="1089" y="371"/>
                  <a:pt x="1089" y="358"/>
                </a:cubicBezTo>
                <a:cubicBezTo>
                  <a:pt x="1089" y="345"/>
                  <a:pt x="1084" y="337"/>
                  <a:pt x="1084" y="337"/>
                </a:cubicBezTo>
                <a:cubicBezTo>
                  <a:pt x="1077" y="330"/>
                  <a:pt x="1062" y="356"/>
                  <a:pt x="1062" y="356"/>
                </a:cubicBezTo>
                <a:cubicBezTo>
                  <a:pt x="1062" y="356"/>
                  <a:pt x="1041" y="371"/>
                  <a:pt x="1029" y="373"/>
                </a:cubicBezTo>
                <a:cubicBezTo>
                  <a:pt x="1017" y="375"/>
                  <a:pt x="1003" y="368"/>
                  <a:pt x="1003" y="368"/>
                </a:cubicBezTo>
                <a:cubicBezTo>
                  <a:pt x="1029" y="360"/>
                  <a:pt x="1029" y="360"/>
                  <a:pt x="1029" y="360"/>
                </a:cubicBezTo>
                <a:cubicBezTo>
                  <a:pt x="1029" y="360"/>
                  <a:pt x="1039" y="348"/>
                  <a:pt x="1042" y="343"/>
                </a:cubicBezTo>
                <a:cubicBezTo>
                  <a:pt x="1045" y="338"/>
                  <a:pt x="1044" y="326"/>
                  <a:pt x="1044" y="326"/>
                </a:cubicBezTo>
                <a:cubicBezTo>
                  <a:pt x="1044" y="326"/>
                  <a:pt x="1053" y="320"/>
                  <a:pt x="1057" y="308"/>
                </a:cubicBezTo>
                <a:cubicBezTo>
                  <a:pt x="1061" y="296"/>
                  <a:pt x="1085" y="277"/>
                  <a:pt x="1095" y="270"/>
                </a:cubicBezTo>
                <a:cubicBezTo>
                  <a:pt x="1105" y="263"/>
                  <a:pt x="1107" y="254"/>
                  <a:pt x="1111" y="245"/>
                </a:cubicBezTo>
                <a:cubicBezTo>
                  <a:pt x="1115" y="236"/>
                  <a:pt x="1136" y="223"/>
                  <a:pt x="1136" y="223"/>
                </a:cubicBezTo>
                <a:cubicBezTo>
                  <a:pt x="1123" y="221"/>
                  <a:pt x="1123" y="221"/>
                  <a:pt x="1123" y="221"/>
                </a:cubicBezTo>
                <a:cubicBezTo>
                  <a:pt x="1123" y="221"/>
                  <a:pt x="1135" y="215"/>
                  <a:pt x="1135" y="199"/>
                </a:cubicBezTo>
                <a:cubicBezTo>
                  <a:pt x="1135" y="183"/>
                  <a:pt x="1108" y="192"/>
                  <a:pt x="1098" y="181"/>
                </a:cubicBezTo>
                <a:cubicBezTo>
                  <a:pt x="1088" y="170"/>
                  <a:pt x="1088" y="147"/>
                  <a:pt x="1084" y="110"/>
                </a:cubicBezTo>
                <a:cubicBezTo>
                  <a:pt x="1080" y="73"/>
                  <a:pt x="1072" y="55"/>
                  <a:pt x="1063" y="52"/>
                </a:cubicBezTo>
                <a:cubicBezTo>
                  <a:pt x="1054" y="49"/>
                  <a:pt x="1060" y="68"/>
                  <a:pt x="1060" y="72"/>
                </a:cubicBezTo>
                <a:cubicBezTo>
                  <a:pt x="1060" y="76"/>
                  <a:pt x="1050" y="71"/>
                  <a:pt x="1048" y="66"/>
                </a:cubicBezTo>
                <a:cubicBezTo>
                  <a:pt x="1048" y="66"/>
                  <a:pt x="1043" y="83"/>
                  <a:pt x="1036" y="89"/>
                </a:cubicBezTo>
                <a:cubicBezTo>
                  <a:pt x="1029" y="95"/>
                  <a:pt x="1020" y="110"/>
                  <a:pt x="1017" y="120"/>
                </a:cubicBezTo>
                <a:cubicBezTo>
                  <a:pt x="1014" y="130"/>
                  <a:pt x="1013" y="149"/>
                  <a:pt x="996" y="163"/>
                </a:cubicBezTo>
                <a:cubicBezTo>
                  <a:pt x="996" y="163"/>
                  <a:pt x="981" y="169"/>
                  <a:pt x="975" y="169"/>
                </a:cubicBezTo>
                <a:cubicBezTo>
                  <a:pt x="975" y="168"/>
                  <a:pt x="971" y="160"/>
                  <a:pt x="971" y="160"/>
                </a:cubicBezTo>
                <a:cubicBezTo>
                  <a:pt x="967" y="165"/>
                  <a:pt x="967" y="165"/>
                  <a:pt x="967" y="165"/>
                </a:cubicBezTo>
                <a:cubicBezTo>
                  <a:pt x="957" y="163"/>
                  <a:pt x="957" y="163"/>
                  <a:pt x="957" y="163"/>
                </a:cubicBezTo>
                <a:cubicBezTo>
                  <a:pt x="957" y="163"/>
                  <a:pt x="953" y="155"/>
                  <a:pt x="947" y="161"/>
                </a:cubicBezTo>
                <a:cubicBezTo>
                  <a:pt x="941" y="167"/>
                  <a:pt x="943" y="173"/>
                  <a:pt x="929" y="172"/>
                </a:cubicBezTo>
                <a:cubicBezTo>
                  <a:pt x="915" y="171"/>
                  <a:pt x="913" y="161"/>
                  <a:pt x="913" y="161"/>
                </a:cubicBezTo>
                <a:cubicBezTo>
                  <a:pt x="900" y="155"/>
                  <a:pt x="900" y="155"/>
                  <a:pt x="900" y="155"/>
                </a:cubicBezTo>
                <a:cubicBezTo>
                  <a:pt x="900" y="155"/>
                  <a:pt x="896" y="144"/>
                  <a:pt x="888" y="145"/>
                </a:cubicBezTo>
                <a:cubicBezTo>
                  <a:pt x="880" y="146"/>
                  <a:pt x="871" y="157"/>
                  <a:pt x="871" y="157"/>
                </a:cubicBezTo>
                <a:cubicBezTo>
                  <a:pt x="853" y="157"/>
                  <a:pt x="853" y="157"/>
                  <a:pt x="853" y="157"/>
                </a:cubicBezTo>
                <a:cubicBezTo>
                  <a:pt x="853" y="157"/>
                  <a:pt x="854" y="148"/>
                  <a:pt x="848" y="149"/>
                </a:cubicBezTo>
                <a:cubicBezTo>
                  <a:pt x="842" y="150"/>
                  <a:pt x="838" y="160"/>
                  <a:pt x="841" y="166"/>
                </a:cubicBezTo>
                <a:cubicBezTo>
                  <a:pt x="844" y="172"/>
                  <a:pt x="858" y="182"/>
                  <a:pt x="849" y="186"/>
                </a:cubicBezTo>
                <a:cubicBezTo>
                  <a:pt x="840" y="190"/>
                  <a:pt x="811" y="174"/>
                  <a:pt x="811" y="174"/>
                </a:cubicBezTo>
                <a:cubicBezTo>
                  <a:pt x="811" y="174"/>
                  <a:pt x="815" y="181"/>
                  <a:pt x="807" y="183"/>
                </a:cubicBezTo>
                <a:cubicBezTo>
                  <a:pt x="799" y="185"/>
                  <a:pt x="797" y="174"/>
                  <a:pt x="787" y="175"/>
                </a:cubicBezTo>
                <a:cubicBezTo>
                  <a:pt x="777" y="176"/>
                  <a:pt x="773" y="192"/>
                  <a:pt x="773" y="192"/>
                </a:cubicBezTo>
                <a:cubicBezTo>
                  <a:pt x="752" y="193"/>
                  <a:pt x="752" y="193"/>
                  <a:pt x="752" y="193"/>
                </a:cubicBezTo>
                <a:cubicBezTo>
                  <a:pt x="751" y="201"/>
                  <a:pt x="751" y="201"/>
                  <a:pt x="751" y="201"/>
                </a:cubicBezTo>
                <a:cubicBezTo>
                  <a:pt x="751" y="201"/>
                  <a:pt x="739" y="198"/>
                  <a:pt x="733" y="202"/>
                </a:cubicBezTo>
                <a:cubicBezTo>
                  <a:pt x="727" y="206"/>
                  <a:pt x="732" y="219"/>
                  <a:pt x="722" y="220"/>
                </a:cubicBezTo>
                <a:cubicBezTo>
                  <a:pt x="712" y="221"/>
                  <a:pt x="702" y="221"/>
                  <a:pt x="702" y="221"/>
                </a:cubicBezTo>
                <a:cubicBezTo>
                  <a:pt x="698" y="210"/>
                  <a:pt x="698" y="210"/>
                  <a:pt x="698" y="210"/>
                </a:cubicBezTo>
                <a:cubicBezTo>
                  <a:pt x="689" y="210"/>
                  <a:pt x="689" y="210"/>
                  <a:pt x="689" y="210"/>
                </a:cubicBezTo>
                <a:cubicBezTo>
                  <a:pt x="668" y="186"/>
                  <a:pt x="668" y="186"/>
                  <a:pt x="668" y="186"/>
                </a:cubicBezTo>
                <a:cubicBezTo>
                  <a:pt x="668" y="186"/>
                  <a:pt x="668" y="174"/>
                  <a:pt x="668" y="166"/>
                </a:cubicBezTo>
                <a:cubicBezTo>
                  <a:pt x="668" y="158"/>
                  <a:pt x="651" y="155"/>
                  <a:pt x="651" y="145"/>
                </a:cubicBezTo>
                <a:cubicBezTo>
                  <a:pt x="651" y="135"/>
                  <a:pt x="659" y="119"/>
                  <a:pt x="659" y="119"/>
                </a:cubicBezTo>
                <a:cubicBezTo>
                  <a:pt x="664" y="91"/>
                  <a:pt x="664" y="91"/>
                  <a:pt x="664" y="91"/>
                </a:cubicBezTo>
                <a:cubicBezTo>
                  <a:pt x="664" y="91"/>
                  <a:pt x="677" y="79"/>
                  <a:pt x="678" y="73"/>
                </a:cubicBezTo>
                <a:cubicBezTo>
                  <a:pt x="679" y="67"/>
                  <a:pt x="670" y="63"/>
                  <a:pt x="670" y="63"/>
                </a:cubicBezTo>
                <a:cubicBezTo>
                  <a:pt x="671" y="44"/>
                  <a:pt x="671" y="44"/>
                  <a:pt x="671" y="44"/>
                </a:cubicBezTo>
                <a:cubicBezTo>
                  <a:pt x="671" y="44"/>
                  <a:pt x="649" y="50"/>
                  <a:pt x="649" y="41"/>
                </a:cubicBezTo>
                <a:cubicBezTo>
                  <a:pt x="649" y="41"/>
                  <a:pt x="661" y="29"/>
                  <a:pt x="658" y="15"/>
                </a:cubicBezTo>
                <a:cubicBezTo>
                  <a:pt x="655" y="1"/>
                  <a:pt x="646" y="0"/>
                  <a:pt x="646" y="0"/>
                </a:cubicBezTo>
                <a:cubicBezTo>
                  <a:pt x="641" y="7"/>
                  <a:pt x="641" y="7"/>
                  <a:pt x="641" y="7"/>
                </a:cubicBezTo>
                <a:cubicBezTo>
                  <a:pt x="625" y="5"/>
                  <a:pt x="625" y="5"/>
                  <a:pt x="625" y="5"/>
                </a:cubicBezTo>
                <a:cubicBezTo>
                  <a:pt x="625" y="5"/>
                  <a:pt x="631" y="19"/>
                  <a:pt x="627" y="26"/>
                </a:cubicBezTo>
                <a:cubicBezTo>
                  <a:pt x="623" y="33"/>
                  <a:pt x="612" y="31"/>
                  <a:pt x="612" y="31"/>
                </a:cubicBezTo>
                <a:cubicBezTo>
                  <a:pt x="614" y="41"/>
                  <a:pt x="614" y="41"/>
                  <a:pt x="614" y="41"/>
                </a:cubicBezTo>
                <a:cubicBezTo>
                  <a:pt x="596" y="40"/>
                  <a:pt x="596" y="40"/>
                  <a:pt x="596" y="40"/>
                </a:cubicBezTo>
                <a:cubicBezTo>
                  <a:pt x="596" y="40"/>
                  <a:pt x="584" y="45"/>
                  <a:pt x="582" y="51"/>
                </a:cubicBezTo>
                <a:cubicBezTo>
                  <a:pt x="580" y="57"/>
                  <a:pt x="566" y="64"/>
                  <a:pt x="559" y="64"/>
                </a:cubicBezTo>
                <a:cubicBezTo>
                  <a:pt x="552" y="64"/>
                  <a:pt x="546" y="56"/>
                  <a:pt x="538" y="59"/>
                </a:cubicBezTo>
                <a:cubicBezTo>
                  <a:pt x="530" y="62"/>
                  <a:pt x="533" y="96"/>
                  <a:pt x="524" y="96"/>
                </a:cubicBezTo>
                <a:cubicBezTo>
                  <a:pt x="515" y="96"/>
                  <a:pt x="504" y="77"/>
                  <a:pt x="500" y="73"/>
                </a:cubicBezTo>
                <a:cubicBezTo>
                  <a:pt x="496" y="69"/>
                  <a:pt x="491" y="77"/>
                  <a:pt x="491" y="77"/>
                </a:cubicBezTo>
                <a:cubicBezTo>
                  <a:pt x="481" y="71"/>
                  <a:pt x="481" y="71"/>
                  <a:pt x="481" y="71"/>
                </a:cubicBezTo>
                <a:cubicBezTo>
                  <a:pt x="481" y="71"/>
                  <a:pt x="469" y="79"/>
                  <a:pt x="467" y="76"/>
                </a:cubicBezTo>
                <a:cubicBezTo>
                  <a:pt x="465" y="73"/>
                  <a:pt x="471" y="64"/>
                  <a:pt x="460" y="60"/>
                </a:cubicBezTo>
                <a:cubicBezTo>
                  <a:pt x="449" y="56"/>
                  <a:pt x="440" y="64"/>
                  <a:pt x="437" y="61"/>
                </a:cubicBezTo>
                <a:cubicBezTo>
                  <a:pt x="434" y="58"/>
                  <a:pt x="431" y="52"/>
                  <a:pt x="431" y="52"/>
                </a:cubicBezTo>
                <a:cubicBezTo>
                  <a:pt x="431" y="52"/>
                  <a:pt x="421" y="71"/>
                  <a:pt x="443" y="82"/>
                </a:cubicBezTo>
                <a:cubicBezTo>
                  <a:pt x="465" y="93"/>
                  <a:pt x="450" y="117"/>
                  <a:pt x="450" y="117"/>
                </a:cubicBezTo>
                <a:cubicBezTo>
                  <a:pt x="450" y="117"/>
                  <a:pt x="463" y="128"/>
                  <a:pt x="463" y="135"/>
                </a:cubicBezTo>
                <a:cubicBezTo>
                  <a:pt x="463" y="142"/>
                  <a:pt x="463" y="151"/>
                  <a:pt x="463" y="151"/>
                </a:cubicBezTo>
                <a:cubicBezTo>
                  <a:pt x="493" y="154"/>
                  <a:pt x="493" y="154"/>
                  <a:pt x="493" y="154"/>
                </a:cubicBezTo>
                <a:cubicBezTo>
                  <a:pt x="493" y="154"/>
                  <a:pt x="500" y="168"/>
                  <a:pt x="488" y="174"/>
                </a:cubicBezTo>
                <a:cubicBezTo>
                  <a:pt x="476" y="180"/>
                  <a:pt x="463" y="177"/>
                  <a:pt x="463" y="177"/>
                </a:cubicBezTo>
                <a:cubicBezTo>
                  <a:pt x="463" y="177"/>
                  <a:pt x="464" y="202"/>
                  <a:pt x="451" y="206"/>
                </a:cubicBezTo>
                <a:cubicBezTo>
                  <a:pt x="438" y="210"/>
                  <a:pt x="433" y="214"/>
                  <a:pt x="433" y="214"/>
                </a:cubicBezTo>
                <a:cubicBezTo>
                  <a:pt x="431" y="220"/>
                  <a:pt x="431" y="220"/>
                  <a:pt x="431" y="220"/>
                </a:cubicBezTo>
                <a:cubicBezTo>
                  <a:pt x="431" y="220"/>
                  <a:pt x="419" y="218"/>
                  <a:pt x="413" y="222"/>
                </a:cubicBezTo>
                <a:cubicBezTo>
                  <a:pt x="407" y="226"/>
                  <a:pt x="401" y="251"/>
                  <a:pt x="393" y="251"/>
                </a:cubicBezTo>
                <a:cubicBezTo>
                  <a:pt x="385" y="251"/>
                  <a:pt x="396" y="234"/>
                  <a:pt x="387" y="232"/>
                </a:cubicBezTo>
                <a:cubicBezTo>
                  <a:pt x="378" y="230"/>
                  <a:pt x="367" y="252"/>
                  <a:pt x="357" y="246"/>
                </a:cubicBezTo>
                <a:cubicBezTo>
                  <a:pt x="357" y="246"/>
                  <a:pt x="345" y="244"/>
                  <a:pt x="341" y="239"/>
                </a:cubicBezTo>
                <a:cubicBezTo>
                  <a:pt x="337" y="234"/>
                  <a:pt x="330" y="221"/>
                  <a:pt x="330" y="221"/>
                </a:cubicBezTo>
                <a:cubicBezTo>
                  <a:pt x="313" y="221"/>
                  <a:pt x="313" y="221"/>
                  <a:pt x="313" y="221"/>
                </a:cubicBezTo>
                <a:cubicBezTo>
                  <a:pt x="313" y="221"/>
                  <a:pt x="313" y="193"/>
                  <a:pt x="311" y="187"/>
                </a:cubicBezTo>
                <a:cubicBezTo>
                  <a:pt x="309" y="181"/>
                  <a:pt x="306" y="180"/>
                  <a:pt x="306" y="180"/>
                </a:cubicBezTo>
                <a:cubicBezTo>
                  <a:pt x="306" y="180"/>
                  <a:pt x="311" y="173"/>
                  <a:pt x="304" y="170"/>
                </a:cubicBezTo>
                <a:cubicBezTo>
                  <a:pt x="297" y="167"/>
                  <a:pt x="288" y="190"/>
                  <a:pt x="282" y="191"/>
                </a:cubicBezTo>
                <a:cubicBezTo>
                  <a:pt x="276" y="192"/>
                  <a:pt x="271" y="176"/>
                  <a:pt x="265" y="176"/>
                </a:cubicBezTo>
                <a:cubicBezTo>
                  <a:pt x="259" y="176"/>
                  <a:pt x="259" y="193"/>
                  <a:pt x="259" y="193"/>
                </a:cubicBezTo>
                <a:cubicBezTo>
                  <a:pt x="215" y="197"/>
                  <a:pt x="215" y="197"/>
                  <a:pt x="215" y="197"/>
                </a:cubicBezTo>
                <a:cubicBezTo>
                  <a:pt x="215" y="197"/>
                  <a:pt x="201" y="184"/>
                  <a:pt x="192" y="189"/>
                </a:cubicBezTo>
                <a:cubicBezTo>
                  <a:pt x="183" y="194"/>
                  <a:pt x="191" y="223"/>
                  <a:pt x="191" y="223"/>
                </a:cubicBezTo>
                <a:cubicBezTo>
                  <a:pt x="207" y="230"/>
                  <a:pt x="207" y="230"/>
                  <a:pt x="207" y="230"/>
                </a:cubicBezTo>
                <a:cubicBezTo>
                  <a:pt x="214" y="228"/>
                  <a:pt x="214" y="228"/>
                  <a:pt x="214" y="228"/>
                </a:cubicBezTo>
                <a:cubicBezTo>
                  <a:pt x="214" y="228"/>
                  <a:pt x="233" y="248"/>
                  <a:pt x="220" y="250"/>
                </a:cubicBezTo>
                <a:cubicBezTo>
                  <a:pt x="207" y="252"/>
                  <a:pt x="198" y="248"/>
                  <a:pt x="198" y="248"/>
                </a:cubicBezTo>
                <a:cubicBezTo>
                  <a:pt x="176" y="253"/>
                  <a:pt x="176" y="253"/>
                  <a:pt x="176" y="253"/>
                </a:cubicBezTo>
                <a:cubicBezTo>
                  <a:pt x="174" y="295"/>
                  <a:pt x="174" y="295"/>
                  <a:pt x="174" y="295"/>
                </a:cubicBezTo>
                <a:cubicBezTo>
                  <a:pt x="174" y="295"/>
                  <a:pt x="195" y="304"/>
                  <a:pt x="197" y="313"/>
                </a:cubicBezTo>
                <a:cubicBezTo>
                  <a:pt x="199" y="322"/>
                  <a:pt x="200" y="334"/>
                  <a:pt x="200" y="334"/>
                </a:cubicBezTo>
                <a:cubicBezTo>
                  <a:pt x="200" y="334"/>
                  <a:pt x="214" y="349"/>
                  <a:pt x="213" y="356"/>
                </a:cubicBezTo>
                <a:cubicBezTo>
                  <a:pt x="212" y="363"/>
                  <a:pt x="202" y="374"/>
                  <a:pt x="202" y="374"/>
                </a:cubicBezTo>
                <a:cubicBezTo>
                  <a:pt x="204" y="408"/>
                  <a:pt x="204" y="408"/>
                  <a:pt x="204" y="408"/>
                </a:cubicBezTo>
                <a:cubicBezTo>
                  <a:pt x="193" y="438"/>
                  <a:pt x="193" y="438"/>
                  <a:pt x="193" y="438"/>
                </a:cubicBezTo>
                <a:cubicBezTo>
                  <a:pt x="191" y="488"/>
                  <a:pt x="191" y="488"/>
                  <a:pt x="191" y="488"/>
                </a:cubicBezTo>
                <a:cubicBezTo>
                  <a:pt x="191" y="488"/>
                  <a:pt x="188" y="515"/>
                  <a:pt x="183" y="518"/>
                </a:cubicBezTo>
                <a:cubicBezTo>
                  <a:pt x="178" y="521"/>
                  <a:pt x="171" y="518"/>
                  <a:pt x="171" y="518"/>
                </a:cubicBezTo>
                <a:cubicBezTo>
                  <a:pt x="171" y="518"/>
                  <a:pt x="167" y="505"/>
                  <a:pt x="157" y="506"/>
                </a:cubicBezTo>
                <a:cubicBezTo>
                  <a:pt x="147" y="507"/>
                  <a:pt x="136" y="522"/>
                  <a:pt x="136" y="522"/>
                </a:cubicBezTo>
                <a:cubicBezTo>
                  <a:pt x="117" y="519"/>
                  <a:pt x="117" y="519"/>
                  <a:pt x="117" y="519"/>
                </a:cubicBezTo>
                <a:cubicBezTo>
                  <a:pt x="115" y="526"/>
                  <a:pt x="115" y="526"/>
                  <a:pt x="115" y="526"/>
                </a:cubicBezTo>
                <a:cubicBezTo>
                  <a:pt x="94" y="526"/>
                  <a:pt x="94" y="526"/>
                  <a:pt x="94" y="526"/>
                </a:cubicBezTo>
                <a:cubicBezTo>
                  <a:pt x="94" y="526"/>
                  <a:pt x="68" y="543"/>
                  <a:pt x="66" y="547"/>
                </a:cubicBezTo>
                <a:cubicBezTo>
                  <a:pt x="64" y="551"/>
                  <a:pt x="63" y="559"/>
                  <a:pt x="63" y="559"/>
                </a:cubicBezTo>
                <a:cubicBezTo>
                  <a:pt x="47" y="559"/>
                  <a:pt x="47" y="559"/>
                  <a:pt x="47" y="559"/>
                </a:cubicBezTo>
                <a:cubicBezTo>
                  <a:pt x="46" y="597"/>
                  <a:pt x="46" y="597"/>
                  <a:pt x="46" y="597"/>
                </a:cubicBezTo>
                <a:cubicBezTo>
                  <a:pt x="46" y="597"/>
                  <a:pt x="31" y="606"/>
                  <a:pt x="33" y="613"/>
                </a:cubicBezTo>
                <a:cubicBezTo>
                  <a:pt x="35" y="620"/>
                  <a:pt x="45" y="645"/>
                  <a:pt x="39" y="636"/>
                </a:cubicBezTo>
                <a:cubicBezTo>
                  <a:pt x="33" y="627"/>
                  <a:pt x="20" y="644"/>
                  <a:pt x="12" y="652"/>
                </a:cubicBezTo>
                <a:cubicBezTo>
                  <a:pt x="4" y="660"/>
                  <a:pt x="9" y="674"/>
                  <a:pt x="9" y="674"/>
                </a:cubicBezTo>
                <a:cubicBezTo>
                  <a:pt x="15" y="678"/>
                  <a:pt x="15" y="678"/>
                  <a:pt x="15" y="678"/>
                </a:cubicBezTo>
                <a:cubicBezTo>
                  <a:pt x="15" y="678"/>
                  <a:pt x="0" y="686"/>
                  <a:pt x="0" y="691"/>
                </a:cubicBezTo>
                <a:cubicBezTo>
                  <a:pt x="0" y="696"/>
                  <a:pt x="15" y="702"/>
                  <a:pt x="15" y="702"/>
                </a:cubicBezTo>
                <a:cubicBezTo>
                  <a:pt x="17" y="720"/>
                  <a:pt x="17" y="720"/>
                  <a:pt x="17" y="720"/>
                </a:cubicBezTo>
                <a:cubicBezTo>
                  <a:pt x="17" y="720"/>
                  <a:pt x="30" y="741"/>
                  <a:pt x="35" y="747"/>
                </a:cubicBezTo>
                <a:cubicBezTo>
                  <a:pt x="40" y="753"/>
                  <a:pt x="62" y="768"/>
                  <a:pt x="60" y="773"/>
                </a:cubicBezTo>
                <a:cubicBezTo>
                  <a:pt x="58" y="778"/>
                  <a:pt x="43" y="791"/>
                  <a:pt x="43" y="791"/>
                </a:cubicBezTo>
                <a:cubicBezTo>
                  <a:pt x="43" y="791"/>
                  <a:pt x="79" y="790"/>
                  <a:pt x="82" y="797"/>
                </a:cubicBezTo>
                <a:cubicBezTo>
                  <a:pt x="85" y="804"/>
                  <a:pt x="93" y="823"/>
                  <a:pt x="93" y="823"/>
                </a:cubicBezTo>
                <a:cubicBezTo>
                  <a:pt x="135" y="819"/>
                  <a:pt x="135" y="819"/>
                  <a:pt x="135" y="819"/>
                </a:cubicBezTo>
                <a:cubicBezTo>
                  <a:pt x="169" y="789"/>
                  <a:pt x="169" y="789"/>
                  <a:pt x="169" y="789"/>
                </a:cubicBezTo>
                <a:cubicBezTo>
                  <a:pt x="169" y="789"/>
                  <a:pt x="174" y="812"/>
                  <a:pt x="172" y="816"/>
                </a:cubicBezTo>
                <a:cubicBezTo>
                  <a:pt x="170" y="820"/>
                  <a:pt x="165" y="834"/>
                  <a:pt x="167" y="844"/>
                </a:cubicBezTo>
                <a:cubicBezTo>
                  <a:pt x="169" y="854"/>
                  <a:pt x="170" y="874"/>
                  <a:pt x="170" y="874"/>
                </a:cubicBezTo>
                <a:cubicBezTo>
                  <a:pt x="177" y="873"/>
                  <a:pt x="177" y="873"/>
                  <a:pt x="177" y="873"/>
                </a:cubicBezTo>
                <a:cubicBezTo>
                  <a:pt x="177" y="873"/>
                  <a:pt x="177" y="881"/>
                  <a:pt x="185" y="881"/>
                </a:cubicBezTo>
                <a:cubicBezTo>
                  <a:pt x="193" y="881"/>
                  <a:pt x="189" y="872"/>
                  <a:pt x="200" y="872"/>
                </a:cubicBezTo>
                <a:cubicBezTo>
                  <a:pt x="211" y="872"/>
                  <a:pt x="246" y="875"/>
                  <a:pt x="246" y="875"/>
                </a:cubicBezTo>
                <a:cubicBezTo>
                  <a:pt x="246" y="875"/>
                  <a:pt x="249" y="886"/>
                  <a:pt x="262" y="883"/>
                </a:cubicBezTo>
                <a:cubicBezTo>
                  <a:pt x="275" y="880"/>
                  <a:pt x="283" y="871"/>
                  <a:pt x="283" y="871"/>
                </a:cubicBezTo>
                <a:cubicBezTo>
                  <a:pt x="288" y="859"/>
                  <a:pt x="288" y="859"/>
                  <a:pt x="288" y="859"/>
                </a:cubicBezTo>
                <a:cubicBezTo>
                  <a:pt x="312" y="858"/>
                  <a:pt x="312" y="858"/>
                  <a:pt x="312" y="858"/>
                </a:cubicBezTo>
                <a:cubicBezTo>
                  <a:pt x="316" y="840"/>
                  <a:pt x="316" y="840"/>
                  <a:pt x="316" y="840"/>
                </a:cubicBezTo>
                <a:cubicBezTo>
                  <a:pt x="340" y="841"/>
                  <a:pt x="340" y="841"/>
                  <a:pt x="340" y="841"/>
                </a:cubicBezTo>
                <a:cubicBezTo>
                  <a:pt x="340" y="841"/>
                  <a:pt x="350" y="815"/>
                  <a:pt x="363" y="815"/>
                </a:cubicBezTo>
                <a:cubicBezTo>
                  <a:pt x="376" y="815"/>
                  <a:pt x="386" y="816"/>
                  <a:pt x="386" y="816"/>
                </a:cubicBezTo>
                <a:cubicBezTo>
                  <a:pt x="395" y="808"/>
                  <a:pt x="395" y="808"/>
                  <a:pt x="395" y="808"/>
                </a:cubicBezTo>
                <a:cubicBezTo>
                  <a:pt x="395" y="808"/>
                  <a:pt x="404" y="818"/>
                  <a:pt x="405" y="814"/>
                </a:cubicBezTo>
                <a:cubicBezTo>
                  <a:pt x="406" y="810"/>
                  <a:pt x="419" y="802"/>
                  <a:pt x="423" y="806"/>
                </a:cubicBezTo>
                <a:cubicBezTo>
                  <a:pt x="427" y="810"/>
                  <a:pt x="419" y="837"/>
                  <a:pt x="419" y="837"/>
                </a:cubicBezTo>
                <a:cubicBezTo>
                  <a:pt x="419" y="837"/>
                  <a:pt x="411" y="850"/>
                  <a:pt x="412" y="854"/>
                </a:cubicBezTo>
                <a:cubicBezTo>
                  <a:pt x="413" y="858"/>
                  <a:pt x="422" y="866"/>
                  <a:pt x="422" y="875"/>
                </a:cubicBezTo>
                <a:cubicBezTo>
                  <a:pt x="422" y="884"/>
                  <a:pt x="415" y="890"/>
                  <a:pt x="422" y="899"/>
                </a:cubicBezTo>
                <a:cubicBezTo>
                  <a:pt x="429" y="908"/>
                  <a:pt x="436" y="912"/>
                  <a:pt x="436" y="912"/>
                </a:cubicBezTo>
                <a:cubicBezTo>
                  <a:pt x="442" y="932"/>
                  <a:pt x="442" y="932"/>
                  <a:pt x="442" y="932"/>
                </a:cubicBezTo>
                <a:cubicBezTo>
                  <a:pt x="442" y="932"/>
                  <a:pt x="458" y="930"/>
                  <a:pt x="461" y="935"/>
                </a:cubicBezTo>
                <a:cubicBezTo>
                  <a:pt x="464" y="940"/>
                  <a:pt x="460" y="951"/>
                  <a:pt x="470" y="955"/>
                </a:cubicBezTo>
                <a:cubicBezTo>
                  <a:pt x="480" y="959"/>
                  <a:pt x="484" y="959"/>
                  <a:pt x="488" y="960"/>
                </a:cubicBezTo>
                <a:cubicBezTo>
                  <a:pt x="492" y="961"/>
                  <a:pt x="502" y="954"/>
                  <a:pt x="502" y="954"/>
                </a:cubicBezTo>
                <a:cubicBezTo>
                  <a:pt x="502" y="954"/>
                  <a:pt x="508" y="968"/>
                  <a:pt x="516" y="968"/>
                </a:cubicBezTo>
                <a:cubicBezTo>
                  <a:pt x="524" y="968"/>
                  <a:pt x="531" y="961"/>
                  <a:pt x="532" y="965"/>
                </a:cubicBezTo>
                <a:cubicBezTo>
                  <a:pt x="533" y="969"/>
                  <a:pt x="541" y="981"/>
                  <a:pt x="552" y="986"/>
                </a:cubicBezTo>
                <a:cubicBezTo>
                  <a:pt x="563" y="991"/>
                  <a:pt x="579" y="992"/>
                  <a:pt x="579" y="992"/>
                </a:cubicBezTo>
                <a:cubicBezTo>
                  <a:pt x="579" y="992"/>
                  <a:pt x="588" y="1012"/>
                  <a:pt x="598" y="1013"/>
                </a:cubicBezTo>
                <a:cubicBezTo>
                  <a:pt x="608" y="1014"/>
                  <a:pt x="619" y="1009"/>
                  <a:pt x="630" y="1011"/>
                </a:cubicBezTo>
                <a:cubicBezTo>
                  <a:pt x="641" y="1013"/>
                  <a:pt x="661" y="1022"/>
                  <a:pt x="662" y="1032"/>
                </a:cubicBezTo>
                <a:cubicBezTo>
                  <a:pt x="663" y="1042"/>
                  <a:pt x="658" y="1045"/>
                  <a:pt x="662" y="1052"/>
                </a:cubicBezTo>
                <a:cubicBezTo>
                  <a:pt x="666" y="1059"/>
                  <a:pt x="673" y="1071"/>
                  <a:pt x="673" y="1071"/>
                </a:cubicBezTo>
                <a:cubicBezTo>
                  <a:pt x="675" y="1092"/>
                  <a:pt x="675" y="1092"/>
                  <a:pt x="675" y="1092"/>
                </a:cubicBezTo>
                <a:cubicBezTo>
                  <a:pt x="675" y="1092"/>
                  <a:pt x="660" y="1090"/>
                  <a:pt x="662" y="1096"/>
                </a:cubicBezTo>
                <a:cubicBezTo>
                  <a:pt x="664" y="1102"/>
                  <a:pt x="680" y="1116"/>
                  <a:pt x="680" y="1116"/>
                </a:cubicBezTo>
                <a:cubicBezTo>
                  <a:pt x="680" y="1116"/>
                  <a:pt x="670" y="1147"/>
                  <a:pt x="683" y="1156"/>
                </a:cubicBezTo>
                <a:cubicBezTo>
                  <a:pt x="696" y="1165"/>
                  <a:pt x="773" y="1163"/>
                  <a:pt x="773" y="1163"/>
                </a:cubicBezTo>
                <a:cubicBezTo>
                  <a:pt x="773" y="1163"/>
                  <a:pt x="762" y="1197"/>
                  <a:pt x="769" y="1206"/>
                </a:cubicBezTo>
                <a:cubicBezTo>
                  <a:pt x="776" y="1215"/>
                  <a:pt x="785" y="1216"/>
                  <a:pt x="796" y="1223"/>
                </a:cubicBezTo>
                <a:cubicBezTo>
                  <a:pt x="807" y="1230"/>
                  <a:pt x="816" y="1248"/>
                  <a:pt x="816" y="1262"/>
                </a:cubicBezTo>
                <a:cubicBezTo>
                  <a:pt x="816" y="1276"/>
                  <a:pt x="811" y="1302"/>
                  <a:pt x="811" y="1302"/>
                </a:cubicBezTo>
                <a:cubicBezTo>
                  <a:pt x="815" y="1310"/>
                  <a:pt x="815" y="1310"/>
                  <a:pt x="815" y="1310"/>
                </a:cubicBezTo>
                <a:cubicBezTo>
                  <a:pt x="815" y="1310"/>
                  <a:pt x="798" y="1337"/>
                  <a:pt x="800" y="1342"/>
                </a:cubicBezTo>
                <a:cubicBezTo>
                  <a:pt x="802" y="1347"/>
                  <a:pt x="814" y="1357"/>
                  <a:pt x="814" y="1357"/>
                </a:cubicBezTo>
                <a:cubicBezTo>
                  <a:pt x="814" y="1357"/>
                  <a:pt x="799" y="1365"/>
                  <a:pt x="799" y="1371"/>
                </a:cubicBezTo>
                <a:cubicBezTo>
                  <a:pt x="799" y="1377"/>
                  <a:pt x="808" y="1379"/>
                  <a:pt x="810" y="1386"/>
                </a:cubicBezTo>
                <a:cubicBezTo>
                  <a:pt x="812" y="1393"/>
                  <a:pt x="806" y="1402"/>
                  <a:pt x="810" y="1406"/>
                </a:cubicBezTo>
                <a:cubicBezTo>
                  <a:pt x="814" y="1410"/>
                  <a:pt x="819" y="1405"/>
                  <a:pt x="819" y="1414"/>
                </a:cubicBezTo>
                <a:cubicBezTo>
                  <a:pt x="819" y="1423"/>
                  <a:pt x="804" y="1459"/>
                  <a:pt x="820" y="1468"/>
                </a:cubicBezTo>
                <a:cubicBezTo>
                  <a:pt x="836" y="1477"/>
                  <a:pt x="880" y="1484"/>
                  <a:pt x="895" y="1481"/>
                </a:cubicBezTo>
                <a:cubicBezTo>
                  <a:pt x="910" y="1478"/>
                  <a:pt x="928" y="1478"/>
                  <a:pt x="932" y="1486"/>
                </a:cubicBezTo>
                <a:cubicBezTo>
                  <a:pt x="936" y="1494"/>
                  <a:pt x="932" y="1511"/>
                  <a:pt x="937" y="1531"/>
                </a:cubicBezTo>
                <a:cubicBezTo>
                  <a:pt x="942" y="1551"/>
                  <a:pt x="946" y="1572"/>
                  <a:pt x="957" y="1574"/>
                </a:cubicBezTo>
                <a:cubicBezTo>
                  <a:pt x="968" y="1576"/>
                  <a:pt x="972" y="1560"/>
                  <a:pt x="987" y="1564"/>
                </a:cubicBezTo>
                <a:cubicBezTo>
                  <a:pt x="1002" y="1568"/>
                  <a:pt x="1006" y="1576"/>
                  <a:pt x="1004" y="1596"/>
                </a:cubicBezTo>
                <a:cubicBezTo>
                  <a:pt x="1002" y="1616"/>
                  <a:pt x="1000" y="1626"/>
                  <a:pt x="998" y="1631"/>
                </a:cubicBezTo>
                <a:cubicBezTo>
                  <a:pt x="996" y="1636"/>
                  <a:pt x="995" y="1651"/>
                  <a:pt x="995" y="1651"/>
                </a:cubicBezTo>
                <a:cubicBezTo>
                  <a:pt x="998" y="1664"/>
                  <a:pt x="998" y="1664"/>
                  <a:pt x="998" y="1664"/>
                </a:cubicBezTo>
                <a:cubicBezTo>
                  <a:pt x="998" y="1664"/>
                  <a:pt x="1014" y="1653"/>
                  <a:pt x="1021" y="1657"/>
                </a:cubicBezTo>
                <a:cubicBezTo>
                  <a:pt x="1028" y="1661"/>
                  <a:pt x="1032" y="1682"/>
                  <a:pt x="1032" y="1682"/>
                </a:cubicBezTo>
                <a:cubicBezTo>
                  <a:pt x="1032" y="1682"/>
                  <a:pt x="1043" y="1681"/>
                  <a:pt x="1043" y="1690"/>
                </a:cubicBezTo>
                <a:cubicBezTo>
                  <a:pt x="1043" y="1699"/>
                  <a:pt x="1051" y="1737"/>
                  <a:pt x="1045" y="1743"/>
                </a:cubicBezTo>
                <a:cubicBezTo>
                  <a:pt x="1039" y="1749"/>
                  <a:pt x="1022" y="1751"/>
                  <a:pt x="1011" y="1756"/>
                </a:cubicBezTo>
                <a:cubicBezTo>
                  <a:pt x="1000" y="1761"/>
                  <a:pt x="1000" y="1779"/>
                  <a:pt x="1000" y="1779"/>
                </a:cubicBezTo>
                <a:cubicBezTo>
                  <a:pt x="979" y="1781"/>
                  <a:pt x="979" y="1781"/>
                  <a:pt x="979" y="1781"/>
                </a:cubicBezTo>
                <a:cubicBezTo>
                  <a:pt x="978" y="1792"/>
                  <a:pt x="978" y="1792"/>
                  <a:pt x="978" y="1792"/>
                </a:cubicBezTo>
                <a:cubicBezTo>
                  <a:pt x="972" y="1794"/>
                  <a:pt x="972" y="1794"/>
                  <a:pt x="972" y="1794"/>
                </a:cubicBezTo>
                <a:cubicBezTo>
                  <a:pt x="969" y="1810"/>
                  <a:pt x="969" y="1810"/>
                  <a:pt x="969" y="1810"/>
                </a:cubicBezTo>
                <a:cubicBezTo>
                  <a:pt x="953" y="1814"/>
                  <a:pt x="953" y="1814"/>
                  <a:pt x="953" y="1814"/>
                </a:cubicBezTo>
                <a:cubicBezTo>
                  <a:pt x="953" y="1814"/>
                  <a:pt x="950" y="1837"/>
                  <a:pt x="945" y="1842"/>
                </a:cubicBezTo>
                <a:cubicBezTo>
                  <a:pt x="940" y="1847"/>
                  <a:pt x="931" y="1852"/>
                  <a:pt x="931" y="1855"/>
                </a:cubicBezTo>
                <a:cubicBezTo>
                  <a:pt x="931" y="1858"/>
                  <a:pt x="928" y="1873"/>
                  <a:pt x="923" y="1878"/>
                </a:cubicBezTo>
                <a:cubicBezTo>
                  <a:pt x="918" y="1883"/>
                  <a:pt x="903" y="1882"/>
                  <a:pt x="903" y="1888"/>
                </a:cubicBezTo>
                <a:cubicBezTo>
                  <a:pt x="903" y="1894"/>
                  <a:pt x="899" y="1911"/>
                  <a:pt x="899" y="1911"/>
                </a:cubicBezTo>
                <a:cubicBezTo>
                  <a:pt x="915" y="1912"/>
                  <a:pt x="915" y="1912"/>
                  <a:pt x="915" y="1912"/>
                </a:cubicBezTo>
                <a:cubicBezTo>
                  <a:pt x="915" y="1912"/>
                  <a:pt x="921" y="1902"/>
                  <a:pt x="933" y="1904"/>
                </a:cubicBezTo>
                <a:cubicBezTo>
                  <a:pt x="945" y="1906"/>
                  <a:pt x="970" y="1933"/>
                  <a:pt x="970" y="1933"/>
                </a:cubicBezTo>
                <a:cubicBezTo>
                  <a:pt x="970" y="1933"/>
                  <a:pt x="980" y="1956"/>
                  <a:pt x="986" y="1956"/>
                </a:cubicBezTo>
                <a:cubicBezTo>
                  <a:pt x="992" y="1956"/>
                  <a:pt x="991" y="1942"/>
                  <a:pt x="1001" y="1945"/>
                </a:cubicBezTo>
                <a:cubicBezTo>
                  <a:pt x="1011" y="1948"/>
                  <a:pt x="1020" y="1964"/>
                  <a:pt x="1025" y="1967"/>
                </a:cubicBezTo>
                <a:cubicBezTo>
                  <a:pt x="1030" y="1970"/>
                  <a:pt x="1037" y="1969"/>
                  <a:pt x="1037" y="1969"/>
                </a:cubicBezTo>
                <a:cubicBezTo>
                  <a:pt x="1037" y="1969"/>
                  <a:pt x="1045" y="1976"/>
                  <a:pt x="1049" y="1978"/>
                </a:cubicBezTo>
                <a:cubicBezTo>
                  <a:pt x="1053" y="1980"/>
                  <a:pt x="1055" y="1993"/>
                  <a:pt x="1067" y="1997"/>
                </a:cubicBezTo>
                <a:cubicBezTo>
                  <a:pt x="1079" y="2001"/>
                  <a:pt x="1086" y="2000"/>
                  <a:pt x="1086" y="2000"/>
                </a:cubicBezTo>
                <a:cubicBezTo>
                  <a:pt x="1086" y="2000"/>
                  <a:pt x="1096" y="2024"/>
                  <a:pt x="1104" y="2029"/>
                </a:cubicBezTo>
                <a:cubicBezTo>
                  <a:pt x="1112" y="2034"/>
                  <a:pt x="1131" y="2033"/>
                  <a:pt x="1126" y="2042"/>
                </a:cubicBezTo>
                <a:cubicBezTo>
                  <a:pt x="1121" y="2051"/>
                  <a:pt x="1111" y="2064"/>
                  <a:pt x="1112" y="2071"/>
                </a:cubicBezTo>
                <a:cubicBezTo>
                  <a:pt x="1113" y="2078"/>
                  <a:pt x="1119" y="2078"/>
                  <a:pt x="1119" y="2078"/>
                </a:cubicBezTo>
                <a:cubicBezTo>
                  <a:pt x="1118" y="2099"/>
                  <a:pt x="1118" y="2099"/>
                  <a:pt x="1118" y="2099"/>
                </a:cubicBezTo>
                <a:cubicBezTo>
                  <a:pt x="1128" y="2098"/>
                  <a:pt x="1128" y="2098"/>
                  <a:pt x="1128" y="2098"/>
                </a:cubicBezTo>
                <a:cubicBezTo>
                  <a:pt x="1128" y="2096"/>
                  <a:pt x="1128" y="2096"/>
                  <a:pt x="1128" y="2096"/>
                </a:cubicBezTo>
                <a:cubicBezTo>
                  <a:pt x="1128" y="2096"/>
                  <a:pt x="1151" y="2070"/>
                  <a:pt x="1156" y="2061"/>
                </a:cubicBezTo>
                <a:cubicBezTo>
                  <a:pt x="1161" y="2052"/>
                  <a:pt x="1153" y="2031"/>
                  <a:pt x="1153" y="2031"/>
                </a:cubicBezTo>
                <a:cubicBezTo>
                  <a:pt x="1165" y="2013"/>
                  <a:pt x="1165" y="2013"/>
                  <a:pt x="1165" y="2013"/>
                </a:cubicBezTo>
                <a:cubicBezTo>
                  <a:pt x="1165" y="2013"/>
                  <a:pt x="1155" y="2005"/>
                  <a:pt x="1155" y="1995"/>
                </a:cubicBezTo>
                <a:cubicBezTo>
                  <a:pt x="1155" y="1985"/>
                  <a:pt x="1165" y="1984"/>
                  <a:pt x="1165" y="1984"/>
                </a:cubicBezTo>
                <a:cubicBezTo>
                  <a:pt x="1167" y="1968"/>
                  <a:pt x="1167" y="1968"/>
                  <a:pt x="1167" y="1968"/>
                </a:cubicBezTo>
                <a:cubicBezTo>
                  <a:pt x="1167" y="1968"/>
                  <a:pt x="1179" y="1966"/>
                  <a:pt x="1183" y="1962"/>
                </a:cubicBezTo>
                <a:cubicBezTo>
                  <a:pt x="1187" y="1958"/>
                  <a:pt x="1186" y="1944"/>
                  <a:pt x="1186" y="1936"/>
                </a:cubicBezTo>
                <a:cubicBezTo>
                  <a:pt x="1186" y="1928"/>
                  <a:pt x="1204" y="1911"/>
                  <a:pt x="1213" y="1909"/>
                </a:cubicBezTo>
                <a:cubicBezTo>
                  <a:pt x="1222" y="1907"/>
                  <a:pt x="1219" y="1931"/>
                  <a:pt x="1219" y="1931"/>
                </a:cubicBezTo>
                <a:cubicBezTo>
                  <a:pt x="1219" y="1931"/>
                  <a:pt x="1213" y="1941"/>
                  <a:pt x="1210" y="1943"/>
                </a:cubicBezTo>
                <a:cubicBezTo>
                  <a:pt x="1207" y="1945"/>
                  <a:pt x="1208" y="1956"/>
                  <a:pt x="1208" y="1956"/>
                </a:cubicBezTo>
                <a:cubicBezTo>
                  <a:pt x="1201" y="1960"/>
                  <a:pt x="1201" y="1960"/>
                  <a:pt x="1201" y="1960"/>
                </a:cubicBezTo>
                <a:cubicBezTo>
                  <a:pt x="1201" y="1969"/>
                  <a:pt x="1201" y="1969"/>
                  <a:pt x="1201" y="1969"/>
                </a:cubicBezTo>
                <a:cubicBezTo>
                  <a:pt x="1184" y="1987"/>
                  <a:pt x="1184" y="1987"/>
                  <a:pt x="1184" y="1987"/>
                </a:cubicBezTo>
                <a:cubicBezTo>
                  <a:pt x="1163" y="2002"/>
                  <a:pt x="1163" y="2002"/>
                  <a:pt x="1163" y="2002"/>
                </a:cubicBezTo>
                <a:cubicBezTo>
                  <a:pt x="1163" y="2002"/>
                  <a:pt x="1170" y="2008"/>
                  <a:pt x="1177" y="2006"/>
                </a:cubicBezTo>
                <a:cubicBezTo>
                  <a:pt x="1182" y="2005"/>
                  <a:pt x="1182" y="1993"/>
                  <a:pt x="1187" y="1990"/>
                </a:cubicBezTo>
                <a:cubicBezTo>
                  <a:pt x="1191" y="1986"/>
                  <a:pt x="1198" y="1989"/>
                  <a:pt x="1200" y="1987"/>
                </a:cubicBezTo>
                <a:cubicBezTo>
                  <a:pt x="1206" y="1978"/>
                  <a:pt x="1228" y="1944"/>
                  <a:pt x="1233" y="1920"/>
                </a:cubicBezTo>
                <a:cubicBezTo>
                  <a:pt x="1238" y="1896"/>
                  <a:pt x="1248" y="1874"/>
                  <a:pt x="1252" y="1860"/>
                </a:cubicBezTo>
                <a:cubicBezTo>
                  <a:pt x="1256" y="1846"/>
                  <a:pt x="1284" y="1829"/>
                  <a:pt x="1286" y="1825"/>
                </a:cubicBezTo>
                <a:cubicBezTo>
                  <a:pt x="1288" y="1821"/>
                  <a:pt x="1281" y="1811"/>
                  <a:pt x="1281" y="1811"/>
                </a:cubicBezTo>
                <a:cubicBezTo>
                  <a:pt x="1294" y="1802"/>
                  <a:pt x="1294" y="1802"/>
                  <a:pt x="1294" y="1802"/>
                </a:cubicBezTo>
                <a:cubicBezTo>
                  <a:pt x="1290" y="1778"/>
                  <a:pt x="1290" y="1778"/>
                  <a:pt x="1290" y="1778"/>
                </a:cubicBezTo>
                <a:cubicBezTo>
                  <a:pt x="1294" y="1764"/>
                  <a:pt x="1294" y="1764"/>
                  <a:pt x="1294" y="1764"/>
                </a:cubicBezTo>
                <a:cubicBezTo>
                  <a:pt x="1285" y="1759"/>
                  <a:pt x="1285" y="1759"/>
                  <a:pt x="1285" y="1759"/>
                </a:cubicBezTo>
                <a:cubicBezTo>
                  <a:pt x="1285" y="1759"/>
                  <a:pt x="1292" y="1750"/>
                  <a:pt x="1292" y="1742"/>
                </a:cubicBezTo>
                <a:cubicBezTo>
                  <a:pt x="1292" y="1734"/>
                  <a:pt x="1277" y="1728"/>
                  <a:pt x="1277" y="1728"/>
                </a:cubicBezTo>
                <a:cubicBezTo>
                  <a:pt x="1276" y="1705"/>
                  <a:pt x="1276" y="1705"/>
                  <a:pt x="1276" y="1705"/>
                </a:cubicBezTo>
                <a:cubicBezTo>
                  <a:pt x="1266" y="1694"/>
                  <a:pt x="1266" y="1694"/>
                  <a:pt x="1266" y="1694"/>
                </a:cubicBezTo>
                <a:cubicBezTo>
                  <a:pt x="1280" y="1695"/>
                  <a:pt x="1280" y="1695"/>
                  <a:pt x="1280" y="1695"/>
                </a:cubicBezTo>
                <a:cubicBezTo>
                  <a:pt x="1279" y="1678"/>
                  <a:pt x="1279" y="1678"/>
                  <a:pt x="1279" y="1678"/>
                </a:cubicBezTo>
                <a:cubicBezTo>
                  <a:pt x="1270" y="1673"/>
                  <a:pt x="1270" y="1673"/>
                  <a:pt x="1270" y="1673"/>
                </a:cubicBezTo>
                <a:cubicBezTo>
                  <a:pt x="1270" y="1673"/>
                  <a:pt x="1282" y="1670"/>
                  <a:pt x="1282" y="1665"/>
                </a:cubicBezTo>
                <a:cubicBezTo>
                  <a:pt x="1282" y="1660"/>
                  <a:pt x="1266" y="1650"/>
                  <a:pt x="1266" y="1650"/>
                </a:cubicBezTo>
                <a:cubicBezTo>
                  <a:pt x="1282" y="1639"/>
                  <a:pt x="1282" y="1639"/>
                  <a:pt x="1282" y="1639"/>
                </a:cubicBezTo>
                <a:cubicBezTo>
                  <a:pt x="1282" y="1639"/>
                  <a:pt x="1295" y="1653"/>
                  <a:pt x="1301" y="1652"/>
                </a:cubicBezTo>
                <a:cubicBezTo>
                  <a:pt x="1307" y="1651"/>
                  <a:pt x="1303" y="1639"/>
                  <a:pt x="1303" y="1639"/>
                </a:cubicBezTo>
                <a:cubicBezTo>
                  <a:pt x="1303" y="1639"/>
                  <a:pt x="1303" y="1627"/>
                  <a:pt x="1311" y="1617"/>
                </a:cubicBezTo>
                <a:cubicBezTo>
                  <a:pt x="1319" y="1607"/>
                  <a:pt x="1331" y="1610"/>
                  <a:pt x="1337" y="1605"/>
                </a:cubicBezTo>
                <a:cubicBezTo>
                  <a:pt x="1343" y="1600"/>
                  <a:pt x="1340" y="1596"/>
                  <a:pt x="1343" y="1589"/>
                </a:cubicBezTo>
                <a:cubicBezTo>
                  <a:pt x="1346" y="1582"/>
                  <a:pt x="1364" y="1579"/>
                  <a:pt x="1364" y="1579"/>
                </a:cubicBezTo>
                <a:cubicBezTo>
                  <a:pt x="1366" y="1571"/>
                  <a:pt x="1366" y="1571"/>
                  <a:pt x="1366" y="1571"/>
                </a:cubicBezTo>
                <a:cubicBezTo>
                  <a:pt x="1366" y="1571"/>
                  <a:pt x="1372" y="1574"/>
                  <a:pt x="1377" y="1573"/>
                </a:cubicBezTo>
                <a:cubicBezTo>
                  <a:pt x="1382" y="1572"/>
                  <a:pt x="1381" y="1560"/>
                  <a:pt x="1387" y="1559"/>
                </a:cubicBezTo>
                <a:cubicBezTo>
                  <a:pt x="1393" y="1558"/>
                  <a:pt x="1412" y="1561"/>
                  <a:pt x="1412" y="1561"/>
                </a:cubicBezTo>
                <a:cubicBezTo>
                  <a:pt x="1416" y="1571"/>
                  <a:pt x="1416" y="1571"/>
                  <a:pt x="1416" y="1571"/>
                </a:cubicBezTo>
                <a:cubicBezTo>
                  <a:pt x="1427" y="1569"/>
                  <a:pt x="1427" y="1569"/>
                  <a:pt x="1427" y="1569"/>
                </a:cubicBezTo>
                <a:cubicBezTo>
                  <a:pt x="1414" y="1554"/>
                  <a:pt x="1414" y="1554"/>
                  <a:pt x="1414" y="1554"/>
                </a:cubicBezTo>
                <a:cubicBezTo>
                  <a:pt x="1414" y="1554"/>
                  <a:pt x="1423" y="1550"/>
                  <a:pt x="1427" y="1545"/>
                </a:cubicBezTo>
                <a:cubicBezTo>
                  <a:pt x="1431" y="1540"/>
                  <a:pt x="1453" y="1539"/>
                  <a:pt x="1453" y="1539"/>
                </a:cubicBezTo>
                <a:cubicBezTo>
                  <a:pt x="1442" y="1529"/>
                  <a:pt x="1442" y="1529"/>
                  <a:pt x="1442" y="1529"/>
                </a:cubicBezTo>
                <a:cubicBezTo>
                  <a:pt x="1442" y="1529"/>
                  <a:pt x="1454" y="1519"/>
                  <a:pt x="1459" y="1519"/>
                </a:cubicBezTo>
                <a:cubicBezTo>
                  <a:pt x="1464" y="1519"/>
                  <a:pt x="1460" y="1535"/>
                  <a:pt x="1463" y="1535"/>
                </a:cubicBezTo>
                <a:cubicBezTo>
                  <a:pt x="1466" y="1535"/>
                  <a:pt x="1472" y="1518"/>
                  <a:pt x="1472" y="1518"/>
                </a:cubicBezTo>
                <a:cubicBezTo>
                  <a:pt x="1497" y="1523"/>
                  <a:pt x="1497" y="1523"/>
                  <a:pt x="1497" y="1523"/>
                </a:cubicBezTo>
                <a:cubicBezTo>
                  <a:pt x="1497" y="1523"/>
                  <a:pt x="1502" y="1503"/>
                  <a:pt x="1513" y="1502"/>
                </a:cubicBezTo>
                <a:cubicBezTo>
                  <a:pt x="1524" y="1501"/>
                  <a:pt x="1521" y="1523"/>
                  <a:pt x="1521" y="1523"/>
                </a:cubicBezTo>
                <a:cubicBezTo>
                  <a:pt x="1566" y="1518"/>
                  <a:pt x="1566" y="1518"/>
                  <a:pt x="1566" y="1518"/>
                </a:cubicBezTo>
                <a:cubicBezTo>
                  <a:pt x="1571" y="1506"/>
                  <a:pt x="1571" y="1506"/>
                  <a:pt x="1571" y="1506"/>
                </a:cubicBezTo>
                <a:cubicBezTo>
                  <a:pt x="1565" y="1499"/>
                  <a:pt x="1565" y="1499"/>
                  <a:pt x="1565" y="1499"/>
                </a:cubicBezTo>
                <a:cubicBezTo>
                  <a:pt x="1565" y="1499"/>
                  <a:pt x="1571" y="1491"/>
                  <a:pt x="1577" y="1482"/>
                </a:cubicBezTo>
                <a:cubicBezTo>
                  <a:pt x="1583" y="1473"/>
                  <a:pt x="1613" y="1468"/>
                  <a:pt x="1613" y="1468"/>
                </a:cubicBezTo>
                <a:cubicBezTo>
                  <a:pt x="1613" y="1468"/>
                  <a:pt x="1610" y="1455"/>
                  <a:pt x="1610" y="1452"/>
                </a:cubicBezTo>
                <a:cubicBezTo>
                  <a:pt x="1610" y="1449"/>
                  <a:pt x="1611" y="1408"/>
                  <a:pt x="1611" y="1408"/>
                </a:cubicBezTo>
                <a:cubicBezTo>
                  <a:pt x="1629" y="1388"/>
                  <a:pt x="1629" y="1388"/>
                  <a:pt x="1629" y="1388"/>
                </a:cubicBezTo>
                <a:cubicBezTo>
                  <a:pt x="1629" y="1372"/>
                  <a:pt x="1629" y="1372"/>
                  <a:pt x="1629" y="1372"/>
                </a:cubicBezTo>
                <a:cubicBezTo>
                  <a:pt x="1642" y="1369"/>
                  <a:pt x="1642" y="1369"/>
                  <a:pt x="1642" y="1369"/>
                </a:cubicBezTo>
                <a:cubicBezTo>
                  <a:pt x="1642" y="1347"/>
                  <a:pt x="1642" y="1347"/>
                  <a:pt x="1642" y="1347"/>
                </a:cubicBezTo>
                <a:cubicBezTo>
                  <a:pt x="1642" y="1347"/>
                  <a:pt x="1651" y="1342"/>
                  <a:pt x="1655" y="1342"/>
                </a:cubicBezTo>
                <a:cubicBezTo>
                  <a:pt x="1659" y="1342"/>
                  <a:pt x="1659" y="1317"/>
                  <a:pt x="1659" y="1317"/>
                </a:cubicBezTo>
                <a:cubicBezTo>
                  <a:pt x="1659" y="1317"/>
                  <a:pt x="1653" y="1288"/>
                  <a:pt x="1651" y="1273"/>
                </a:cubicBezTo>
                <a:cubicBezTo>
                  <a:pt x="1649" y="1258"/>
                  <a:pt x="1667" y="1246"/>
                  <a:pt x="1674" y="1240"/>
                </a:cubicBezTo>
                <a:cubicBezTo>
                  <a:pt x="1681" y="1234"/>
                  <a:pt x="1671" y="1213"/>
                  <a:pt x="1671" y="1213"/>
                </a:cubicBezTo>
                <a:cubicBezTo>
                  <a:pt x="1675" y="1175"/>
                  <a:pt x="1675" y="1175"/>
                  <a:pt x="1675" y="1175"/>
                </a:cubicBezTo>
                <a:cubicBezTo>
                  <a:pt x="1675" y="1175"/>
                  <a:pt x="1683" y="1145"/>
                  <a:pt x="1682" y="1134"/>
                </a:cubicBezTo>
                <a:cubicBezTo>
                  <a:pt x="1681" y="1123"/>
                  <a:pt x="1669" y="1065"/>
                  <a:pt x="1669" y="1065"/>
                </a:cubicBezTo>
                <a:cubicBezTo>
                  <a:pt x="1674" y="1041"/>
                  <a:pt x="1674" y="1041"/>
                  <a:pt x="1674" y="1041"/>
                </a:cubicBezTo>
                <a:cubicBezTo>
                  <a:pt x="1674" y="1041"/>
                  <a:pt x="1665" y="1010"/>
                  <a:pt x="1668" y="1002"/>
                </a:cubicBezTo>
                <a:cubicBezTo>
                  <a:pt x="1671" y="994"/>
                  <a:pt x="1682" y="984"/>
                  <a:pt x="1682" y="984"/>
                </a:cubicBezTo>
                <a:cubicBezTo>
                  <a:pt x="1674" y="972"/>
                  <a:pt x="1674" y="972"/>
                  <a:pt x="1674" y="972"/>
                </a:cubicBezTo>
                <a:cubicBezTo>
                  <a:pt x="1674" y="972"/>
                  <a:pt x="1681" y="962"/>
                  <a:pt x="1685" y="962"/>
                </a:cubicBezTo>
                <a:cubicBezTo>
                  <a:pt x="1689" y="962"/>
                  <a:pt x="1698" y="981"/>
                  <a:pt x="1698" y="981"/>
                </a:cubicBezTo>
                <a:cubicBezTo>
                  <a:pt x="1698" y="981"/>
                  <a:pt x="1720" y="961"/>
                  <a:pt x="1727" y="951"/>
                </a:cubicBezTo>
                <a:cubicBezTo>
                  <a:pt x="1734" y="941"/>
                  <a:pt x="1739" y="897"/>
                  <a:pt x="1739" y="897"/>
                </a:cubicBezTo>
                <a:cubicBezTo>
                  <a:pt x="1739" y="897"/>
                  <a:pt x="1745" y="893"/>
                  <a:pt x="1751" y="889"/>
                </a:cubicBezTo>
                <a:cubicBezTo>
                  <a:pt x="1757" y="885"/>
                  <a:pt x="1762" y="863"/>
                  <a:pt x="1762" y="863"/>
                </a:cubicBezTo>
                <a:cubicBezTo>
                  <a:pt x="1762" y="863"/>
                  <a:pt x="1775" y="856"/>
                  <a:pt x="1782" y="855"/>
                </a:cubicBezTo>
                <a:cubicBezTo>
                  <a:pt x="1789" y="854"/>
                  <a:pt x="1789" y="834"/>
                  <a:pt x="1789" y="834"/>
                </a:cubicBezTo>
                <a:cubicBezTo>
                  <a:pt x="1789" y="834"/>
                  <a:pt x="1803" y="829"/>
                  <a:pt x="1816" y="811"/>
                </a:cubicBezTo>
                <a:cubicBezTo>
                  <a:pt x="1829" y="793"/>
                  <a:pt x="1844" y="746"/>
                  <a:pt x="1844" y="746"/>
                </a:cubicBezTo>
                <a:cubicBezTo>
                  <a:pt x="1844" y="746"/>
                  <a:pt x="1856" y="733"/>
                  <a:pt x="1857" y="727"/>
                </a:cubicBezTo>
                <a:cubicBezTo>
                  <a:pt x="1858" y="721"/>
                  <a:pt x="1852" y="705"/>
                  <a:pt x="1852" y="705"/>
                </a:cubicBezTo>
                <a:cubicBezTo>
                  <a:pt x="1852" y="705"/>
                  <a:pt x="1855" y="684"/>
                  <a:pt x="1855" y="667"/>
                </a:cubicBezTo>
                <a:close/>
              </a:path>
            </a:pathLst>
          </a:custGeom>
          <a:solidFill>
            <a:schemeClr val="accent4">
              <a:lumMod val="60000"/>
              <a:lumOff val="40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1" name="Freeform 148"/>
          <p:cNvSpPr>
            <a:spLocks noChangeAspect="1" noEditPoints="1"/>
          </p:cNvSpPr>
          <p:nvPr/>
        </p:nvSpPr>
        <p:spPr bwMode="gray">
          <a:xfrm>
            <a:off x="2289175" y="5086350"/>
            <a:ext cx="439738" cy="1249363"/>
          </a:xfrm>
          <a:custGeom>
            <a:avLst/>
            <a:gdLst>
              <a:gd name="T0" fmla="*/ 550 w 771"/>
              <a:gd name="T1" fmla="*/ 1864 h 2022"/>
              <a:gd name="T2" fmla="*/ 572 w 771"/>
              <a:gd name="T3" fmla="*/ 1906 h 2022"/>
              <a:gd name="T4" fmla="*/ 567 w 771"/>
              <a:gd name="T5" fmla="*/ 1954 h 2022"/>
              <a:gd name="T6" fmla="*/ 690 w 771"/>
              <a:gd name="T7" fmla="*/ 1981 h 2022"/>
              <a:gd name="T8" fmla="*/ 658 w 771"/>
              <a:gd name="T9" fmla="*/ 1993 h 2022"/>
              <a:gd name="T10" fmla="*/ 617 w 771"/>
              <a:gd name="T11" fmla="*/ 1988 h 2022"/>
              <a:gd name="T12" fmla="*/ 663 w 771"/>
              <a:gd name="T13" fmla="*/ 2010 h 2022"/>
              <a:gd name="T14" fmla="*/ 500 w 771"/>
              <a:gd name="T15" fmla="*/ 1974 h 2022"/>
              <a:gd name="T16" fmla="*/ 513 w 771"/>
              <a:gd name="T17" fmla="*/ 1942 h 2022"/>
              <a:gd name="T18" fmla="*/ 378 w 771"/>
              <a:gd name="T19" fmla="*/ 1847 h 2022"/>
              <a:gd name="T20" fmla="*/ 407 w 771"/>
              <a:gd name="T21" fmla="*/ 1848 h 2022"/>
              <a:gd name="T22" fmla="*/ 303 w 771"/>
              <a:gd name="T23" fmla="*/ 1805 h 2022"/>
              <a:gd name="T24" fmla="*/ 283 w 771"/>
              <a:gd name="T25" fmla="*/ 1818 h 2022"/>
              <a:gd name="T26" fmla="*/ 250 w 771"/>
              <a:gd name="T27" fmla="*/ 1734 h 2022"/>
              <a:gd name="T28" fmla="*/ 241 w 771"/>
              <a:gd name="T29" fmla="*/ 1662 h 2022"/>
              <a:gd name="T30" fmla="*/ 217 w 771"/>
              <a:gd name="T31" fmla="*/ 1688 h 2022"/>
              <a:gd name="T32" fmla="*/ 154 w 771"/>
              <a:gd name="T33" fmla="*/ 1329 h 2022"/>
              <a:gd name="T34" fmla="*/ 476 w 771"/>
              <a:gd name="T35" fmla="*/ 1919 h 2022"/>
              <a:gd name="T36" fmla="*/ 537 w 771"/>
              <a:gd name="T37" fmla="*/ 1862 h 2022"/>
              <a:gd name="T38" fmla="*/ 406 w 771"/>
              <a:gd name="T39" fmla="*/ 1808 h 2022"/>
              <a:gd name="T40" fmla="*/ 308 w 771"/>
              <a:gd name="T41" fmla="*/ 1697 h 2022"/>
              <a:gd name="T42" fmla="*/ 315 w 771"/>
              <a:gd name="T43" fmla="*/ 1594 h 2022"/>
              <a:gd name="T44" fmla="*/ 307 w 771"/>
              <a:gd name="T45" fmla="*/ 1487 h 2022"/>
              <a:gd name="T46" fmla="*/ 241 w 771"/>
              <a:gd name="T47" fmla="*/ 1393 h 2022"/>
              <a:gd name="T48" fmla="*/ 201 w 771"/>
              <a:gd name="T49" fmla="*/ 1261 h 2022"/>
              <a:gd name="T50" fmla="*/ 181 w 771"/>
              <a:gd name="T51" fmla="*/ 1146 h 2022"/>
              <a:gd name="T52" fmla="*/ 170 w 771"/>
              <a:gd name="T53" fmla="*/ 1016 h 2022"/>
              <a:gd name="T54" fmla="*/ 167 w 771"/>
              <a:gd name="T55" fmla="*/ 869 h 2022"/>
              <a:gd name="T56" fmla="*/ 125 w 771"/>
              <a:gd name="T57" fmla="*/ 771 h 2022"/>
              <a:gd name="T58" fmla="*/ 114 w 771"/>
              <a:gd name="T59" fmla="*/ 615 h 2022"/>
              <a:gd name="T60" fmla="*/ 129 w 771"/>
              <a:gd name="T61" fmla="*/ 429 h 2022"/>
              <a:gd name="T62" fmla="*/ 142 w 771"/>
              <a:gd name="T63" fmla="*/ 257 h 2022"/>
              <a:gd name="T64" fmla="*/ 88 w 771"/>
              <a:gd name="T65" fmla="*/ 116 h 2022"/>
              <a:gd name="T66" fmla="*/ 23 w 771"/>
              <a:gd name="T67" fmla="*/ 30 h 2022"/>
              <a:gd name="T68" fmla="*/ 20 w 771"/>
              <a:gd name="T69" fmla="*/ 298 h 2022"/>
              <a:gd name="T70" fmla="*/ 51 w 771"/>
              <a:gd name="T71" fmla="*/ 492 h 2022"/>
              <a:gd name="T72" fmla="*/ 33 w 771"/>
              <a:gd name="T73" fmla="*/ 619 h 2022"/>
              <a:gd name="T74" fmla="*/ 79 w 771"/>
              <a:gd name="T75" fmla="*/ 826 h 2022"/>
              <a:gd name="T76" fmla="*/ 72 w 771"/>
              <a:gd name="T77" fmla="*/ 1004 h 2022"/>
              <a:gd name="T78" fmla="*/ 98 w 771"/>
              <a:gd name="T79" fmla="*/ 1218 h 2022"/>
              <a:gd name="T80" fmla="*/ 177 w 771"/>
              <a:gd name="T81" fmla="*/ 1290 h 2022"/>
              <a:gd name="T82" fmla="*/ 190 w 771"/>
              <a:gd name="T83" fmla="*/ 1341 h 2022"/>
              <a:gd name="T84" fmla="*/ 234 w 771"/>
              <a:gd name="T85" fmla="*/ 1433 h 2022"/>
              <a:gd name="T86" fmla="*/ 235 w 771"/>
              <a:gd name="T87" fmla="*/ 1507 h 2022"/>
              <a:gd name="T88" fmla="*/ 186 w 771"/>
              <a:gd name="T89" fmla="*/ 1512 h 2022"/>
              <a:gd name="T90" fmla="*/ 169 w 771"/>
              <a:gd name="T91" fmla="*/ 1570 h 2022"/>
              <a:gd name="T92" fmla="*/ 228 w 771"/>
              <a:gd name="T93" fmla="*/ 1608 h 2022"/>
              <a:gd name="T94" fmla="*/ 250 w 771"/>
              <a:gd name="T95" fmla="*/ 1630 h 2022"/>
              <a:gd name="T96" fmla="*/ 283 w 771"/>
              <a:gd name="T97" fmla="*/ 1701 h 2022"/>
              <a:gd name="T98" fmla="*/ 296 w 771"/>
              <a:gd name="T99" fmla="*/ 1753 h 2022"/>
              <a:gd name="T100" fmla="*/ 343 w 771"/>
              <a:gd name="T101" fmla="*/ 1795 h 2022"/>
              <a:gd name="T102" fmla="*/ 419 w 771"/>
              <a:gd name="T103" fmla="*/ 1861 h 2022"/>
              <a:gd name="T104" fmla="*/ 430 w 771"/>
              <a:gd name="T105" fmla="*/ 1892 h 2022"/>
              <a:gd name="T106" fmla="*/ 455 w 771"/>
              <a:gd name="T107" fmla="*/ 1901 h 2022"/>
              <a:gd name="T108" fmla="*/ 461 w 771"/>
              <a:gd name="T109" fmla="*/ 1945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71" h="2022">
                <a:moveTo>
                  <a:pt x="677" y="1942"/>
                </a:moveTo>
                <a:cubicBezTo>
                  <a:pt x="625" y="1916"/>
                  <a:pt x="625" y="1903"/>
                  <a:pt x="625" y="1903"/>
                </a:cubicBezTo>
                <a:cubicBezTo>
                  <a:pt x="602" y="1903"/>
                  <a:pt x="602" y="1903"/>
                  <a:pt x="602" y="1903"/>
                </a:cubicBezTo>
                <a:cubicBezTo>
                  <a:pt x="606" y="1892"/>
                  <a:pt x="606" y="1892"/>
                  <a:pt x="606" y="1892"/>
                </a:cubicBezTo>
                <a:cubicBezTo>
                  <a:pt x="580" y="1866"/>
                  <a:pt x="580" y="1866"/>
                  <a:pt x="580" y="1866"/>
                </a:cubicBezTo>
                <a:cubicBezTo>
                  <a:pt x="559" y="1872"/>
                  <a:pt x="559" y="1872"/>
                  <a:pt x="559" y="1872"/>
                </a:cubicBezTo>
                <a:cubicBezTo>
                  <a:pt x="550" y="1864"/>
                  <a:pt x="550" y="1864"/>
                  <a:pt x="550" y="1864"/>
                </a:cubicBezTo>
                <a:cubicBezTo>
                  <a:pt x="543" y="1876"/>
                  <a:pt x="543" y="1876"/>
                  <a:pt x="543" y="1876"/>
                </a:cubicBezTo>
                <a:cubicBezTo>
                  <a:pt x="530" y="1879"/>
                  <a:pt x="530" y="1879"/>
                  <a:pt x="530" y="1879"/>
                </a:cubicBezTo>
                <a:cubicBezTo>
                  <a:pt x="531" y="1890"/>
                  <a:pt x="531" y="1890"/>
                  <a:pt x="531" y="1890"/>
                </a:cubicBezTo>
                <a:cubicBezTo>
                  <a:pt x="520" y="1892"/>
                  <a:pt x="520" y="1892"/>
                  <a:pt x="520" y="1892"/>
                </a:cubicBezTo>
                <a:cubicBezTo>
                  <a:pt x="521" y="1910"/>
                  <a:pt x="521" y="1910"/>
                  <a:pt x="521" y="1910"/>
                </a:cubicBezTo>
                <a:cubicBezTo>
                  <a:pt x="534" y="1923"/>
                  <a:pt x="557" y="1900"/>
                  <a:pt x="557" y="1900"/>
                </a:cubicBezTo>
                <a:cubicBezTo>
                  <a:pt x="572" y="1906"/>
                  <a:pt x="572" y="1906"/>
                  <a:pt x="572" y="1906"/>
                </a:cubicBezTo>
                <a:cubicBezTo>
                  <a:pt x="572" y="1919"/>
                  <a:pt x="572" y="1919"/>
                  <a:pt x="572" y="1919"/>
                </a:cubicBezTo>
                <a:cubicBezTo>
                  <a:pt x="572" y="1919"/>
                  <a:pt x="541" y="1934"/>
                  <a:pt x="552" y="1938"/>
                </a:cubicBezTo>
                <a:cubicBezTo>
                  <a:pt x="562" y="1942"/>
                  <a:pt x="615" y="1960"/>
                  <a:pt x="615" y="1960"/>
                </a:cubicBezTo>
                <a:cubicBezTo>
                  <a:pt x="605" y="1974"/>
                  <a:pt x="605" y="1974"/>
                  <a:pt x="605" y="1974"/>
                </a:cubicBezTo>
                <a:cubicBezTo>
                  <a:pt x="605" y="1974"/>
                  <a:pt x="602" y="1961"/>
                  <a:pt x="592" y="1961"/>
                </a:cubicBezTo>
                <a:cubicBezTo>
                  <a:pt x="582" y="1961"/>
                  <a:pt x="579" y="1968"/>
                  <a:pt x="579" y="1968"/>
                </a:cubicBezTo>
                <a:cubicBezTo>
                  <a:pt x="567" y="1954"/>
                  <a:pt x="567" y="1954"/>
                  <a:pt x="567" y="1954"/>
                </a:cubicBezTo>
                <a:cubicBezTo>
                  <a:pt x="556" y="1958"/>
                  <a:pt x="556" y="1958"/>
                  <a:pt x="556" y="1958"/>
                </a:cubicBezTo>
                <a:cubicBezTo>
                  <a:pt x="565" y="1965"/>
                  <a:pt x="565" y="1965"/>
                  <a:pt x="565" y="1965"/>
                </a:cubicBezTo>
                <a:cubicBezTo>
                  <a:pt x="544" y="1962"/>
                  <a:pt x="544" y="1962"/>
                  <a:pt x="544" y="1962"/>
                </a:cubicBezTo>
                <a:cubicBezTo>
                  <a:pt x="544" y="1962"/>
                  <a:pt x="550" y="1978"/>
                  <a:pt x="566" y="1978"/>
                </a:cubicBezTo>
                <a:cubicBezTo>
                  <a:pt x="582" y="1978"/>
                  <a:pt x="595" y="1978"/>
                  <a:pt x="595" y="1978"/>
                </a:cubicBezTo>
                <a:cubicBezTo>
                  <a:pt x="595" y="1978"/>
                  <a:pt x="611" y="1984"/>
                  <a:pt x="621" y="1983"/>
                </a:cubicBezTo>
                <a:cubicBezTo>
                  <a:pt x="631" y="1981"/>
                  <a:pt x="676" y="1981"/>
                  <a:pt x="690" y="1981"/>
                </a:cubicBezTo>
                <a:cubicBezTo>
                  <a:pt x="705" y="1981"/>
                  <a:pt x="725" y="1994"/>
                  <a:pt x="725" y="1994"/>
                </a:cubicBezTo>
                <a:cubicBezTo>
                  <a:pt x="746" y="1983"/>
                  <a:pt x="746" y="1983"/>
                  <a:pt x="746" y="1983"/>
                </a:cubicBezTo>
                <a:cubicBezTo>
                  <a:pt x="758" y="1987"/>
                  <a:pt x="758" y="1987"/>
                  <a:pt x="758" y="1987"/>
                </a:cubicBezTo>
                <a:cubicBezTo>
                  <a:pt x="770" y="1986"/>
                  <a:pt x="770" y="1986"/>
                  <a:pt x="770" y="1986"/>
                </a:cubicBezTo>
                <a:cubicBezTo>
                  <a:pt x="771" y="1970"/>
                  <a:pt x="771" y="1970"/>
                  <a:pt x="771" y="1970"/>
                </a:cubicBezTo>
                <a:cubicBezTo>
                  <a:pt x="771" y="1970"/>
                  <a:pt x="729" y="1968"/>
                  <a:pt x="677" y="1942"/>
                </a:cubicBezTo>
                <a:close/>
                <a:moveTo>
                  <a:pt x="658" y="1993"/>
                </a:moveTo>
                <a:cubicBezTo>
                  <a:pt x="676" y="2003"/>
                  <a:pt x="676" y="2003"/>
                  <a:pt x="676" y="2003"/>
                </a:cubicBezTo>
                <a:cubicBezTo>
                  <a:pt x="712" y="2006"/>
                  <a:pt x="712" y="2006"/>
                  <a:pt x="712" y="2006"/>
                </a:cubicBezTo>
                <a:cubicBezTo>
                  <a:pt x="693" y="1988"/>
                  <a:pt x="693" y="1988"/>
                  <a:pt x="693" y="1988"/>
                </a:cubicBezTo>
                <a:lnTo>
                  <a:pt x="658" y="1993"/>
                </a:lnTo>
                <a:close/>
                <a:moveTo>
                  <a:pt x="638" y="1997"/>
                </a:moveTo>
                <a:cubicBezTo>
                  <a:pt x="644" y="1991"/>
                  <a:pt x="644" y="1991"/>
                  <a:pt x="644" y="1991"/>
                </a:cubicBezTo>
                <a:cubicBezTo>
                  <a:pt x="617" y="1988"/>
                  <a:pt x="617" y="1988"/>
                  <a:pt x="617" y="1988"/>
                </a:cubicBezTo>
                <a:cubicBezTo>
                  <a:pt x="593" y="1988"/>
                  <a:pt x="593" y="1988"/>
                  <a:pt x="593" y="1988"/>
                </a:cubicBezTo>
                <a:cubicBezTo>
                  <a:pt x="602" y="2012"/>
                  <a:pt x="602" y="2012"/>
                  <a:pt x="602" y="2012"/>
                </a:cubicBezTo>
                <a:cubicBezTo>
                  <a:pt x="625" y="2014"/>
                  <a:pt x="625" y="2014"/>
                  <a:pt x="625" y="2014"/>
                </a:cubicBezTo>
                <a:cubicBezTo>
                  <a:pt x="619" y="2004"/>
                  <a:pt x="619" y="2004"/>
                  <a:pt x="619" y="2004"/>
                </a:cubicBezTo>
                <a:cubicBezTo>
                  <a:pt x="625" y="2000"/>
                  <a:pt x="625" y="2000"/>
                  <a:pt x="625" y="2000"/>
                </a:cubicBezTo>
                <a:cubicBezTo>
                  <a:pt x="632" y="2010"/>
                  <a:pt x="632" y="2010"/>
                  <a:pt x="632" y="2010"/>
                </a:cubicBezTo>
                <a:cubicBezTo>
                  <a:pt x="663" y="2010"/>
                  <a:pt x="663" y="2010"/>
                  <a:pt x="663" y="2010"/>
                </a:cubicBezTo>
                <a:cubicBezTo>
                  <a:pt x="673" y="2022"/>
                  <a:pt x="673" y="2022"/>
                  <a:pt x="673" y="2022"/>
                </a:cubicBezTo>
                <a:cubicBezTo>
                  <a:pt x="686" y="2022"/>
                  <a:pt x="686" y="2022"/>
                  <a:pt x="686" y="2022"/>
                </a:cubicBezTo>
                <a:cubicBezTo>
                  <a:pt x="666" y="2001"/>
                  <a:pt x="666" y="2001"/>
                  <a:pt x="666" y="2001"/>
                </a:cubicBezTo>
                <a:lnTo>
                  <a:pt x="638" y="1997"/>
                </a:lnTo>
                <a:close/>
                <a:moveTo>
                  <a:pt x="537" y="1967"/>
                </a:moveTo>
                <a:cubicBezTo>
                  <a:pt x="495" y="1962"/>
                  <a:pt x="495" y="1962"/>
                  <a:pt x="495" y="1962"/>
                </a:cubicBezTo>
                <a:cubicBezTo>
                  <a:pt x="500" y="1974"/>
                  <a:pt x="500" y="1974"/>
                  <a:pt x="500" y="1974"/>
                </a:cubicBezTo>
                <a:cubicBezTo>
                  <a:pt x="527" y="1973"/>
                  <a:pt x="527" y="1973"/>
                  <a:pt x="527" y="1973"/>
                </a:cubicBezTo>
                <a:cubicBezTo>
                  <a:pt x="537" y="1987"/>
                  <a:pt x="537" y="1987"/>
                  <a:pt x="537" y="1987"/>
                </a:cubicBezTo>
                <a:cubicBezTo>
                  <a:pt x="575" y="2003"/>
                  <a:pt x="575" y="2003"/>
                  <a:pt x="575" y="2003"/>
                </a:cubicBezTo>
                <a:cubicBezTo>
                  <a:pt x="552" y="1983"/>
                  <a:pt x="552" y="1983"/>
                  <a:pt x="552" y="1983"/>
                </a:cubicBezTo>
                <a:lnTo>
                  <a:pt x="537" y="1967"/>
                </a:lnTo>
                <a:close/>
                <a:moveTo>
                  <a:pt x="515" y="1954"/>
                </a:moveTo>
                <a:cubicBezTo>
                  <a:pt x="513" y="1942"/>
                  <a:pt x="513" y="1942"/>
                  <a:pt x="513" y="1942"/>
                </a:cubicBezTo>
                <a:cubicBezTo>
                  <a:pt x="479" y="1934"/>
                  <a:pt x="479" y="1934"/>
                  <a:pt x="479" y="1934"/>
                </a:cubicBezTo>
                <a:cubicBezTo>
                  <a:pt x="471" y="1945"/>
                  <a:pt x="471" y="1945"/>
                  <a:pt x="471" y="1945"/>
                </a:cubicBezTo>
                <a:cubicBezTo>
                  <a:pt x="472" y="1958"/>
                  <a:pt x="472" y="1958"/>
                  <a:pt x="472" y="1958"/>
                </a:cubicBezTo>
                <a:cubicBezTo>
                  <a:pt x="495" y="1949"/>
                  <a:pt x="495" y="1949"/>
                  <a:pt x="495" y="1949"/>
                </a:cubicBezTo>
                <a:lnTo>
                  <a:pt x="515" y="1954"/>
                </a:lnTo>
                <a:close/>
                <a:moveTo>
                  <a:pt x="407" y="1848"/>
                </a:moveTo>
                <a:cubicBezTo>
                  <a:pt x="407" y="1848"/>
                  <a:pt x="381" y="1835"/>
                  <a:pt x="378" y="1847"/>
                </a:cubicBezTo>
                <a:cubicBezTo>
                  <a:pt x="375" y="1859"/>
                  <a:pt x="371" y="1874"/>
                  <a:pt x="375" y="1874"/>
                </a:cubicBezTo>
                <a:cubicBezTo>
                  <a:pt x="380" y="1874"/>
                  <a:pt x="397" y="1867"/>
                  <a:pt x="397" y="1867"/>
                </a:cubicBezTo>
                <a:cubicBezTo>
                  <a:pt x="399" y="1883"/>
                  <a:pt x="399" y="1883"/>
                  <a:pt x="399" y="1883"/>
                </a:cubicBezTo>
                <a:cubicBezTo>
                  <a:pt x="420" y="1873"/>
                  <a:pt x="420" y="1873"/>
                  <a:pt x="420" y="1873"/>
                </a:cubicBezTo>
                <a:cubicBezTo>
                  <a:pt x="409" y="1863"/>
                  <a:pt x="409" y="1863"/>
                  <a:pt x="409" y="1863"/>
                </a:cubicBezTo>
                <a:cubicBezTo>
                  <a:pt x="413" y="1851"/>
                  <a:pt x="413" y="1851"/>
                  <a:pt x="413" y="1851"/>
                </a:cubicBezTo>
                <a:lnTo>
                  <a:pt x="407" y="1848"/>
                </a:lnTo>
                <a:close/>
                <a:moveTo>
                  <a:pt x="368" y="1835"/>
                </a:moveTo>
                <a:cubicBezTo>
                  <a:pt x="355" y="1822"/>
                  <a:pt x="355" y="1822"/>
                  <a:pt x="355" y="1822"/>
                </a:cubicBezTo>
                <a:cubicBezTo>
                  <a:pt x="351" y="1844"/>
                  <a:pt x="351" y="1844"/>
                  <a:pt x="351" y="1844"/>
                </a:cubicBezTo>
                <a:cubicBezTo>
                  <a:pt x="336" y="1848"/>
                  <a:pt x="336" y="1848"/>
                  <a:pt x="336" y="1848"/>
                </a:cubicBezTo>
                <a:cubicBezTo>
                  <a:pt x="365" y="1860"/>
                  <a:pt x="365" y="1860"/>
                  <a:pt x="365" y="1860"/>
                </a:cubicBezTo>
                <a:lnTo>
                  <a:pt x="368" y="1835"/>
                </a:lnTo>
                <a:close/>
                <a:moveTo>
                  <a:pt x="303" y="1805"/>
                </a:moveTo>
                <a:cubicBezTo>
                  <a:pt x="306" y="1788"/>
                  <a:pt x="306" y="1788"/>
                  <a:pt x="306" y="1788"/>
                </a:cubicBezTo>
                <a:cubicBezTo>
                  <a:pt x="303" y="1763"/>
                  <a:pt x="303" y="1763"/>
                  <a:pt x="303" y="1763"/>
                </a:cubicBezTo>
                <a:cubicBezTo>
                  <a:pt x="292" y="1759"/>
                  <a:pt x="292" y="1759"/>
                  <a:pt x="292" y="1759"/>
                </a:cubicBezTo>
                <a:cubicBezTo>
                  <a:pt x="292" y="1770"/>
                  <a:pt x="292" y="1770"/>
                  <a:pt x="292" y="1770"/>
                </a:cubicBezTo>
                <a:cubicBezTo>
                  <a:pt x="270" y="1766"/>
                  <a:pt x="270" y="1766"/>
                  <a:pt x="270" y="1766"/>
                </a:cubicBezTo>
                <a:cubicBezTo>
                  <a:pt x="287" y="1789"/>
                  <a:pt x="287" y="1789"/>
                  <a:pt x="287" y="1789"/>
                </a:cubicBezTo>
                <a:cubicBezTo>
                  <a:pt x="283" y="1818"/>
                  <a:pt x="283" y="1818"/>
                  <a:pt x="283" y="1818"/>
                </a:cubicBezTo>
                <a:lnTo>
                  <a:pt x="303" y="1805"/>
                </a:lnTo>
                <a:close/>
                <a:moveTo>
                  <a:pt x="243" y="1752"/>
                </a:moveTo>
                <a:cubicBezTo>
                  <a:pt x="254" y="1753"/>
                  <a:pt x="254" y="1753"/>
                  <a:pt x="254" y="1753"/>
                </a:cubicBezTo>
                <a:cubicBezTo>
                  <a:pt x="261" y="1775"/>
                  <a:pt x="261" y="1775"/>
                  <a:pt x="261" y="1775"/>
                </a:cubicBezTo>
                <a:cubicBezTo>
                  <a:pt x="266" y="1755"/>
                  <a:pt x="266" y="1755"/>
                  <a:pt x="266" y="1755"/>
                </a:cubicBezTo>
                <a:cubicBezTo>
                  <a:pt x="267" y="1739"/>
                  <a:pt x="267" y="1739"/>
                  <a:pt x="267" y="1739"/>
                </a:cubicBezTo>
                <a:cubicBezTo>
                  <a:pt x="250" y="1734"/>
                  <a:pt x="250" y="1734"/>
                  <a:pt x="250" y="1734"/>
                </a:cubicBezTo>
                <a:lnTo>
                  <a:pt x="243" y="1752"/>
                </a:lnTo>
                <a:close/>
                <a:moveTo>
                  <a:pt x="248" y="1727"/>
                </a:moveTo>
                <a:cubicBezTo>
                  <a:pt x="253" y="1726"/>
                  <a:pt x="256" y="1717"/>
                  <a:pt x="256" y="1717"/>
                </a:cubicBezTo>
                <a:cubicBezTo>
                  <a:pt x="276" y="1734"/>
                  <a:pt x="276" y="1734"/>
                  <a:pt x="276" y="1734"/>
                </a:cubicBezTo>
                <a:cubicBezTo>
                  <a:pt x="277" y="1718"/>
                  <a:pt x="277" y="1718"/>
                  <a:pt x="277" y="1718"/>
                </a:cubicBezTo>
                <a:cubicBezTo>
                  <a:pt x="257" y="1697"/>
                  <a:pt x="257" y="1697"/>
                  <a:pt x="257" y="1697"/>
                </a:cubicBezTo>
                <a:cubicBezTo>
                  <a:pt x="257" y="1697"/>
                  <a:pt x="241" y="1674"/>
                  <a:pt x="241" y="1662"/>
                </a:cubicBezTo>
                <a:cubicBezTo>
                  <a:pt x="241" y="1651"/>
                  <a:pt x="230" y="1639"/>
                  <a:pt x="219" y="1633"/>
                </a:cubicBezTo>
                <a:cubicBezTo>
                  <a:pt x="209" y="1628"/>
                  <a:pt x="209" y="1639"/>
                  <a:pt x="209" y="1639"/>
                </a:cubicBezTo>
                <a:cubicBezTo>
                  <a:pt x="195" y="1635"/>
                  <a:pt x="195" y="1635"/>
                  <a:pt x="195" y="1635"/>
                </a:cubicBezTo>
                <a:cubicBezTo>
                  <a:pt x="195" y="1635"/>
                  <a:pt x="180" y="1662"/>
                  <a:pt x="191" y="1662"/>
                </a:cubicBezTo>
                <a:cubicBezTo>
                  <a:pt x="201" y="1662"/>
                  <a:pt x="221" y="1662"/>
                  <a:pt x="221" y="1662"/>
                </a:cubicBezTo>
                <a:cubicBezTo>
                  <a:pt x="208" y="1688"/>
                  <a:pt x="208" y="1688"/>
                  <a:pt x="208" y="1688"/>
                </a:cubicBezTo>
                <a:cubicBezTo>
                  <a:pt x="217" y="1688"/>
                  <a:pt x="217" y="1688"/>
                  <a:pt x="217" y="1688"/>
                </a:cubicBezTo>
                <a:cubicBezTo>
                  <a:pt x="231" y="1675"/>
                  <a:pt x="231" y="1675"/>
                  <a:pt x="231" y="1675"/>
                </a:cubicBezTo>
                <a:cubicBezTo>
                  <a:pt x="230" y="1691"/>
                  <a:pt x="230" y="1691"/>
                  <a:pt x="230" y="1691"/>
                </a:cubicBezTo>
                <a:cubicBezTo>
                  <a:pt x="230" y="1691"/>
                  <a:pt x="244" y="1729"/>
                  <a:pt x="248" y="1727"/>
                </a:cubicBezTo>
                <a:close/>
                <a:moveTo>
                  <a:pt x="163" y="1391"/>
                </a:moveTo>
                <a:cubicBezTo>
                  <a:pt x="165" y="1359"/>
                  <a:pt x="165" y="1359"/>
                  <a:pt x="165" y="1359"/>
                </a:cubicBezTo>
                <a:cubicBezTo>
                  <a:pt x="144" y="1339"/>
                  <a:pt x="144" y="1339"/>
                  <a:pt x="144" y="1339"/>
                </a:cubicBezTo>
                <a:cubicBezTo>
                  <a:pt x="154" y="1329"/>
                  <a:pt x="154" y="1329"/>
                  <a:pt x="154" y="1329"/>
                </a:cubicBezTo>
                <a:cubicBezTo>
                  <a:pt x="140" y="1313"/>
                  <a:pt x="140" y="1313"/>
                  <a:pt x="140" y="1313"/>
                </a:cubicBezTo>
                <a:cubicBezTo>
                  <a:pt x="117" y="1304"/>
                  <a:pt x="117" y="1304"/>
                  <a:pt x="117" y="1304"/>
                </a:cubicBezTo>
                <a:cubicBezTo>
                  <a:pt x="117" y="1304"/>
                  <a:pt x="114" y="1340"/>
                  <a:pt x="123" y="1343"/>
                </a:cubicBezTo>
                <a:cubicBezTo>
                  <a:pt x="131" y="1346"/>
                  <a:pt x="137" y="1366"/>
                  <a:pt x="137" y="1366"/>
                </a:cubicBezTo>
                <a:cubicBezTo>
                  <a:pt x="133" y="1379"/>
                  <a:pt x="133" y="1379"/>
                  <a:pt x="133" y="1379"/>
                </a:cubicBezTo>
                <a:lnTo>
                  <a:pt x="163" y="1391"/>
                </a:lnTo>
                <a:close/>
                <a:moveTo>
                  <a:pt x="476" y="1919"/>
                </a:moveTo>
                <a:cubicBezTo>
                  <a:pt x="485" y="1915"/>
                  <a:pt x="484" y="1925"/>
                  <a:pt x="484" y="1925"/>
                </a:cubicBezTo>
                <a:cubicBezTo>
                  <a:pt x="484" y="1925"/>
                  <a:pt x="499" y="1928"/>
                  <a:pt x="514" y="1925"/>
                </a:cubicBezTo>
                <a:cubicBezTo>
                  <a:pt x="528" y="1921"/>
                  <a:pt x="498" y="1899"/>
                  <a:pt x="498" y="1899"/>
                </a:cubicBezTo>
                <a:cubicBezTo>
                  <a:pt x="498" y="1874"/>
                  <a:pt x="498" y="1874"/>
                  <a:pt x="498" y="1874"/>
                </a:cubicBezTo>
                <a:cubicBezTo>
                  <a:pt x="523" y="1872"/>
                  <a:pt x="523" y="1872"/>
                  <a:pt x="523" y="1872"/>
                </a:cubicBezTo>
                <a:cubicBezTo>
                  <a:pt x="521" y="1860"/>
                  <a:pt x="521" y="1860"/>
                  <a:pt x="521" y="1860"/>
                </a:cubicBezTo>
                <a:cubicBezTo>
                  <a:pt x="537" y="1862"/>
                  <a:pt x="537" y="1862"/>
                  <a:pt x="537" y="1862"/>
                </a:cubicBezTo>
                <a:cubicBezTo>
                  <a:pt x="542" y="1850"/>
                  <a:pt x="542" y="1850"/>
                  <a:pt x="542" y="1850"/>
                </a:cubicBezTo>
                <a:cubicBezTo>
                  <a:pt x="527" y="1838"/>
                  <a:pt x="527" y="1838"/>
                  <a:pt x="527" y="1838"/>
                </a:cubicBezTo>
                <a:cubicBezTo>
                  <a:pt x="527" y="1838"/>
                  <a:pt x="507" y="1839"/>
                  <a:pt x="491" y="1837"/>
                </a:cubicBezTo>
                <a:cubicBezTo>
                  <a:pt x="475" y="1835"/>
                  <a:pt x="449" y="1842"/>
                  <a:pt x="449" y="1842"/>
                </a:cubicBezTo>
                <a:cubicBezTo>
                  <a:pt x="437" y="1830"/>
                  <a:pt x="437" y="1830"/>
                  <a:pt x="437" y="1830"/>
                </a:cubicBezTo>
                <a:cubicBezTo>
                  <a:pt x="413" y="1819"/>
                  <a:pt x="413" y="1819"/>
                  <a:pt x="413" y="1819"/>
                </a:cubicBezTo>
                <a:cubicBezTo>
                  <a:pt x="406" y="1808"/>
                  <a:pt x="406" y="1808"/>
                  <a:pt x="406" y="1808"/>
                </a:cubicBezTo>
                <a:cubicBezTo>
                  <a:pt x="392" y="1792"/>
                  <a:pt x="392" y="1792"/>
                  <a:pt x="392" y="1792"/>
                </a:cubicBezTo>
                <a:cubicBezTo>
                  <a:pt x="392" y="1792"/>
                  <a:pt x="398" y="1780"/>
                  <a:pt x="383" y="1767"/>
                </a:cubicBezTo>
                <a:cubicBezTo>
                  <a:pt x="368" y="1754"/>
                  <a:pt x="362" y="1772"/>
                  <a:pt x="352" y="1772"/>
                </a:cubicBezTo>
                <a:cubicBezTo>
                  <a:pt x="342" y="1772"/>
                  <a:pt x="338" y="1747"/>
                  <a:pt x="338" y="1747"/>
                </a:cubicBezTo>
                <a:cubicBezTo>
                  <a:pt x="318" y="1743"/>
                  <a:pt x="318" y="1743"/>
                  <a:pt x="318" y="1743"/>
                </a:cubicBezTo>
                <a:cubicBezTo>
                  <a:pt x="318" y="1743"/>
                  <a:pt x="320" y="1723"/>
                  <a:pt x="315" y="1718"/>
                </a:cubicBezTo>
                <a:cubicBezTo>
                  <a:pt x="310" y="1713"/>
                  <a:pt x="308" y="1697"/>
                  <a:pt x="308" y="1697"/>
                </a:cubicBezTo>
                <a:cubicBezTo>
                  <a:pt x="315" y="1693"/>
                  <a:pt x="315" y="1693"/>
                  <a:pt x="315" y="1693"/>
                </a:cubicBezTo>
                <a:cubicBezTo>
                  <a:pt x="316" y="1680"/>
                  <a:pt x="316" y="1680"/>
                  <a:pt x="316" y="1680"/>
                </a:cubicBezTo>
                <a:cubicBezTo>
                  <a:pt x="316" y="1680"/>
                  <a:pt x="331" y="1675"/>
                  <a:pt x="334" y="1670"/>
                </a:cubicBezTo>
                <a:cubicBezTo>
                  <a:pt x="337" y="1665"/>
                  <a:pt x="317" y="1650"/>
                  <a:pt x="317" y="1650"/>
                </a:cubicBezTo>
                <a:cubicBezTo>
                  <a:pt x="317" y="1650"/>
                  <a:pt x="333" y="1641"/>
                  <a:pt x="332" y="1638"/>
                </a:cubicBezTo>
                <a:cubicBezTo>
                  <a:pt x="331" y="1635"/>
                  <a:pt x="312" y="1624"/>
                  <a:pt x="312" y="1624"/>
                </a:cubicBezTo>
                <a:cubicBezTo>
                  <a:pt x="315" y="1594"/>
                  <a:pt x="315" y="1594"/>
                  <a:pt x="315" y="1594"/>
                </a:cubicBezTo>
                <a:cubicBezTo>
                  <a:pt x="326" y="1590"/>
                  <a:pt x="326" y="1590"/>
                  <a:pt x="326" y="1590"/>
                </a:cubicBezTo>
                <a:cubicBezTo>
                  <a:pt x="316" y="1573"/>
                  <a:pt x="316" y="1573"/>
                  <a:pt x="316" y="1573"/>
                </a:cubicBezTo>
                <a:cubicBezTo>
                  <a:pt x="319" y="1551"/>
                  <a:pt x="319" y="1551"/>
                  <a:pt x="319" y="1551"/>
                </a:cubicBezTo>
                <a:cubicBezTo>
                  <a:pt x="304" y="1533"/>
                  <a:pt x="304" y="1533"/>
                  <a:pt x="304" y="1533"/>
                </a:cubicBezTo>
                <a:cubicBezTo>
                  <a:pt x="307" y="1518"/>
                  <a:pt x="307" y="1518"/>
                  <a:pt x="307" y="1518"/>
                </a:cubicBezTo>
                <a:cubicBezTo>
                  <a:pt x="291" y="1506"/>
                  <a:pt x="291" y="1506"/>
                  <a:pt x="291" y="1506"/>
                </a:cubicBezTo>
                <a:cubicBezTo>
                  <a:pt x="291" y="1506"/>
                  <a:pt x="304" y="1495"/>
                  <a:pt x="307" y="1487"/>
                </a:cubicBezTo>
                <a:cubicBezTo>
                  <a:pt x="310" y="1479"/>
                  <a:pt x="287" y="1470"/>
                  <a:pt x="287" y="1470"/>
                </a:cubicBezTo>
                <a:cubicBezTo>
                  <a:pt x="287" y="1470"/>
                  <a:pt x="264" y="1463"/>
                  <a:pt x="263" y="1460"/>
                </a:cubicBezTo>
                <a:cubicBezTo>
                  <a:pt x="262" y="1457"/>
                  <a:pt x="294" y="1460"/>
                  <a:pt x="296" y="1449"/>
                </a:cubicBezTo>
                <a:cubicBezTo>
                  <a:pt x="298" y="1438"/>
                  <a:pt x="279" y="1443"/>
                  <a:pt x="272" y="1443"/>
                </a:cubicBezTo>
                <a:cubicBezTo>
                  <a:pt x="265" y="1443"/>
                  <a:pt x="260" y="1433"/>
                  <a:pt x="260" y="1433"/>
                </a:cubicBezTo>
                <a:cubicBezTo>
                  <a:pt x="260" y="1433"/>
                  <a:pt x="259" y="1416"/>
                  <a:pt x="258" y="1405"/>
                </a:cubicBezTo>
                <a:cubicBezTo>
                  <a:pt x="257" y="1394"/>
                  <a:pt x="241" y="1393"/>
                  <a:pt x="241" y="1393"/>
                </a:cubicBezTo>
                <a:cubicBezTo>
                  <a:pt x="245" y="1375"/>
                  <a:pt x="245" y="1375"/>
                  <a:pt x="245" y="1375"/>
                </a:cubicBezTo>
                <a:cubicBezTo>
                  <a:pt x="235" y="1370"/>
                  <a:pt x="235" y="1370"/>
                  <a:pt x="235" y="1370"/>
                </a:cubicBezTo>
                <a:cubicBezTo>
                  <a:pt x="235" y="1370"/>
                  <a:pt x="226" y="1366"/>
                  <a:pt x="223" y="1358"/>
                </a:cubicBezTo>
                <a:cubicBezTo>
                  <a:pt x="220" y="1350"/>
                  <a:pt x="215" y="1320"/>
                  <a:pt x="215" y="1320"/>
                </a:cubicBezTo>
                <a:cubicBezTo>
                  <a:pt x="215" y="1320"/>
                  <a:pt x="226" y="1311"/>
                  <a:pt x="231" y="1312"/>
                </a:cubicBezTo>
                <a:cubicBezTo>
                  <a:pt x="236" y="1313"/>
                  <a:pt x="207" y="1292"/>
                  <a:pt x="204" y="1286"/>
                </a:cubicBezTo>
                <a:cubicBezTo>
                  <a:pt x="201" y="1280"/>
                  <a:pt x="201" y="1261"/>
                  <a:pt x="201" y="1261"/>
                </a:cubicBezTo>
                <a:cubicBezTo>
                  <a:pt x="201" y="1261"/>
                  <a:pt x="194" y="1250"/>
                  <a:pt x="193" y="1244"/>
                </a:cubicBezTo>
                <a:cubicBezTo>
                  <a:pt x="192" y="1238"/>
                  <a:pt x="197" y="1220"/>
                  <a:pt x="197" y="1220"/>
                </a:cubicBezTo>
                <a:cubicBezTo>
                  <a:pt x="183" y="1212"/>
                  <a:pt x="183" y="1212"/>
                  <a:pt x="183" y="1212"/>
                </a:cubicBezTo>
                <a:cubicBezTo>
                  <a:pt x="183" y="1212"/>
                  <a:pt x="188" y="1204"/>
                  <a:pt x="187" y="1196"/>
                </a:cubicBezTo>
                <a:cubicBezTo>
                  <a:pt x="186" y="1188"/>
                  <a:pt x="176" y="1183"/>
                  <a:pt x="176" y="1183"/>
                </a:cubicBezTo>
                <a:cubicBezTo>
                  <a:pt x="189" y="1174"/>
                  <a:pt x="189" y="1174"/>
                  <a:pt x="189" y="1174"/>
                </a:cubicBezTo>
                <a:cubicBezTo>
                  <a:pt x="181" y="1146"/>
                  <a:pt x="181" y="1146"/>
                  <a:pt x="181" y="1146"/>
                </a:cubicBezTo>
                <a:cubicBezTo>
                  <a:pt x="181" y="1146"/>
                  <a:pt x="195" y="1141"/>
                  <a:pt x="200" y="1132"/>
                </a:cubicBezTo>
                <a:cubicBezTo>
                  <a:pt x="205" y="1123"/>
                  <a:pt x="186" y="1114"/>
                  <a:pt x="186" y="1114"/>
                </a:cubicBezTo>
                <a:cubicBezTo>
                  <a:pt x="185" y="1102"/>
                  <a:pt x="185" y="1102"/>
                  <a:pt x="185" y="1102"/>
                </a:cubicBezTo>
                <a:cubicBezTo>
                  <a:pt x="165" y="1085"/>
                  <a:pt x="165" y="1085"/>
                  <a:pt x="165" y="1085"/>
                </a:cubicBezTo>
                <a:cubicBezTo>
                  <a:pt x="165" y="1085"/>
                  <a:pt x="165" y="1064"/>
                  <a:pt x="165" y="1057"/>
                </a:cubicBezTo>
                <a:cubicBezTo>
                  <a:pt x="165" y="1050"/>
                  <a:pt x="153" y="1017"/>
                  <a:pt x="153" y="1017"/>
                </a:cubicBezTo>
                <a:cubicBezTo>
                  <a:pt x="170" y="1016"/>
                  <a:pt x="170" y="1016"/>
                  <a:pt x="170" y="1016"/>
                </a:cubicBezTo>
                <a:cubicBezTo>
                  <a:pt x="172" y="1004"/>
                  <a:pt x="172" y="1004"/>
                  <a:pt x="172" y="1004"/>
                </a:cubicBezTo>
                <a:cubicBezTo>
                  <a:pt x="172" y="1004"/>
                  <a:pt x="176" y="993"/>
                  <a:pt x="175" y="983"/>
                </a:cubicBezTo>
                <a:cubicBezTo>
                  <a:pt x="174" y="973"/>
                  <a:pt x="157" y="955"/>
                  <a:pt x="157" y="955"/>
                </a:cubicBezTo>
                <a:cubicBezTo>
                  <a:pt x="166" y="954"/>
                  <a:pt x="166" y="954"/>
                  <a:pt x="166" y="954"/>
                </a:cubicBezTo>
                <a:cubicBezTo>
                  <a:pt x="166" y="954"/>
                  <a:pt x="167" y="915"/>
                  <a:pt x="167" y="911"/>
                </a:cubicBezTo>
                <a:cubicBezTo>
                  <a:pt x="167" y="907"/>
                  <a:pt x="176" y="900"/>
                  <a:pt x="179" y="894"/>
                </a:cubicBezTo>
                <a:cubicBezTo>
                  <a:pt x="182" y="888"/>
                  <a:pt x="167" y="869"/>
                  <a:pt x="167" y="869"/>
                </a:cubicBezTo>
                <a:cubicBezTo>
                  <a:pt x="165" y="844"/>
                  <a:pt x="165" y="844"/>
                  <a:pt x="165" y="844"/>
                </a:cubicBezTo>
                <a:cubicBezTo>
                  <a:pt x="165" y="844"/>
                  <a:pt x="161" y="846"/>
                  <a:pt x="149" y="843"/>
                </a:cubicBezTo>
                <a:cubicBezTo>
                  <a:pt x="137" y="840"/>
                  <a:pt x="145" y="821"/>
                  <a:pt x="145" y="821"/>
                </a:cubicBezTo>
                <a:cubicBezTo>
                  <a:pt x="142" y="815"/>
                  <a:pt x="142" y="815"/>
                  <a:pt x="142" y="815"/>
                </a:cubicBezTo>
                <a:cubicBezTo>
                  <a:pt x="134" y="794"/>
                  <a:pt x="134" y="794"/>
                  <a:pt x="134" y="794"/>
                </a:cubicBezTo>
                <a:cubicBezTo>
                  <a:pt x="121" y="784"/>
                  <a:pt x="121" y="784"/>
                  <a:pt x="121" y="784"/>
                </a:cubicBezTo>
                <a:cubicBezTo>
                  <a:pt x="121" y="784"/>
                  <a:pt x="123" y="775"/>
                  <a:pt x="125" y="771"/>
                </a:cubicBezTo>
                <a:cubicBezTo>
                  <a:pt x="127" y="767"/>
                  <a:pt x="104" y="752"/>
                  <a:pt x="104" y="752"/>
                </a:cubicBezTo>
                <a:cubicBezTo>
                  <a:pt x="104" y="752"/>
                  <a:pt x="102" y="735"/>
                  <a:pt x="102" y="730"/>
                </a:cubicBezTo>
                <a:cubicBezTo>
                  <a:pt x="102" y="725"/>
                  <a:pt x="112" y="724"/>
                  <a:pt x="112" y="724"/>
                </a:cubicBezTo>
                <a:cubicBezTo>
                  <a:pt x="109" y="685"/>
                  <a:pt x="109" y="685"/>
                  <a:pt x="109" y="685"/>
                </a:cubicBezTo>
                <a:cubicBezTo>
                  <a:pt x="109" y="685"/>
                  <a:pt x="118" y="690"/>
                  <a:pt x="123" y="685"/>
                </a:cubicBezTo>
                <a:cubicBezTo>
                  <a:pt x="128" y="680"/>
                  <a:pt x="105" y="635"/>
                  <a:pt x="104" y="631"/>
                </a:cubicBezTo>
                <a:cubicBezTo>
                  <a:pt x="103" y="627"/>
                  <a:pt x="112" y="619"/>
                  <a:pt x="114" y="615"/>
                </a:cubicBezTo>
                <a:cubicBezTo>
                  <a:pt x="116" y="611"/>
                  <a:pt x="111" y="586"/>
                  <a:pt x="111" y="576"/>
                </a:cubicBezTo>
                <a:cubicBezTo>
                  <a:pt x="111" y="566"/>
                  <a:pt x="129" y="558"/>
                  <a:pt x="130" y="553"/>
                </a:cubicBezTo>
                <a:cubicBezTo>
                  <a:pt x="131" y="548"/>
                  <a:pt x="137" y="510"/>
                  <a:pt x="137" y="510"/>
                </a:cubicBezTo>
                <a:cubicBezTo>
                  <a:pt x="137" y="510"/>
                  <a:pt x="159" y="509"/>
                  <a:pt x="162" y="498"/>
                </a:cubicBezTo>
                <a:cubicBezTo>
                  <a:pt x="165" y="487"/>
                  <a:pt x="134" y="476"/>
                  <a:pt x="134" y="476"/>
                </a:cubicBezTo>
                <a:cubicBezTo>
                  <a:pt x="134" y="476"/>
                  <a:pt x="151" y="464"/>
                  <a:pt x="152" y="454"/>
                </a:cubicBezTo>
                <a:cubicBezTo>
                  <a:pt x="153" y="444"/>
                  <a:pt x="134" y="436"/>
                  <a:pt x="129" y="429"/>
                </a:cubicBezTo>
                <a:cubicBezTo>
                  <a:pt x="124" y="422"/>
                  <a:pt x="134" y="413"/>
                  <a:pt x="143" y="404"/>
                </a:cubicBezTo>
                <a:cubicBezTo>
                  <a:pt x="152" y="395"/>
                  <a:pt x="125" y="401"/>
                  <a:pt x="124" y="387"/>
                </a:cubicBezTo>
                <a:cubicBezTo>
                  <a:pt x="123" y="373"/>
                  <a:pt x="178" y="349"/>
                  <a:pt x="178" y="349"/>
                </a:cubicBezTo>
                <a:cubicBezTo>
                  <a:pt x="184" y="293"/>
                  <a:pt x="184" y="293"/>
                  <a:pt x="184" y="293"/>
                </a:cubicBezTo>
                <a:cubicBezTo>
                  <a:pt x="177" y="282"/>
                  <a:pt x="177" y="282"/>
                  <a:pt x="177" y="282"/>
                </a:cubicBezTo>
                <a:cubicBezTo>
                  <a:pt x="170" y="284"/>
                  <a:pt x="161" y="285"/>
                  <a:pt x="153" y="284"/>
                </a:cubicBezTo>
                <a:cubicBezTo>
                  <a:pt x="141" y="283"/>
                  <a:pt x="142" y="257"/>
                  <a:pt x="142" y="257"/>
                </a:cubicBezTo>
                <a:cubicBezTo>
                  <a:pt x="129" y="241"/>
                  <a:pt x="129" y="241"/>
                  <a:pt x="129" y="241"/>
                </a:cubicBezTo>
                <a:cubicBezTo>
                  <a:pt x="129" y="241"/>
                  <a:pt x="131" y="211"/>
                  <a:pt x="129" y="200"/>
                </a:cubicBezTo>
                <a:cubicBezTo>
                  <a:pt x="126" y="189"/>
                  <a:pt x="97" y="178"/>
                  <a:pt x="97" y="178"/>
                </a:cubicBezTo>
                <a:cubicBezTo>
                  <a:pt x="97" y="161"/>
                  <a:pt x="97" y="161"/>
                  <a:pt x="97" y="161"/>
                </a:cubicBezTo>
                <a:cubicBezTo>
                  <a:pt x="97" y="161"/>
                  <a:pt x="92" y="158"/>
                  <a:pt x="88" y="148"/>
                </a:cubicBezTo>
                <a:cubicBezTo>
                  <a:pt x="84" y="139"/>
                  <a:pt x="99" y="127"/>
                  <a:pt x="99" y="127"/>
                </a:cubicBezTo>
                <a:cubicBezTo>
                  <a:pt x="88" y="116"/>
                  <a:pt x="88" y="116"/>
                  <a:pt x="88" y="116"/>
                </a:cubicBezTo>
                <a:cubicBezTo>
                  <a:pt x="88" y="116"/>
                  <a:pt x="96" y="110"/>
                  <a:pt x="100" y="98"/>
                </a:cubicBezTo>
                <a:cubicBezTo>
                  <a:pt x="104" y="86"/>
                  <a:pt x="68" y="74"/>
                  <a:pt x="68" y="74"/>
                </a:cubicBezTo>
                <a:cubicBezTo>
                  <a:pt x="59" y="22"/>
                  <a:pt x="59" y="22"/>
                  <a:pt x="59" y="22"/>
                </a:cubicBezTo>
                <a:cubicBezTo>
                  <a:pt x="45" y="22"/>
                  <a:pt x="45" y="22"/>
                  <a:pt x="45" y="22"/>
                </a:cubicBezTo>
                <a:cubicBezTo>
                  <a:pt x="34" y="0"/>
                  <a:pt x="34" y="0"/>
                  <a:pt x="34" y="0"/>
                </a:cubicBezTo>
                <a:cubicBezTo>
                  <a:pt x="23" y="7"/>
                  <a:pt x="23" y="7"/>
                  <a:pt x="23" y="7"/>
                </a:cubicBezTo>
                <a:cubicBezTo>
                  <a:pt x="23" y="7"/>
                  <a:pt x="35" y="21"/>
                  <a:pt x="23" y="30"/>
                </a:cubicBezTo>
                <a:cubicBezTo>
                  <a:pt x="16" y="36"/>
                  <a:pt x="7" y="42"/>
                  <a:pt x="1" y="46"/>
                </a:cubicBezTo>
                <a:cubicBezTo>
                  <a:pt x="0" y="72"/>
                  <a:pt x="0" y="72"/>
                  <a:pt x="0" y="72"/>
                </a:cubicBezTo>
                <a:cubicBezTo>
                  <a:pt x="0" y="72"/>
                  <a:pt x="13" y="99"/>
                  <a:pt x="19" y="119"/>
                </a:cubicBezTo>
                <a:cubicBezTo>
                  <a:pt x="25" y="139"/>
                  <a:pt x="24" y="169"/>
                  <a:pt x="24" y="182"/>
                </a:cubicBezTo>
                <a:cubicBezTo>
                  <a:pt x="24" y="195"/>
                  <a:pt x="32" y="206"/>
                  <a:pt x="33" y="229"/>
                </a:cubicBezTo>
                <a:cubicBezTo>
                  <a:pt x="34" y="253"/>
                  <a:pt x="34" y="290"/>
                  <a:pt x="34" y="290"/>
                </a:cubicBezTo>
                <a:cubicBezTo>
                  <a:pt x="20" y="298"/>
                  <a:pt x="20" y="298"/>
                  <a:pt x="20" y="298"/>
                </a:cubicBezTo>
                <a:cubicBezTo>
                  <a:pt x="23" y="318"/>
                  <a:pt x="23" y="318"/>
                  <a:pt x="23" y="318"/>
                </a:cubicBezTo>
                <a:cubicBezTo>
                  <a:pt x="38" y="327"/>
                  <a:pt x="38" y="327"/>
                  <a:pt x="38" y="327"/>
                </a:cubicBezTo>
                <a:cubicBezTo>
                  <a:pt x="32" y="389"/>
                  <a:pt x="32" y="389"/>
                  <a:pt x="32" y="389"/>
                </a:cubicBezTo>
                <a:cubicBezTo>
                  <a:pt x="47" y="417"/>
                  <a:pt x="47" y="417"/>
                  <a:pt x="47" y="417"/>
                </a:cubicBezTo>
                <a:cubicBezTo>
                  <a:pt x="36" y="430"/>
                  <a:pt x="36" y="430"/>
                  <a:pt x="36" y="430"/>
                </a:cubicBezTo>
                <a:cubicBezTo>
                  <a:pt x="42" y="472"/>
                  <a:pt x="42" y="472"/>
                  <a:pt x="42" y="472"/>
                </a:cubicBezTo>
                <a:cubicBezTo>
                  <a:pt x="42" y="472"/>
                  <a:pt x="49" y="475"/>
                  <a:pt x="51" y="492"/>
                </a:cubicBezTo>
                <a:cubicBezTo>
                  <a:pt x="53" y="508"/>
                  <a:pt x="42" y="509"/>
                  <a:pt x="42" y="509"/>
                </a:cubicBezTo>
                <a:cubicBezTo>
                  <a:pt x="40" y="531"/>
                  <a:pt x="40" y="531"/>
                  <a:pt x="40" y="531"/>
                </a:cubicBezTo>
                <a:cubicBezTo>
                  <a:pt x="47" y="540"/>
                  <a:pt x="47" y="540"/>
                  <a:pt x="47" y="540"/>
                </a:cubicBezTo>
                <a:cubicBezTo>
                  <a:pt x="47" y="540"/>
                  <a:pt x="40" y="545"/>
                  <a:pt x="34" y="559"/>
                </a:cubicBezTo>
                <a:cubicBezTo>
                  <a:pt x="28" y="573"/>
                  <a:pt x="40" y="571"/>
                  <a:pt x="40" y="571"/>
                </a:cubicBezTo>
                <a:cubicBezTo>
                  <a:pt x="40" y="571"/>
                  <a:pt x="44" y="580"/>
                  <a:pt x="44" y="591"/>
                </a:cubicBezTo>
                <a:cubicBezTo>
                  <a:pt x="44" y="602"/>
                  <a:pt x="33" y="599"/>
                  <a:pt x="33" y="619"/>
                </a:cubicBezTo>
                <a:cubicBezTo>
                  <a:pt x="33" y="640"/>
                  <a:pt x="49" y="638"/>
                  <a:pt x="52" y="648"/>
                </a:cubicBezTo>
                <a:cubicBezTo>
                  <a:pt x="56" y="657"/>
                  <a:pt x="52" y="681"/>
                  <a:pt x="52" y="681"/>
                </a:cubicBezTo>
                <a:cubicBezTo>
                  <a:pt x="52" y="681"/>
                  <a:pt x="45" y="679"/>
                  <a:pt x="40" y="681"/>
                </a:cubicBezTo>
                <a:cubicBezTo>
                  <a:pt x="36" y="683"/>
                  <a:pt x="40" y="700"/>
                  <a:pt x="47" y="720"/>
                </a:cubicBezTo>
                <a:cubicBezTo>
                  <a:pt x="55" y="740"/>
                  <a:pt x="66" y="770"/>
                  <a:pt x="66" y="770"/>
                </a:cubicBezTo>
                <a:cubicBezTo>
                  <a:pt x="66" y="770"/>
                  <a:pt x="69" y="784"/>
                  <a:pt x="76" y="790"/>
                </a:cubicBezTo>
                <a:cubicBezTo>
                  <a:pt x="83" y="796"/>
                  <a:pt x="79" y="826"/>
                  <a:pt x="79" y="826"/>
                </a:cubicBezTo>
                <a:cubicBezTo>
                  <a:pt x="76" y="845"/>
                  <a:pt x="76" y="845"/>
                  <a:pt x="76" y="845"/>
                </a:cubicBezTo>
                <a:cubicBezTo>
                  <a:pt x="92" y="862"/>
                  <a:pt x="92" y="862"/>
                  <a:pt x="92" y="862"/>
                </a:cubicBezTo>
                <a:cubicBezTo>
                  <a:pt x="92" y="862"/>
                  <a:pt x="82" y="889"/>
                  <a:pt x="82" y="903"/>
                </a:cubicBezTo>
                <a:cubicBezTo>
                  <a:pt x="82" y="917"/>
                  <a:pt x="82" y="947"/>
                  <a:pt x="82" y="947"/>
                </a:cubicBezTo>
                <a:cubicBezTo>
                  <a:pt x="66" y="972"/>
                  <a:pt x="66" y="972"/>
                  <a:pt x="66" y="972"/>
                </a:cubicBezTo>
                <a:cubicBezTo>
                  <a:pt x="76" y="979"/>
                  <a:pt x="76" y="979"/>
                  <a:pt x="76" y="979"/>
                </a:cubicBezTo>
                <a:cubicBezTo>
                  <a:pt x="76" y="979"/>
                  <a:pt x="72" y="995"/>
                  <a:pt x="72" y="1004"/>
                </a:cubicBezTo>
                <a:cubicBezTo>
                  <a:pt x="72" y="1012"/>
                  <a:pt x="66" y="1056"/>
                  <a:pt x="66" y="1056"/>
                </a:cubicBezTo>
                <a:cubicBezTo>
                  <a:pt x="56" y="1058"/>
                  <a:pt x="56" y="1058"/>
                  <a:pt x="56" y="1058"/>
                </a:cubicBezTo>
                <a:cubicBezTo>
                  <a:pt x="56" y="1072"/>
                  <a:pt x="56" y="1072"/>
                  <a:pt x="56" y="1072"/>
                </a:cubicBezTo>
                <a:cubicBezTo>
                  <a:pt x="72" y="1102"/>
                  <a:pt x="72" y="1102"/>
                  <a:pt x="72" y="1102"/>
                </a:cubicBezTo>
                <a:cubicBezTo>
                  <a:pt x="72" y="1102"/>
                  <a:pt x="72" y="1121"/>
                  <a:pt x="72" y="1131"/>
                </a:cubicBezTo>
                <a:cubicBezTo>
                  <a:pt x="72" y="1142"/>
                  <a:pt x="95" y="1149"/>
                  <a:pt x="101" y="1165"/>
                </a:cubicBezTo>
                <a:cubicBezTo>
                  <a:pt x="107" y="1180"/>
                  <a:pt x="98" y="1218"/>
                  <a:pt x="98" y="1218"/>
                </a:cubicBezTo>
                <a:cubicBezTo>
                  <a:pt x="107" y="1225"/>
                  <a:pt x="107" y="1225"/>
                  <a:pt x="107" y="1225"/>
                </a:cubicBezTo>
                <a:cubicBezTo>
                  <a:pt x="107" y="1225"/>
                  <a:pt x="107" y="1254"/>
                  <a:pt x="107" y="1266"/>
                </a:cubicBezTo>
                <a:cubicBezTo>
                  <a:pt x="107" y="1278"/>
                  <a:pt x="134" y="1286"/>
                  <a:pt x="134" y="1286"/>
                </a:cubicBezTo>
                <a:cubicBezTo>
                  <a:pt x="129" y="1299"/>
                  <a:pt x="129" y="1299"/>
                  <a:pt x="129" y="1299"/>
                </a:cubicBezTo>
                <a:cubicBezTo>
                  <a:pt x="156" y="1299"/>
                  <a:pt x="156" y="1299"/>
                  <a:pt x="156" y="1299"/>
                </a:cubicBezTo>
                <a:cubicBezTo>
                  <a:pt x="156" y="1279"/>
                  <a:pt x="156" y="1279"/>
                  <a:pt x="156" y="1279"/>
                </a:cubicBezTo>
                <a:cubicBezTo>
                  <a:pt x="156" y="1279"/>
                  <a:pt x="169" y="1289"/>
                  <a:pt x="177" y="1290"/>
                </a:cubicBezTo>
                <a:cubicBezTo>
                  <a:pt x="186" y="1291"/>
                  <a:pt x="186" y="1277"/>
                  <a:pt x="186" y="1277"/>
                </a:cubicBezTo>
                <a:cubicBezTo>
                  <a:pt x="192" y="1290"/>
                  <a:pt x="192" y="1290"/>
                  <a:pt x="192" y="1290"/>
                </a:cubicBezTo>
                <a:cubicBezTo>
                  <a:pt x="192" y="1290"/>
                  <a:pt x="175" y="1300"/>
                  <a:pt x="173" y="1311"/>
                </a:cubicBezTo>
                <a:cubicBezTo>
                  <a:pt x="170" y="1322"/>
                  <a:pt x="186" y="1310"/>
                  <a:pt x="193" y="1313"/>
                </a:cubicBezTo>
                <a:cubicBezTo>
                  <a:pt x="200" y="1317"/>
                  <a:pt x="198" y="1330"/>
                  <a:pt x="198" y="1330"/>
                </a:cubicBezTo>
                <a:cubicBezTo>
                  <a:pt x="179" y="1328"/>
                  <a:pt x="179" y="1328"/>
                  <a:pt x="179" y="1328"/>
                </a:cubicBezTo>
                <a:cubicBezTo>
                  <a:pt x="190" y="1341"/>
                  <a:pt x="190" y="1341"/>
                  <a:pt x="190" y="1341"/>
                </a:cubicBezTo>
                <a:cubicBezTo>
                  <a:pt x="183" y="1349"/>
                  <a:pt x="183" y="1349"/>
                  <a:pt x="183" y="1349"/>
                </a:cubicBezTo>
                <a:cubicBezTo>
                  <a:pt x="195" y="1367"/>
                  <a:pt x="195" y="1367"/>
                  <a:pt x="195" y="1367"/>
                </a:cubicBezTo>
                <a:cubicBezTo>
                  <a:pt x="195" y="1367"/>
                  <a:pt x="188" y="1375"/>
                  <a:pt x="181" y="1384"/>
                </a:cubicBezTo>
                <a:cubicBezTo>
                  <a:pt x="174" y="1394"/>
                  <a:pt x="212" y="1403"/>
                  <a:pt x="212" y="1403"/>
                </a:cubicBezTo>
                <a:cubicBezTo>
                  <a:pt x="212" y="1403"/>
                  <a:pt x="205" y="1409"/>
                  <a:pt x="200" y="1413"/>
                </a:cubicBezTo>
                <a:cubicBezTo>
                  <a:pt x="195" y="1416"/>
                  <a:pt x="202" y="1427"/>
                  <a:pt x="212" y="1432"/>
                </a:cubicBezTo>
                <a:cubicBezTo>
                  <a:pt x="221" y="1436"/>
                  <a:pt x="234" y="1433"/>
                  <a:pt x="234" y="1433"/>
                </a:cubicBezTo>
                <a:cubicBezTo>
                  <a:pt x="239" y="1457"/>
                  <a:pt x="239" y="1457"/>
                  <a:pt x="239" y="1457"/>
                </a:cubicBezTo>
                <a:cubicBezTo>
                  <a:pt x="239" y="1457"/>
                  <a:pt x="219" y="1470"/>
                  <a:pt x="214" y="1477"/>
                </a:cubicBezTo>
                <a:cubicBezTo>
                  <a:pt x="209" y="1484"/>
                  <a:pt x="228" y="1485"/>
                  <a:pt x="228" y="1485"/>
                </a:cubicBezTo>
                <a:cubicBezTo>
                  <a:pt x="228" y="1485"/>
                  <a:pt x="252" y="1490"/>
                  <a:pt x="252" y="1497"/>
                </a:cubicBezTo>
                <a:cubicBezTo>
                  <a:pt x="252" y="1504"/>
                  <a:pt x="237" y="1498"/>
                  <a:pt x="227" y="1493"/>
                </a:cubicBezTo>
                <a:cubicBezTo>
                  <a:pt x="218" y="1488"/>
                  <a:pt x="216" y="1503"/>
                  <a:pt x="216" y="1503"/>
                </a:cubicBezTo>
                <a:cubicBezTo>
                  <a:pt x="235" y="1507"/>
                  <a:pt x="235" y="1507"/>
                  <a:pt x="235" y="1507"/>
                </a:cubicBezTo>
                <a:cubicBezTo>
                  <a:pt x="221" y="1514"/>
                  <a:pt x="221" y="1514"/>
                  <a:pt x="221" y="1514"/>
                </a:cubicBezTo>
                <a:cubicBezTo>
                  <a:pt x="222" y="1531"/>
                  <a:pt x="222" y="1531"/>
                  <a:pt x="222" y="1531"/>
                </a:cubicBezTo>
                <a:cubicBezTo>
                  <a:pt x="222" y="1531"/>
                  <a:pt x="238" y="1523"/>
                  <a:pt x="231" y="1544"/>
                </a:cubicBezTo>
                <a:cubicBezTo>
                  <a:pt x="224" y="1565"/>
                  <a:pt x="214" y="1535"/>
                  <a:pt x="214" y="1535"/>
                </a:cubicBezTo>
                <a:cubicBezTo>
                  <a:pt x="190" y="1536"/>
                  <a:pt x="190" y="1536"/>
                  <a:pt x="190" y="1536"/>
                </a:cubicBezTo>
                <a:cubicBezTo>
                  <a:pt x="206" y="1529"/>
                  <a:pt x="206" y="1529"/>
                  <a:pt x="206" y="1529"/>
                </a:cubicBezTo>
                <a:cubicBezTo>
                  <a:pt x="206" y="1529"/>
                  <a:pt x="189" y="1511"/>
                  <a:pt x="186" y="1512"/>
                </a:cubicBezTo>
                <a:cubicBezTo>
                  <a:pt x="182" y="1513"/>
                  <a:pt x="185" y="1522"/>
                  <a:pt x="185" y="1522"/>
                </a:cubicBezTo>
                <a:cubicBezTo>
                  <a:pt x="179" y="1516"/>
                  <a:pt x="179" y="1516"/>
                  <a:pt x="179" y="1516"/>
                </a:cubicBezTo>
                <a:cubicBezTo>
                  <a:pt x="154" y="1523"/>
                  <a:pt x="154" y="1523"/>
                  <a:pt x="154" y="1523"/>
                </a:cubicBezTo>
                <a:cubicBezTo>
                  <a:pt x="176" y="1528"/>
                  <a:pt x="176" y="1528"/>
                  <a:pt x="176" y="1528"/>
                </a:cubicBezTo>
                <a:cubicBezTo>
                  <a:pt x="176" y="1528"/>
                  <a:pt x="172" y="1531"/>
                  <a:pt x="168" y="1537"/>
                </a:cubicBezTo>
                <a:cubicBezTo>
                  <a:pt x="164" y="1543"/>
                  <a:pt x="148" y="1549"/>
                  <a:pt x="147" y="1558"/>
                </a:cubicBezTo>
                <a:cubicBezTo>
                  <a:pt x="146" y="1568"/>
                  <a:pt x="166" y="1572"/>
                  <a:pt x="169" y="1570"/>
                </a:cubicBezTo>
                <a:cubicBezTo>
                  <a:pt x="173" y="1568"/>
                  <a:pt x="161" y="1559"/>
                  <a:pt x="161" y="1559"/>
                </a:cubicBezTo>
                <a:cubicBezTo>
                  <a:pt x="176" y="1556"/>
                  <a:pt x="176" y="1556"/>
                  <a:pt x="176" y="1556"/>
                </a:cubicBezTo>
                <a:cubicBezTo>
                  <a:pt x="176" y="1556"/>
                  <a:pt x="183" y="1561"/>
                  <a:pt x="187" y="1565"/>
                </a:cubicBezTo>
                <a:cubicBezTo>
                  <a:pt x="190" y="1570"/>
                  <a:pt x="214" y="1567"/>
                  <a:pt x="214" y="1567"/>
                </a:cubicBezTo>
                <a:cubicBezTo>
                  <a:pt x="214" y="1567"/>
                  <a:pt x="229" y="1574"/>
                  <a:pt x="235" y="1582"/>
                </a:cubicBezTo>
                <a:cubicBezTo>
                  <a:pt x="241" y="1590"/>
                  <a:pt x="222" y="1598"/>
                  <a:pt x="222" y="1598"/>
                </a:cubicBezTo>
                <a:cubicBezTo>
                  <a:pt x="228" y="1608"/>
                  <a:pt x="228" y="1608"/>
                  <a:pt x="228" y="1608"/>
                </a:cubicBezTo>
                <a:cubicBezTo>
                  <a:pt x="240" y="1604"/>
                  <a:pt x="240" y="1604"/>
                  <a:pt x="240" y="1604"/>
                </a:cubicBezTo>
                <a:cubicBezTo>
                  <a:pt x="240" y="1615"/>
                  <a:pt x="240" y="1615"/>
                  <a:pt x="240" y="1615"/>
                </a:cubicBezTo>
                <a:cubicBezTo>
                  <a:pt x="252" y="1620"/>
                  <a:pt x="252" y="1620"/>
                  <a:pt x="252" y="1620"/>
                </a:cubicBezTo>
                <a:cubicBezTo>
                  <a:pt x="257" y="1604"/>
                  <a:pt x="257" y="1604"/>
                  <a:pt x="257" y="1604"/>
                </a:cubicBezTo>
                <a:cubicBezTo>
                  <a:pt x="266" y="1620"/>
                  <a:pt x="266" y="1620"/>
                  <a:pt x="266" y="1620"/>
                </a:cubicBezTo>
                <a:cubicBezTo>
                  <a:pt x="266" y="1620"/>
                  <a:pt x="285" y="1620"/>
                  <a:pt x="283" y="1634"/>
                </a:cubicBezTo>
                <a:cubicBezTo>
                  <a:pt x="280" y="1648"/>
                  <a:pt x="258" y="1632"/>
                  <a:pt x="250" y="1630"/>
                </a:cubicBezTo>
                <a:cubicBezTo>
                  <a:pt x="241" y="1629"/>
                  <a:pt x="248" y="1643"/>
                  <a:pt x="248" y="1643"/>
                </a:cubicBezTo>
                <a:cubicBezTo>
                  <a:pt x="248" y="1643"/>
                  <a:pt x="269" y="1650"/>
                  <a:pt x="270" y="1665"/>
                </a:cubicBezTo>
                <a:cubicBezTo>
                  <a:pt x="271" y="1679"/>
                  <a:pt x="256" y="1674"/>
                  <a:pt x="256" y="1674"/>
                </a:cubicBezTo>
                <a:cubicBezTo>
                  <a:pt x="265" y="1686"/>
                  <a:pt x="265" y="1686"/>
                  <a:pt x="265" y="1686"/>
                </a:cubicBezTo>
                <a:cubicBezTo>
                  <a:pt x="274" y="1710"/>
                  <a:pt x="274" y="1710"/>
                  <a:pt x="274" y="1710"/>
                </a:cubicBezTo>
                <a:cubicBezTo>
                  <a:pt x="283" y="1681"/>
                  <a:pt x="283" y="1681"/>
                  <a:pt x="283" y="1681"/>
                </a:cubicBezTo>
                <a:cubicBezTo>
                  <a:pt x="283" y="1701"/>
                  <a:pt x="283" y="1701"/>
                  <a:pt x="283" y="1701"/>
                </a:cubicBezTo>
                <a:cubicBezTo>
                  <a:pt x="296" y="1717"/>
                  <a:pt x="296" y="1717"/>
                  <a:pt x="296" y="1717"/>
                </a:cubicBezTo>
                <a:cubicBezTo>
                  <a:pt x="280" y="1717"/>
                  <a:pt x="280" y="1717"/>
                  <a:pt x="280" y="1717"/>
                </a:cubicBezTo>
                <a:cubicBezTo>
                  <a:pt x="283" y="1730"/>
                  <a:pt x="283" y="1730"/>
                  <a:pt x="283" y="1730"/>
                </a:cubicBezTo>
                <a:cubicBezTo>
                  <a:pt x="298" y="1731"/>
                  <a:pt x="298" y="1731"/>
                  <a:pt x="298" y="1731"/>
                </a:cubicBezTo>
                <a:cubicBezTo>
                  <a:pt x="289" y="1739"/>
                  <a:pt x="289" y="1739"/>
                  <a:pt x="289" y="1739"/>
                </a:cubicBezTo>
                <a:cubicBezTo>
                  <a:pt x="309" y="1745"/>
                  <a:pt x="309" y="1745"/>
                  <a:pt x="309" y="1745"/>
                </a:cubicBezTo>
                <a:cubicBezTo>
                  <a:pt x="296" y="1753"/>
                  <a:pt x="296" y="1753"/>
                  <a:pt x="296" y="1753"/>
                </a:cubicBezTo>
                <a:cubicBezTo>
                  <a:pt x="315" y="1760"/>
                  <a:pt x="315" y="1760"/>
                  <a:pt x="315" y="1760"/>
                </a:cubicBezTo>
                <a:cubicBezTo>
                  <a:pt x="310" y="1770"/>
                  <a:pt x="310" y="1770"/>
                  <a:pt x="310" y="1770"/>
                </a:cubicBezTo>
                <a:cubicBezTo>
                  <a:pt x="322" y="1773"/>
                  <a:pt x="322" y="1773"/>
                  <a:pt x="322" y="1773"/>
                </a:cubicBezTo>
                <a:cubicBezTo>
                  <a:pt x="322" y="1773"/>
                  <a:pt x="324" y="1750"/>
                  <a:pt x="331" y="1762"/>
                </a:cubicBezTo>
                <a:cubicBezTo>
                  <a:pt x="338" y="1773"/>
                  <a:pt x="329" y="1779"/>
                  <a:pt x="323" y="1783"/>
                </a:cubicBezTo>
                <a:cubicBezTo>
                  <a:pt x="317" y="1786"/>
                  <a:pt x="323" y="1794"/>
                  <a:pt x="323" y="1794"/>
                </a:cubicBezTo>
                <a:cubicBezTo>
                  <a:pt x="343" y="1795"/>
                  <a:pt x="343" y="1795"/>
                  <a:pt x="343" y="1795"/>
                </a:cubicBezTo>
                <a:cubicBezTo>
                  <a:pt x="343" y="1795"/>
                  <a:pt x="344" y="1805"/>
                  <a:pt x="350" y="1810"/>
                </a:cubicBezTo>
                <a:cubicBezTo>
                  <a:pt x="356" y="1815"/>
                  <a:pt x="373" y="1824"/>
                  <a:pt x="373" y="1824"/>
                </a:cubicBezTo>
                <a:cubicBezTo>
                  <a:pt x="370" y="1802"/>
                  <a:pt x="370" y="1802"/>
                  <a:pt x="370" y="1802"/>
                </a:cubicBezTo>
                <a:cubicBezTo>
                  <a:pt x="370" y="1802"/>
                  <a:pt x="391" y="1810"/>
                  <a:pt x="407" y="1821"/>
                </a:cubicBezTo>
                <a:cubicBezTo>
                  <a:pt x="422" y="1831"/>
                  <a:pt x="409" y="1841"/>
                  <a:pt x="409" y="1841"/>
                </a:cubicBezTo>
                <a:cubicBezTo>
                  <a:pt x="420" y="1848"/>
                  <a:pt x="420" y="1848"/>
                  <a:pt x="420" y="1848"/>
                </a:cubicBezTo>
                <a:cubicBezTo>
                  <a:pt x="419" y="1861"/>
                  <a:pt x="419" y="1861"/>
                  <a:pt x="419" y="1861"/>
                </a:cubicBezTo>
                <a:cubicBezTo>
                  <a:pt x="458" y="1861"/>
                  <a:pt x="458" y="1861"/>
                  <a:pt x="458" y="1861"/>
                </a:cubicBezTo>
                <a:cubicBezTo>
                  <a:pt x="462" y="1868"/>
                  <a:pt x="462" y="1868"/>
                  <a:pt x="462" y="1868"/>
                </a:cubicBezTo>
                <a:cubicBezTo>
                  <a:pt x="442" y="1868"/>
                  <a:pt x="442" y="1868"/>
                  <a:pt x="442" y="1868"/>
                </a:cubicBezTo>
                <a:cubicBezTo>
                  <a:pt x="434" y="1876"/>
                  <a:pt x="434" y="1876"/>
                  <a:pt x="434" y="1876"/>
                </a:cubicBezTo>
                <a:cubicBezTo>
                  <a:pt x="421" y="1877"/>
                  <a:pt x="421" y="1877"/>
                  <a:pt x="421" y="1877"/>
                </a:cubicBezTo>
                <a:cubicBezTo>
                  <a:pt x="410" y="1889"/>
                  <a:pt x="410" y="1889"/>
                  <a:pt x="410" y="1889"/>
                </a:cubicBezTo>
                <a:cubicBezTo>
                  <a:pt x="430" y="1892"/>
                  <a:pt x="430" y="1892"/>
                  <a:pt x="430" y="1892"/>
                </a:cubicBezTo>
                <a:cubicBezTo>
                  <a:pt x="426" y="1902"/>
                  <a:pt x="426" y="1902"/>
                  <a:pt x="426" y="1902"/>
                </a:cubicBezTo>
                <a:cubicBezTo>
                  <a:pt x="442" y="1900"/>
                  <a:pt x="442" y="1900"/>
                  <a:pt x="442" y="1900"/>
                </a:cubicBezTo>
                <a:cubicBezTo>
                  <a:pt x="444" y="1887"/>
                  <a:pt x="444" y="1887"/>
                  <a:pt x="444" y="1887"/>
                </a:cubicBezTo>
                <a:cubicBezTo>
                  <a:pt x="459" y="1893"/>
                  <a:pt x="459" y="1893"/>
                  <a:pt x="459" y="1893"/>
                </a:cubicBezTo>
                <a:cubicBezTo>
                  <a:pt x="459" y="1893"/>
                  <a:pt x="477" y="1868"/>
                  <a:pt x="486" y="1875"/>
                </a:cubicBezTo>
                <a:cubicBezTo>
                  <a:pt x="496" y="1882"/>
                  <a:pt x="467" y="1907"/>
                  <a:pt x="467" y="1907"/>
                </a:cubicBezTo>
                <a:cubicBezTo>
                  <a:pt x="467" y="1907"/>
                  <a:pt x="464" y="1900"/>
                  <a:pt x="455" y="1901"/>
                </a:cubicBezTo>
                <a:cubicBezTo>
                  <a:pt x="447" y="1902"/>
                  <a:pt x="452" y="1913"/>
                  <a:pt x="452" y="1913"/>
                </a:cubicBezTo>
                <a:cubicBezTo>
                  <a:pt x="440" y="1913"/>
                  <a:pt x="440" y="1913"/>
                  <a:pt x="440" y="1913"/>
                </a:cubicBezTo>
                <a:cubicBezTo>
                  <a:pt x="431" y="1910"/>
                  <a:pt x="419" y="1921"/>
                  <a:pt x="419" y="1921"/>
                </a:cubicBezTo>
                <a:cubicBezTo>
                  <a:pt x="428" y="1927"/>
                  <a:pt x="428" y="1927"/>
                  <a:pt x="428" y="1927"/>
                </a:cubicBezTo>
                <a:cubicBezTo>
                  <a:pt x="430" y="1945"/>
                  <a:pt x="430" y="1945"/>
                  <a:pt x="430" y="1945"/>
                </a:cubicBezTo>
                <a:cubicBezTo>
                  <a:pt x="450" y="1935"/>
                  <a:pt x="450" y="1935"/>
                  <a:pt x="450" y="1935"/>
                </a:cubicBezTo>
                <a:cubicBezTo>
                  <a:pt x="450" y="1935"/>
                  <a:pt x="455" y="1946"/>
                  <a:pt x="461" y="1945"/>
                </a:cubicBezTo>
                <a:cubicBezTo>
                  <a:pt x="466" y="1944"/>
                  <a:pt x="467" y="1924"/>
                  <a:pt x="476" y="191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2" name="Freeform 149"/>
          <p:cNvSpPr>
            <a:spLocks noChangeAspect="1"/>
          </p:cNvSpPr>
          <p:nvPr/>
        </p:nvSpPr>
        <p:spPr bwMode="gray">
          <a:xfrm>
            <a:off x="2648680" y="4293120"/>
            <a:ext cx="96837" cy="66675"/>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solidFill>
            <a:srgbClr val="C1C1C1"/>
          </a:solidFill>
          <a:ln w="9525">
            <a:noFill/>
            <a:round/>
            <a:headEnd/>
            <a:tailEnd/>
          </a:ln>
        </p:spPr>
        <p:txBody>
          <a:bodyPr/>
          <a:lstStyle/>
          <a:p>
            <a:pPr fontAlgn="auto">
              <a:spcBef>
                <a:spcPts val="0"/>
              </a:spcBef>
              <a:spcAft>
                <a:spcPts val="0"/>
              </a:spcAft>
              <a:defRPr/>
            </a:pPr>
            <a:endParaRPr lang="en-US" b="1" kern="0" dirty="0">
              <a:solidFill>
                <a:sysClr val="windowText" lastClr="000000"/>
              </a:solidFill>
            </a:endParaRPr>
          </a:p>
        </p:txBody>
      </p:sp>
      <p:sp>
        <p:nvSpPr>
          <p:cNvPr id="153" name="Freeform 150"/>
          <p:cNvSpPr>
            <a:spLocks noChangeAspect="1"/>
          </p:cNvSpPr>
          <p:nvPr/>
        </p:nvSpPr>
        <p:spPr bwMode="gray">
          <a:xfrm>
            <a:off x="2182813" y="3840163"/>
            <a:ext cx="74612" cy="65087"/>
          </a:xfrm>
          <a:custGeom>
            <a:avLst/>
            <a:gdLst>
              <a:gd name="T0" fmla="*/ 114 w 132"/>
              <a:gd name="T1" fmla="*/ 74 h 106"/>
              <a:gd name="T2" fmla="*/ 125 w 132"/>
              <a:gd name="T3" fmla="*/ 49 h 106"/>
              <a:gd name="T4" fmla="*/ 132 w 132"/>
              <a:gd name="T5" fmla="*/ 27 h 106"/>
              <a:gd name="T6" fmla="*/ 126 w 132"/>
              <a:gd name="T7" fmla="*/ 5 h 106"/>
              <a:gd name="T8" fmla="*/ 120 w 132"/>
              <a:gd name="T9" fmla="*/ 12 h 106"/>
              <a:gd name="T10" fmla="*/ 70 w 132"/>
              <a:gd name="T11" fmla="*/ 0 h 106"/>
              <a:gd name="T12" fmla="*/ 43 w 132"/>
              <a:gd name="T13" fmla="*/ 10 h 106"/>
              <a:gd name="T14" fmla="*/ 68 w 132"/>
              <a:gd name="T15" fmla="*/ 17 h 106"/>
              <a:gd name="T16" fmla="*/ 87 w 132"/>
              <a:gd name="T17" fmla="*/ 31 h 106"/>
              <a:gd name="T18" fmla="*/ 74 w 132"/>
              <a:gd name="T19" fmla="*/ 49 h 106"/>
              <a:gd name="T20" fmla="*/ 72 w 132"/>
              <a:gd name="T21" fmla="*/ 70 h 106"/>
              <a:gd name="T22" fmla="*/ 31 w 132"/>
              <a:gd name="T23" fmla="*/ 64 h 106"/>
              <a:gd name="T24" fmla="*/ 0 w 132"/>
              <a:gd name="T25" fmla="*/ 72 h 106"/>
              <a:gd name="T26" fmla="*/ 26 w 132"/>
              <a:gd name="T27" fmla="*/ 102 h 106"/>
              <a:gd name="T28" fmla="*/ 43 w 132"/>
              <a:gd name="T29" fmla="*/ 87 h 106"/>
              <a:gd name="T30" fmla="*/ 74 w 132"/>
              <a:gd name="T31" fmla="*/ 89 h 106"/>
              <a:gd name="T32" fmla="*/ 111 w 132"/>
              <a:gd name="T33" fmla="*/ 85 h 106"/>
              <a:gd name="T34" fmla="*/ 121 w 132"/>
              <a:gd name="T35" fmla="*/ 98 h 106"/>
              <a:gd name="T36" fmla="*/ 114 w 132"/>
              <a:gd name="T37"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6">
                <a:moveTo>
                  <a:pt x="114" y="74"/>
                </a:moveTo>
                <a:cubicBezTo>
                  <a:pt x="114" y="74"/>
                  <a:pt x="122" y="58"/>
                  <a:pt x="125" y="49"/>
                </a:cubicBezTo>
                <a:cubicBezTo>
                  <a:pt x="127" y="40"/>
                  <a:pt x="131" y="37"/>
                  <a:pt x="132" y="27"/>
                </a:cubicBezTo>
                <a:cubicBezTo>
                  <a:pt x="132" y="21"/>
                  <a:pt x="128" y="11"/>
                  <a:pt x="126" y="5"/>
                </a:cubicBezTo>
                <a:cubicBezTo>
                  <a:pt x="121" y="8"/>
                  <a:pt x="120" y="12"/>
                  <a:pt x="120" y="12"/>
                </a:cubicBezTo>
                <a:cubicBezTo>
                  <a:pt x="120" y="12"/>
                  <a:pt x="85" y="0"/>
                  <a:pt x="70" y="0"/>
                </a:cubicBezTo>
                <a:cubicBezTo>
                  <a:pt x="56" y="0"/>
                  <a:pt x="49" y="2"/>
                  <a:pt x="43" y="10"/>
                </a:cubicBezTo>
                <a:cubicBezTo>
                  <a:pt x="37" y="17"/>
                  <a:pt x="62" y="17"/>
                  <a:pt x="68" y="17"/>
                </a:cubicBezTo>
                <a:cubicBezTo>
                  <a:pt x="74" y="17"/>
                  <a:pt x="87" y="31"/>
                  <a:pt x="87" y="31"/>
                </a:cubicBezTo>
                <a:cubicBezTo>
                  <a:pt x="87" y="31"/>
                  <a:pt x="72" y="34"/>
                  <a:pt x="74" y="49"/>
                </a:cubicBezTo>
                <a:cubicBezTo>
                  <a:pt x="76" y="65"/>
                  <a:pt x="84" y="70"/>
                  <a:pt x="72" y="70"/>
                </a:cubicBezTo>
                <a:cubicBezTo>
                  <a:pt x="59" y="70"/>
                  <a:pt x="39" y="63"/>
                  <a:pt x="31" y="64"/>
                </a:cubicBezTo>
                <a:cubicBezTo>
                  <a:pt x="22" y="66"/>
                  <a:pt x="6" y="62"/>
                  <a:pt x="0" y="72"/>
                </a:cubicBezTo>
                <a:cubicBezTo>
                  <a:pt x="0" y="72"/>
                  <a:pt x="18" y="98"/>
                  <a:pt x="26" y="102"/>
                </a:cubicBezTo>
                <a:cubicBezTo>
                  <a:pt x="35" y="106"/>
                  <a:pt x="43" y="87"/>
                  <a:pt x="43" y="87"/>
                </a:cubicBezTo>
                <a:cubicBezTo>
                  <a:pt x="43" y="87"/>
                  <a:pt x="57" y="89"/>
                  <a:pt x="74" y="89"/>
                </a:cubicBezTo>
                <a:cubicBezTo>
                  <a:pt x="90" y="89"/>
                  <a:pt x="111" y="85"/>
                  <a:pt x="111" y="85"/>
                </a:cubicBezTo>
                <a:cubicBezTo>
                  <a:pt x="121" y="98"/>
                  <a:pt x="121" y="98"/>
                  <a:pt x="121" y="98"/>
                </a:cubicBezTo>
                <a:lnTo>
                  <a:pt x="114" y="7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5" name="Freeform 152"/>
          <p:cNvSpPr>
            <a:spLocks noChangeAspect="1" noEditPoints="1"/>
          </p:cNvSpPr>
          <p:nvPr/>
        </p:nvSpPr>
        <p:spPr bwMode="gray">
          <a:xfrm>
            <a:off x="4600575" y="5237163"/>
            <a:ext cx="433388" cy="422275"/>
          </a:xfrm>
          <a:custGeom>
            <a:avLst/>
            <a:gdLst>
              <a:gd name="T0" fmla="*/ 725 w 759"/>
              <a:gd name="T1" fmla="*/ 254 h 682"/>
              <a:gd name="T2" fmla="*/ 696 w 759"/>
              <a:gd name="T3" fmla="*/ 278 h 682"/>
              <a:gd name="T4" fmla="*/ 673 w 759"/>
              <a:gd name="T5" fmla="*/ 221 h 682"/>
              <a:gd name="T6" fmla="*/ 708 w 759"/>
              <a:gd name="T7" fmla="*/ 206 h 682"/>
              <a:gd name="T8" fmla="*/ 727 w 759"/>
              <a:gd name="T9" fmla="*/ 125 h 682"/>
              <a:gd name="T10" fmla="*/ 696 w 759"/>
              <a:gd name="T11" fmla="*/ 15 h 682"/>
              <a:gd name="T12" fmla="*/ 649 w 759"/>
              <a:gd name="T13" fmla="*/ 8 h 682"/>
              <a:gd name="T14" fmla="*/ 586 w 759"/>
              <a:gd name="T15" fmla="*/ 2 h 682"/>
              <a:gd name="T16" fmla="*/ 549 w 759"/>
              <a:gd name="T17" fmla="*/ 25 h 682"/>
              <a:gd name="T18" fmla="*/ 495 w 759"/>
              <a:gd name="T19" fmla="*/ 77 h 682"/>
              <a:gd name="T20" fmla="*/ 461 w 759"/>
              <a:gd name="T21" fmla="*/ 137 h 682"/>
              <a:gd name="T22" fmla="*/ 436 w 759"/>
              <a:gd name="T23" fmla="*/ 152 h 682"/>
              <a:gd name="T24" fmla="*/ 402 w 759"/>
              <a:gd name="T25" fmla="*/ 192 h 682"/>
              <a:gd name="T26" fmla="*/ 364 w 759"/>
              <a:gd name="T27" fmla="*/ 190 h 682"/>
              <a:gd name="T28" fmla="*/ 337 w 759"/>
              <a:gd name="T29" fmla="*/ 179 h 682"/>
              <a:gd name="T30" fmla="*/ 290 w 759"/>
              <a:gd name="T31" fmla="*/ 212 h 682"/>
              <a:gd name="T32" fmla="*/ 263 w 759"/>
              <a:gd name="T33" fmla="*/ 240 h 682"/>
              <a:gd name="T34" fmla="*/ 244 w 759"/>
              <a:gd name="T35" fmla="*/ 251 h 682"/>
              <a:gd name="T36" fmla="*/ 193 w 759"/>
              <a:gd name="T37" fmla="*/ 231 h 682"/>
              <a:gd name="T38" fmla="*/ 196 w 759"/>
              <a:gd name="T39" fmla="*/ 189 h 682"/>
              <a:gd name="T40" fmla="*/ 166 w 759"/>
              <a:gd name="T41" fmla="*/ 143 h 682"/>
              <a:gd name="T42" fmla="*/ 142 w 759"/>
              <a:gd name="T43" fmla="*/ 343 h 682"/>
              <a:gd name="T44" fmla="*/ 129 w 759"/>
              <a:gd name="T45" fmla="*/ 353 h 682"/>
              <a:gd name="T46" fmla="*/ 114 w 759"/>
              <a:gd name="T47" fmla="*/ 367 h 682"/>
              <a:gd name="T48" fmla="*/ 88 w 759"/>
              <a:gd name="T49" fmla="*/ 369 h 682"/>
              <a:gd name="T50" fmla="*/ 65 w 759"/>
              <a:gd name="T51" fmla="*/ 357 h 682"/>
              <a:gd name="T52" fmla="*/ 41 w 759"/>
              <a:gd name="T53" fmla="*/ 330 h 682"/>
              <a:gd name="T54" fmla="*/ 12 w 759"/>
              <a:gd name="T55" fmla="*/ 340 h 682"/>
              <a:gd name="T56" fmla="*/ 0 w 759"/>
              <a:gd name="T57" fmla="*/ 345 h 682"/>
              <a:gd name="T58" fmla="*/ 31 w 759"/>
              <a:gd name="T59" fmla="*/ 407 h 682"/>
              <a:gd name="T60" fmla="*/ 83 w 759"/>
              <a:gd name="T61" fmla="*/ 523 h 682"/>
              <a:gd name="T62" fmla="*/ 61 w 759"/>
              <a:gd name="T63" fmla="*/ 572 h 682"/>
              <a:gd name="T64" fmla="*/ 81 w 759"/>
              <a:gd name="T65" fmla="*/ 649 h 682"/>
              <a:gd name="T66" fmla="*/ 103 w 759"/>
              <a:gd name="T67" fmla="*/ 650 h 682"/>
              <a:gd name="T68" fmla="*/ 145 w 759"/>
              <a:gd name="T69" fmla="*/ 679 h 682"/>
              <a:gd name="T70" fmla="*/ 233 w 759"/>
              <a:gd name="T71" fmla="*/ 662 h 682"/>
              <a:gd name="T72" fmla="*/ 292 w 759"/>
              <a:gd name="T73" fmla="*/ 646 h 682"/>
              <a:gd name="T74" fmla="*/ 366 w 759"/>
              <a:gd name="T75" fmla="*/ 646 h 682"/>
              <a:gd name="T76" fmla="*/ 406 w 759"/>
              <a:gd name="T77" fmla="*/ 637 h 682"/>
              <a:gd name="T78" fmla="*/ 473 w 759"/>
              <a:gd name="T79" fmla="*/ 617 h 682"/>
              <a:gd name="T80" fmla="*/ 538 w 759"/>
              <a:gd name="T81" fmla="*/ 565 h 682"/>
              <a:gd name="T82" fmla="*/ 615 w 759"/>
              <a:gd name="T83" fmla="*/ 500 h 682"/>
              <a:gd name="T84" fmla="*/ 686 w 759"/>
              <a:gd name="T85" fmla="*/ 379 h 682"/>
              <a:gd name="T86" fmla="*/ 748 w 759"/>
              <a:gd name="T87" fmla="*/ 297 h 682"/>
              <a:gd name="T88" fmla="*/ 746 w 759"/>
              <a:gd name="T89" fmla="*/ 250 h 682"/>
              <a:gd name="T90" fmla="*/ 563 w 759"/>
              <a:gd name="T91" fmla="*/ 428 h 682"/>
              <a:gd name="T92" fmla="*/ 531 w 759"/>
              <a:gd name="T93" fmla="*/ 456 h 682"/>
              <a:gd name="T94" fmla="*/ 498 w 759"/>
              <a:gd name="T95" fmla="*/ 437 h 682"/>
              <a:gd name="T96" fmla="*/ 481 w 759"/>
              <a:gd name="T97" fmla="*/ 401 h 682"/>
              <a:gd name="T98" fmla="*/ 500 w 759"/>
              <a:gd name="T99" fmla="*/ 389 h 682"/>
              <a:gd name="T100" fmla="*/ 519 w 759"/>
              <a:gd name="T101" fmla="*/ 362 h 682"/>
              <a:gd name="T102" fmla="*/ 535 w 759"/>
              <a:gd name="T103" fmla="*/ 351 h 682"/>
              <a:gd name="T104" fmla="*/ 564 w 759"/>
              <a:gd name="T105" fmla="*/ 349 h 682"/>
              <a:gd name="T106" fmla="*/ 591 w 759"/>
              <a:gd name="T107" fmla="*/ 377 h 682"/>
              <a:gd name="T108" fmla="*/ 577 w 759"/>
              <a:gd name="T109" fmla="*/ 4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9" h="682">
                <a:moveTo>
                  <a:pt x="746" y="250"/>
                </a:moveTo>
                <a:cubicBezTo>
                  <a:pt x="738" y="246"/>
                  <a:pt x="725" y="254"/>
                  <a:pt x="725" y="254"/>
                </a:cubicBezTo>
                <a:cubicBezTo>
                  <a:pt x="718" y="279"/>
                  <a:pt x="718" y="279"/>
                  <a:pt x="718" y="279"/>
                </a:cubicBezTo>
                <a:cubicBezTo>
                  <a:pt x="718" y="279"/>
                  <a:pt x="703" y="278"/>
                  <a:pt x="696" y="278"/>
                </a:cubicBezTo>
                <a:cubicBezTo>
                  <a:pt x="689" y="278"/>
                  <a:pt x="666" y="262"/>
                  <a:pt x="664" y="250"/>
                </a:cubicBezTo>
                <a:cubicBezTo>
                  <a:pt x="662" y="238"/>
                  <a:pt x="670" y="225"/>
                  <a:pt x="673" y="221"/>
                </a:cubicBezTo>
                <a:cubicBezTo>
                  <a:pt x="676" y="217"/>
                  <a:pt x="682" y="192"/>
                  <a:pt x="689" y="192"/>
                </a:cubicBezTo>
                <a:cubicBezTo>
                  <a:pt x="696" y="192"/>
                  <a:pt x="708" y="206"/>
                  <a:pt x="708" y="206"/>
                </a:cubicBezTo>
                <a:cubicBezTo>
                  <a:pt x="726" y="182"/>
                  <a:pt x="726" y="182"/>
                  <a:pt x="726" y="182"/>
                </a:cubicBezTo>
                <a:cubicBezTo>
                  <a:pt x="726" y="182"/>
                  <a:pt x="726" y="134"/>
                  <a:pt x="727" y="125"/>
                </a:cubicBezTo>
                <a:cubicBezTo>
                  <a:pt x="728" y="116"/>
                  <a:pt x="707" y="84"/>
                  <a:pt x="705" y="75"/>
                </a:cubicBezTo>
                <a:cubicBezTo>
                  <a:pt x="703" y="66"/>
                  <a:pt x="696" y="15"/>
                  <a:pt x="696" y="15"/>
                </a:cubicBezTo>
                <a:cubicBezTo>
                  <a:pt x="684" y="8"/>
                  <a:pt x="684" y="8"/>
                  <a:pt x="684" y="8"/>
                </a:cubicBezTo>
                <a:cubicBezTo>
                  <a:pt x="684" y="8"/>
                  <a:pt x="657" y="9"/>
                  <a:pt x="649" y="8"/>
                </a:cubicBezTo>
                <a:cubicBezTo>
                  <a:pt x="641" y="7"/>
                  <a:pt x="625" y="0"/>
                  <a:pt x="625" y="0"/>
                </a:cubicBezTo>
                <a:cubicBezTo>
                  <a:pt x="586" y="2"/>
                  <a:pt x="586" y="2"/>
                  <a:pt x="586" y="2"/>
                </a:cubicBezTo>
                <a:cubicBezTo>
                  <a:pt x="578" y="18"/>
                  <a:pt x="578" y="18"/>
                  <a:pt x="578" y="18"/>
                </a:cubicBezTo>
                <a:cubicBezTo>
                  <a:pt x="578" y="18"/>
                  <a:pt x="554" y="19"/>
                  <a:pt x="549" y="25"/>
                </a:cubicBezTo>
                <a:cubicBezTo>
                  <a:pt x="544" y="31"/>
                  <a:pt x="530" y="57"/>
                  <a:pt x="519" y="64"/>
                </a:cubicBezTo>
                <a:cubicBezTo>
                  <a:pt x="508" y="71"/>
                  <a:pt x="505" y="70"/>
                  <a:pt x="495" y="77"/>
                </a:cubicBezTo>
                <a:cubicBezTo>
                  <a:pt x="485" y="84"/>
                  <a:pt x="484" y="107"/>
                  <a:pt x="484" y="113"/>
                </a:cubicBezTo>
                <a:cubicBezTo>
                  <a:pt x="484" y="119"/>
                  <a:pt x="461" y="137"/>
                  <a:pt x="461" y="137"/>
                </a:cubicBezTo>
                <a:cubicBezTo>
                  <a:pt x="450" y="140"/>
                  <a:pt x="450" y="140"/>
                  <a:pt x="450" y="140"/>
                </a:cubicBezTo>
                <a:cubicBezTo>
                  <a:pt x="436" y="152"/>
                  <a:pt x="436" y="152"/>
                  <a:pt x="436" y="152"/>
                </a:cubicBezTo>
                <a:cubicBezTo>
                  <a:pt x="436" y="152"/>
                  <a:pt x="432" y="185"/>
                  <a:pt x="421" y="192"/>
                </a:cubicBezTo>
                <a:cubicBezTo>
                  <a:pt x="410" y="199"/>
                  <a:pt x="402" y="192"/>
                  <a:pt x="402" y="192"/>
                </a:cubicBezTo>
                <a:cubicBezTo>
                  <a:pt x="402" y="192"/>
                  <a:pt x="399" y="197"/>
                  <a:pt x="389" y="199"/>
                </a:cubicBezTo>
                <a:cubicBezTo>
                  <a:pt x="379" y="201"/>
                  <a:pt x="364" y="190"/>
                  <a:pt x="364" y="190"/>
                </a:cubicBezTo>
                <a:cubicBezTo>
                  <a:pt x="347" y="189"/>
                  <a:pt x="347" y="189"/>
                  <a:pt x="347" y="189"/>
                </a:cubicBezTo>
                <a:cubicBezTo>
                  <a:pt x="337" y="179"/>
                  <a:pt x="337" y="179"/>
                  <a:pt x="337" y="179"/>
                </a:cubicBezTo>
                <a:cubicBezTo>
                  <a:pt x="337" y="179"/>
                  <a:pt x="321" y="167"/>
                  <a:pt x="308" y="167"/>
                </a:cubicBezTo>
                <a:cubicBezTo>
                  <a:pt x="295" y="167"/>
                  <a:pt x="290" y="205"/>
                  <a:pt x="290" y="212"/>
                </a:cubicBezTo>
                <a:cubicBezTo>
                  <a:pt x="290" y="219"/>
                  <a:pt x="279" y="217"/>
                  <a:pt x="272" y="220"/>
                </a:cubicBezTo>
                <a:cubicBezTo>
                  <a:pt x="265" y="223"/>
                  <a:pt x="263" y="240"/>
                  <a:pt x="263" y="240"/>
                </a:cubicBezTo>
                <a:cubicBezTo>
                  <a:pt x="263" y="240"/>
                  <a:pt x="253" y="238"/>
                  <a:pt x="249" y="239"/>
                </a:cubicBezTo>
                <a:cubicBezTo>
                  <a:pt x="245" y="240"/>
                  <a:pt x="244" y="251"/>
                  <a:pt x="244" y="251"/>
                </a:cubicBezTo>
                <a:cubicBezTo>
                  <a:pt x="244" y="251"/>
                  <a:pt x="198" y="256"/>
                  <a:pt x="193" y="253"/>
                </a:cubicBezTo>
                <a:cubicBezTo>
                  <a:pt x="188" y="250"/>
                  <a:pt x="193" y="231"/>
                  <a:pt x="193" y="231"/>
                </a:cubicBezTo>
                <a:cubicBezTo>
                  <a:pt x="193" y="231"/>
                  <a:pt x="201" y="218"/>
                  <a:pt x="203" y="209"/>
                </a:cubicBezTo>
                <a:cubicBezTo>
                  <a:pt x="205" y="200"/>
                  <a:pt x="196" y="189"/>
                  <a:pt x="196" y="189"/>
                </a:cubicBezTo>
                <a:cubicBezTo>
                  <a:pt x="196" y="189"/>
                  <a:pt x="197" y="179"/>
                  <a:pt x="188" y="160"/>
                </a:cubicBezTo>
                <a:cubicBezTo>
                  <a:pt x="184" y="152"/>
                  <a:pt x="175" y="147"/>
                  <a:pt x="166" y="143"/>
                </a:cubicBezTo>
                <a:cubicBezTo>
                  <a:pt x="163" y="339"/>
                  <a:pt x="163" y="339"/>
                  <a:pt x="163" y="339"/>
                </a:cubicBezTo>
                <a:cubicBezTo>
                  <a:pt x="163" y="339"/>
                  <a:pt x="149" y="340"/>
                  <a:pt x="142" y="343"/>
                </a:cubicBezTo>
                <a:cubicBezTo>
                  <a:pt x="135" y="346"/>
                  <a:pt x="137" y="351"/>
                  <a:pt x="137" y="351"/>
                </a:cubicBezTo>
                <a:cubicBezTo>
                  <a:pt x="129" y="353"/>
                  <a:pt x="129" y="353"/>
                  <a:pt x="129" y="353"/>
                </a:cubicBezTo>
                <a:cubicBezTo>
                  <a:pt x="129" y="353"/>
                  <a:pt x="132" y="367"/>
                  <a:pt x="126" y="367"/>
                </a:cubicBezTo>
                <a:cubicBezTo>
                  <a:pt x="121" y="367"/>
                  <a:pt x="114" y="367"/>
                  <a:pt x="114" y="367"/>
                </a:cubicBezTo>
                <a:cubicBezTo>
                  <a:pt x="114" y="367"/>
                  <a:pt x="110" y="361"/>
                  <a:pt x="102" y="361"/>
                </a:cubicBezTo>
                <a:cubicBezTo>
                  <a:pt x="94" y="361"/>
                  <a:pt x="88" y="369"/>
                  <a:pt x="88" y="369"/>
                </a:cubicBezTo>
                <a:cubicBezTo>
                  <a:pt x="76" y="369"/>
                  <a:pt x="76" y="369"/>
                  <a:pt x="76" y="369"/>
                </a:cubicBezTo>
                <a:cubicBezTo>
                  <a:pt x="76" y="369"/>
                  <a:pt x="72" y="361"/>
                  <a:pt x="65" y="357"/>
                </a:cubicBezTo>
                <a:cubicBezTo>
                  <a:pt x="58" y="353"/>
                  <a:pt x="49" y="359"/>
                  <a:pt x="45" y="352"/>
                </a:cubicBezTo>
                <a:cubicBezTo>
                  <a:pt x="40" y="345"/>
                  <a:pt x="41" y="330"/>
                  <a:pt x="41" y="330"/>
                </a:cubicBezTo>
                <a:cubicBezTo>
                  <a:pt x="41" y="330"/>
                  <a:pt x="31" y="318"/>
                  <a:pt x="27" y="317"/>
                </a:cubicBezTo>
                <a:cubicBezTo>
                  <a:pt x="23" y="316"/>
                  <a:pt x="12" y="340"/>
                  <a:pt x="12" y="340"/>
                </a:cubicBezTo>
                <a:cubicBezTo>
                  <a:pt x="0" y="346"/>
                  <a:pt x="0" y="346"/>
                  <a:pt x="0" y="346"/>
                </a:cubicBezTo>
                <a:cubicBezTo>
                  <a:pt x="0" y="345"/>
                  <a:pt x="0" y="345"/>
                  <a:pt x="0" y="345"/>
                </a:cubicBezTo>
                <a:cubicBezTo>
                  <a:pt x="0" y="345"/>
                  <a:pt x="7" y="368"/>
                  <a:pt x="11" y="372"/>
                </a:cubicBezTo>
                <a:cubicBezTo>
                  <a:pt x="15" y="376"/>
                  <a:pt x="31" y="394"/>
                  <a:pt x="31" y="407"/>
                </a:cubicBezTo>
                <a:cubicBezTo>
                  <a:pt x="31" y="420"/>
                  <a:pt x="28" y="446"/>
                  <a:pt x="38" y="461"/>
                </a:cubicBezTo>
                <a:cubicBezTo>
                  <a:pt x="48" y="476"/>
                  <a:pt x="83" y="509"/>
                  <a:pt x="83" y="523"/>
                </a:cubicBezTo>
                <a:cubicBezTo>
                  <a:pt x="83" y="537"/>
                  <a:pt x="82" y="564"/>
                  <a:pt x="78" y="568"/>
                </a:cubicBezTo>
                <a:cubicBezTo>
                  <a:pt x="74" y="572"/>
                  <a:pt x="62" y="564"/>
                  <a:pt x="61" y="572"/>
                </a:cubicBezTo>
                <a:cubicBezTo>
                  <a:pt x="60" y="580"/>
                  <a:pt x="63" y="588"/>
                  <a:pt x="73" y="605"/>
                </a:cubicBezTo>
                <a:cubicBezTo>
                  <a:pt x="83" y="622"/>
                  <a:pt x="75" y="641"/>
                  <a:pt x="81" y="649"/>
                </a:cubicBezTo>
                <a:cubicBezTo>
                  <a:pt x="87" y="657"/>
                  <a:pt x="84" y="646"/>
                  <a:pt x="90" y="643"/>
                </a:cubicBezTo>
                <a:cubicBezTo>
                  <a:pt x="96" y="640"/>
                  <a:pt x="103" y="650"/>
                  <a:pt x="103" y="650"/>
                </a:cubicBezTo>
                <a:cubicBezTo>
                  <a:pt x="121" y="656"/>
                  <a:pt x="121" y="656"/>
                  <a:pt x="121" y="656"/>
                </a:cubicBezTo>
                <a:cubicBezTo>
                  <a:pt x="121" y="656"/>
                  <a:pt x="126" y="682"/>
                  <a:pt x="145" y="679"/>
                </a:cubicBezTo>
                <a:cubicBezTo>
                  <a:pt x="164" y="676"/>
                  <a:pt x="165" y="662"/>
                  <a:pt x="177" y="658"/>
                </a:cubicBezTo>
                <a:cubicBezTo>
                  <a:pt x="189" y="654"/>
                  <a:pt x="224" y="665"/>
                  <a:pt x="233" y="662"/>
                </a:cubicBezTo>
                <a:cubicBezTo>
                  <a:pt x="242" y="659"/>
                  <a:pt x="238" y="638"/>
                  <a:pt x="261" y="638"/>
                </a:cubicBezTo>
                <a:cubicBezTo>
                  <a:pt x="284" y="638"/>
                  <a:pt x="292" y="646"/>
                  <a:pt x="292" y="646"/>
                </a:cubicBezTo>
                <a:cubicBezTo>
                  <a:pt x="292" y="646"/>
                  <a:pt x="303" y="635"/>
                  <a:pt x="326" y="636"/>
                </a:cubicBezTo>
                <a:cubicBezTo>
                  <a:pt x="349" y="637"/>
                  <a:pt x="361" y="647"/>
                  <a:pt x="366" y="646"/>
                </a:cubicBezTo>
                <a:cubicBezTo>
                  <a:pt x="371" y="645"/>
                  <a:pt x="383" y="635"/>
                  <a:pt x="383" y="635"/>
                </a:cubicBezTo>
                <a:cubicBezTo>
                  <a:pt x="383" y="635"/>
                  <a:pt x="397" y="642"/>
                  <a:pt x="406" y="637"/>
                </a:cubicBezTo>
                <a:cubicBezTo>
                  <a:pt x="415" y="632"/>
                  <a:pt x="427" y="624"/>
                  <a:pt x="427" y="624"/>
                </a:cubicBezTo>
                <a:cubicBezTo>
                  <a:pt x="427" y="624"/>
                  <a:pt x="451" y="632"/>
                  <a:pt x="473" y="617"/>
                </a:cubicBezTo>
                <a:cubicBezTo>
                  <a:pt x="495" y="602"/>
                  <a:pt x="525" y="573"/>
                  <a:pt x="525" y="573"/>
                </a:cubicBezTo>
                <a:cubicBezTo>
                  <a:pt x="538" y="565"/>
                  <a:pt x="538" y="565"/>
                  <a:pt x="538" y="565"/>
                </a:cubicBezTo>
                <a:cubicBezTo>
                  <a:pt x="600" y="499"/>
                  <a:pt x="600" y="499"/>
                  <a:pt x="600" y="499"/>
                </a:cubicBezTo>
                <a:cubicBezTo>
                  <a:pt x="615" y="500"/>
                  <a:pt x="615" y="500"/>
                  <a:pt x="615" y="500"/>
                </a:cubicBezTo>
                <a:cubicBezTo>
                  <a:pt x="615" y="500"/>
                  <a:pt x="652" y="449"/>
                  <a:pt x="656" y="435"/>
                </a:cubicBezTo>
                <a:cubicBezTo>
                  <a:pt x="660" y="421"/>
                  <a:pt x="677" y="385"/>
                  <a:pt x="686" y="379"/>
                </a:cubicBezTo>
                <a:cubicBezTo>
                  <a:pt x="695" y="373"/>
                  <a:pt x="726" y="360"/>
                  <a:pt x="729" y="349"/>
                </a:cubicBezTo>
                <a:cubicBezTo>
                  <a:pt x="732" y="338"/>
                  <a:pt x="748" y="297"/>
                  <a:pt x="748" y="297"/>
                </a:cubicBezTo>
                <a:cubicBezTo>
                  <a:pt x="748" y="297"/>
                  <a:pt x="754" y="280"/>
                  <a:pt x="759" y="264"/>
                </a:cubicBezTo>
                <a:cubicBezTo>
                  <a:pt x="755" y="258"/>
                  <a:pt x="750" y="252"/>
                  <a:pt x="746" y="250"/>
                </a:cubicBezTo>
                <a:close/>
                <a:moveTo>
                  <a:pt x="580" y="418"/>
                </a:moveTo>
                <a:cubicBezTo>
                  <a:pt x="580" y="418"/>
                  <a:pt x="571" y="426"/>
                  <a:pt x="563" y="428"/>
                </a:cubicBezTo>
                <a:cubicBezTo>
                  <a:pt x="555" y="430"/>
                  <a:pt x="552" y="428"/>
                  <a:pt x="542" y="432"/>
                </a:cubicBezTo>
                <a:cubicBezTo>
                  <a:pt x="532" y="436"/>
                  <a:pt x="531" y="456"/>
                  <a:pt x="531" y="456"/>
                </a:cubicBezTo>
                <a:cubicBezTo>
                  <a:pt x="516" y="457"/>
                  <a:pt x="516" y="457"/>
                  <a:pt x="516" y="457"/>
                </a:cubicBezTo>
                <a:cubicBezTo>
                  <a:pt x="498" y="437"/>
                  <a:pt x="498" y="437"/>
                  <a:pt x="498" y="437"/>
                </a:cubicBezTo>
                <a:cubicBezTo>
                  <a:pt x="498" y="426"/>
                  <a:pt x="498" y="426"/>
                  <a:pt x="498" y="426"/>
                </a:cubicBezTo>
                <a:cubicBezTo>
                  <a:pt x="481" y="401"/>
                  <a:pt x="481" y="401"/>
                  <a:pt x="481" y="401"/>
                </a:cubicBezTo>
                <a:cubicBezTo>
                  <a:pt x="498" y="399"/>
                  <a:pt x="498" y="399"/>
                  <a:pt x="498" y="399"/>
                </a:cubicBezTo>
                <a:cubicBezTo>
                  <a:pt x="500" y="389"/>
                  <a:pt x="500" y="389"/>
                  <a:pt x="500" y="389"/>
                </a:cubicBezTo>
                <a:cubicBezTo>
                  <a:pt x="512" y="376"/>
                  <a:pt x="512" y="376"/>
                  <a:pt x="512" y="376"/>
                </a:cubicBezTo>
                <a:cubicBezTo>
                  <a:pt x="512" y="376"/>
                  <a:pt x="514" y="366"/>
                  <a:pt x="519" y="362"/>
                </a:cubicBezTo>
                <a:cubicBezTo>
                  <a:pt x="524" y="358"/>
                  <a:pt x="534" y="361"/>
                  <a:pt x="534" y="361"/>
                </a:cubicBezTo>
                <a:cubicBezTo>
                  <a:pt x="535" y="351"/>
                  <a:pt x="535" y="351"/>
                  <a:pt x="535" y="351"/>
                </a:cubicBezTo>
                <a:cubicBezTo>
                  <a:pt x="543" y="348"/>
                  <a:pt x="543" y="348"/>
                  <a:pt x="543" y="348"/>
                </a:cubicBezTo>
                <a:cubicBezTo>
                  <a:pt x="543" y="348"/>
                  <a:pt x="559" y="343"/>
                  <a:pt x="564" y="349"/>
                </a:cubicBezTo>
                <a:cubicBezTo>
                  <a:pt x="569" y="355"/>
                  <a:pt x="581" y="374"/>
                  <a:pt x="581" y="374"/>
                </a:cubicBezTo>
                <a:cubicBezTo>
                  <a:pt x="591" y="377"/>
                  <a:pt x="591" y="377"/>
                  <a:pt x="591" y="377"/>
                </a:cubicBezTo>
                <a:cubicBezTo>
                  <a:pt x="592" y="393"/>
                  <a:pt x="592" y="393"/>
                  <a:pt x="592" y="393"/>
                </a:cubicBezTo>
                <a:cubicBezTo>
                  <a:pt x="577" y="406"/>
                  <a:pt x="577" y="406"/>
                  <a:pt x="577" y="406"/>
                </a:cubicBezTo>
                <a:lnTo>
                  <a:pt x="580" y="418"/>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6" name="Freeform 153"/>
          <p:cNvSpPr>
            <a:spLocks noChangeAspect="1" noEditPoints="1"/>
          </p:cNvSpPr>
          <p:nvPr/>
        </p:nvSpPr>
        <p:spPr bwMode="gray">
          <a:xfrm>
            <a:off x="2720690" y="3200400"/>
            <a:ext cx="2039937" cy="3657600"/>
          </a:xfrm>
          <a:custGeom>
            <a:avLst/>
            <a:gdLst>
              <a:gd name="T0" fmla="*/ 1045 w 3576"/>
              <a:gd name="T1" fmla="*/ 5868 h 5913"/>
              <a:gd name="T2" fmla="*/ 1044 w 3576"/>
              <a:gd name="T3" fmla="*/ 5885 h 5913"/>
              <a:gd name="T4" fmla="*/ 1055 w 3576"/>
              <a:gd name="T5" fmla="*/ 5908 h 5913"/>
              <a:gd name="T6" fmla="*/ 1086 w 3576"/>
              <a:gd name="T7" fmla="*/ 5874 h 5913"/>
              <a:gd name="T8" fmla="*/ 1102 w 3576"/>
              <a:gd name="T9" fmla="*/ 5865 h 5913"/>
              <a:gd name="T10" fmla="*/ 1085 w 3576"/>
              <a:gd name="T11" fmla="*/ 5913 h 5913"/>
              <a:gd name="T12" fmla="*/ 1110 w 3576"/>
              <a:gd name="T13" fmla="*/ 5896 h 5913"/>
              <a:gd name="T14" fmla="*/ 1136 w 3576"/>
              <a:gd name="T15" fmla="*/ 5867 h 5913"/>
              <a:gd name="T16" fmla="*/ 52 w 3576"/>
              <a:gd name="T17" fmla="*/ 1921 h 5913"/>
              <a:gd name="T18" fmla="*/ 60 w 3576"/>
              <a:gd name="T19" fmla="*/ 1912 h 5913"/>
              <a:gd name="T20" fmla="*/ 16 w 3576"/>
              <a:gd name="T21" fmla="*/ 1997 h 5913"/>
              <a:gd name="T22" fmla="*/ 36 w 3576"/>
              <a:gd name="T23" fmla="*/ 1984 h 5913"/>
              <a:gd name="T24" fmla="*/ 14 w 3576"/>
              <a:gd name="T25" fmla="*/ 1900 h 5913"/>
              <a:gd name="T26" fmla="*/ 20 w 3576"/>
              <a:gd name="T27" fmla="*/ 1903 h 5913"/>
              <a:gd name="T28" fmla="*/ 3521 w 3576"/>
              <a:gd name="T29" fmla="*/ 273 h 5913"/>
              <a:gd name="T30" fmla="*/ 3502 w 3576"/>
              <a:gd name="T31" fmla="*/ 244 h 5913"/>
              <a:gd name="T32" fmla="*/ 3456 w 3576"/>
              <a:gd name="T33" fmla="*/ 194 h 5913"/>
              <a:gd name="T34" fmla="*/ 3431 w 3576"/>
              <a:gd name="T35" fmla="*/ 140 h 5913"/>
              <a:gd name="T36" fmla="*/ 3390 w 3576"/>
              <a:gd name="T37" fmla="*/ 134 h 5913"/>
              <a:gd name="T38" fmla="*/ 3411 w 3576"/>
              <a:gd name="T39" fmla="*/ 113 h 5913"/>
              <a:gd name="T40" fmla="*/ 3457 w 3576"/>
              <a:gd name="T41" fmla="*/ 56 h 5913"/>
              <a:gd name="T42" fmla="*/ 3358 w 3576"/>
              <a:gd name="T43" fmla="*/ 57 h 5913"/>
              <a:gd name="T44" fmla="*/ 3372 w 3576"/>
              <a:gd name="T45" fmla="*/ 40 h 5913"/>
              <a:gd name="T46" fmla="*/ 3384 w 3576"/>
              <a:gd name="T47" fmla="*/ 3 h 5913"/>
              <a:gd name="T48" fmla="*/ 3334 w 3576"/>
              <a:gd name="T49" fmla="*/ 19 h 5913"/>
              <a:gd name="T50" fmla="*/ 3296 w 3576"/>
              <a:gd name="T51" fmla="*/ 46 h 5913"/>
              <a:gd name="T52" fmla="*/ 3311 w 3576"/>
              <a:gd name="T53" fmla="*/ 75 h 5913"/>
              <a:gd name="T54" fmla="*/ 3286 w 3576"/>
              <a:gd name="T55" fmla="*/ 98 h 5913"/>
              <a:gd name="T56" fmla="*/ 3314 w 3576"/>
              <a:gd name="T57" fmla="*/ 109 h 5913"/>
              <a:gd name="T58" fmla="*/ 3315 w 3576"/>
              <a:gd name="T59" fmla="*/ 142 h 5913"/>
              <a:gd name="T60" fmla="*/ 3330 w 3576"/>
              <a:gd name="T61" fmla="*/ 164 h 5913"/>
              <a:gd name="T62" fmla="*/ 3347 w 3576"/>
              <a:gd name="T63" fmla="*/ 198 h 5913"/>
              <a:gd name="T64" fmla="*/ 3367 w 3576"/>
              <a:gd name="T65" fmla="*/ 213 h 5913"/>
              <a:gd name="T66" fmla="*/ 3389 w 3576"/>
              <a:gd name="T67" fmla="*/ 256 h 5913"/>
              <a:gd name="T68" fmla="*/ 3324 w 3576"/>
              <a:gd name="T69" fmla="*/ 271 h 5913"/>
              <a:gd name="T70" fmla="*/ 3344 w 3576"/>
              <a:gd name="T71" fmla="*/ 295 h 5913"/>
              <a:gd name="T72" fmla="*/ 3303 w 3576"/>
              <a:gd name="T73" fmla="*/ 363 h 5913"/>
              <a:gd name="T74" fmla="*/ 3346 w 3576"/>
              <a:gd name="T75" fmla="*/ 361 h 5913"/>
              <a:gd name="T76" fmla="*/ 3401 w 3576"/>
              <a:gd name="T77" fmla="*/ 358 h 5913"/>
              <a:gd name="T78" fmla="*/ 3332 w 3576"/>
              <a:gd name="T79" fmla="*/ 390 h 5913"/>
              <a:gd name="T80" fmla="*/ 3291 w 3576"/>
              <a:gd name="T81" fmla="*/ 415 h 5913"/>
              <a:gd name="T82" fmla="*/ 3286 w 3576"/>
              <a:gd name="T83" fmla="*/ 444 h 5913"/>
              <a:gd name="T84" fmla="*/ 3346 w 3576"/>
              <a:gd name="T85" fmla="*/ 435 h 5913"/>
              <a:gd name="T86" fmla="*/ 3409 w 3576"/>
              <a:gd name="T87" fmla="*/ 415 h 5913"/>
              <a:gd name="T88" fmla="*/ 3452 w 3576"/>
              <a:gd name="T89" fmla="*/ 398 h 5913"/>
              <a:gd name="T90" fmla="*/ 3540 w 3576"/>
              <a:gd name="T91" fmla="*/ 396 h 5913"/>
              <a:gd name="T92" fmla="*/ 3539 w 3576"/>
              <a:gd name="T93" fmla="*/ 366 h 5913"/>
              <a:gd name="T94" fmla="*/ 3575 w 3576"/>
              <a:gd name="T95" fmla="*/ 310 h 5913"/>
              <a:gd name="T96" fmla="*/ 3280 w 3576"/>
              <a:gd name="T97" fmla="*/ 224 h 5913"/>
              <a:gd name="T98" fmla="*/ 3284 w 3576"/>
              <a:gd name="T99" fmla="*/ 188 h 5913"/>
              <a:gd name="T100" fmla="*/ 3242 w 3576"/>
              <a:gd name="T101" fmla="*/ 177 h 5913"/>
              <a:gd name="T102" fmla="*/ 3209 w 3576"/>
              <a:gd name="T103" fmla="*/ 197 h 5913"/>
              <a:gd name="T104" fmla="*/ 3219 w 3576"/>
              <a:gd name="T105" fmla="*/ 230 h 5913"/>
              <a:gd name="T106" fmla="*/ 3270 w 3576"/>
              <a:gd name="T107" fmla="*/ 235 h 5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6" h="5913">
                <a:moveTo>
                  <a:pt x="1086" y="5874"/>
                </a:moveTo>
                <a:cubicBezTo>
                  <a:pt x="1082" y="5866"/>
                  <a:pt x="1064" y="5868"/>
                  <a:pt x="1064" y="5868"/>
                </a:cubicBezTo>
                <a:cubicBezTo>
                  <a:pt x="1045" y="5868"/>
                  <a:pt x="1045" y="5868"/>
                  <a:pt x="1045" y="5868"/>
                </a:cubicBezTo>
                <a:cubicBezTo>
                  <a:pt x="1053" y="5877"/>
                  <a:pt x="1053" y="5877"/>
                  <a:pt x="1053" y="5877"/>
                </a:cubicBezTo>
                <a:cubicBezTo>
                  <a:pt x="1035" y="5879"/>
                  <a:pt x="1035" y="5879"/>
                  <a:pt x="1035" y="5879"/>
                </a:cubicBezTo>
                <a:cubicBezTo>
                  <a:pt x="1044" y="5885"/>
                  <a:pt x="1044" y="5885"/>
                  <a:pt x="1044" y="5885"/>
                </a:cubicBezTo>
                <a:cubicBezTo>
                  <a:pt x="1042" y="5896"/>
                  <a:pt x="1042" y="5896"/>
                  <a:pt x="1042" y="5896"/>
                </a:cubicBezTo>
                <a:cubicBezTo>
                  <a:pt x="1032" y="5907"/>
                  <a:pt x="1032" y="5907"/>
                  <a:pt x="1032" y="5907"/>
                </a:cubicBezTo>
                <a:cubicBezTo>
                  <a:pt x="1055" y="5908"/>
                  <a:pt x="1055" y="5908"/>
                  <a:pt x="1055" y="5908"/>
                </a:cubicBezTo>
                <a:cubicBezTo>
                  <a:pt x="1065" y="5900"/>
                  <a:pt x="1065" y="5900"/>
                  <a:pt x="1065" y="5900"/>
                </a:cubicBezTo>
                <a:cubicBezTo>
                  <a:pt x="1071" y="5902"/>
                  <a:pt x="1071" y="5902"/>
                  <a:pt x="1071" y="5902"/>
                </a:cubicBezTo>
                <a:cubicBezTo>
                  <a:pt x="1071" y="5902"/>
                  <a:pt x="1090" y="5882"/>
                  <a:pt x="1086" y="5874"/>
                </a:cubicBezTo>
                <a:close/>
                <a:moveTo>
                  <a:pt x="1118" y="5872"/>
                </a:moveTo>
                <a:cubicBezTo>
                  <a:pt x="1115" y="5864"/>
                  <a:pt x="1115" y="5864"/>
                  <a:pt x="1115" y="5864"/>
                </a:cubicBezTo>
                <a:cubicBezTo>
                  <a:pt x="1102" y="5865"/>
                  <a:pt x="1102" y="5865"/>
                  <a:pt x="1102" y="5865"/>
                </a:cubicBezTo>
                <a:cubicBezTo>
                  <a:pt x="1095" y="5885"/>
                  <a:pt x="1095" y="5885"/>
                  <a:pt x="1095" y="5885"/>
                </a:cubicBezTo>
                <a:cubicBezTo>
                  <a:pt x="1085" y="5894"/>
                  <a:pt x="1085" y="5894"/>
                  <a:pt x="1085" y="5894"/>
                </a:cubicBezTo>
                <a:cubicBezTo>
                  <a:pt x="1085" y="5913"/>
                  <a:pt x="1085" y="5913"/>
                  <a:pt x="1085" y="5913"/>
                </a:cubicBezTo>
                <a:cubicBezTo>
                  <a:pt x="1100" y="5912"/>
                  <a:pt x="1100" y="5912"/>
                  <a:pt x="1100" y="5912"/>
                </a:cubicBezTo>
                <a:cubicBezTo>
                  <a:pt x="1116" y="5901"/>
                  <a:pt x="1116" y="5901"/>
                  <a:pt x="1116" y="5901"/>
                </a:cubicBezTo>
                <a:cubicBezTo>
                  <a:pt x="1110" y="5896"/>
                  <a:pt x="1110" y="5896"/>
                  <a:pt x="1110" y="5896"/>
                </a:cubicBezTo>
                <a:cubicBezTo>
                  <a:pt x="1132" y="5896"/>
                  <a:pt x="1132" y="5896"/>
                  <a:pt x="1132" y="5896"/>
                </a:cubicBezTo>
                <a:cubicBezTo>
                  <a:pt x="1146" y="5875"/>
                  <a:pt x="1146" y="5875"/>
                  <a:pt x="1146" y="5875"/>
                </a:cubicBezTo>
                <a:cubicBezTo>
                  <a:pt x="1136" y="5867"/>
                  <a:pt x="1136" y="5867"/>
                  <a:pt x="1136" y="5867"/>
                </a:cubicBezTo>
                <a:lnTo>
                  <a:pt x="1118" y="5872"/>
                </a:lnTo>
                <a:close/>
                <a:moveTo>
                  <a:pt x="44" y="1912"/>
                </a:moveTo>
                <a:cubicBezTo>
                  <a:pt x="52" y="1921"/>
                  <a:pt x="52" y="1921"/>
                  <a:pt x="52" y="1921"/>
                </a:cubicBezTo>
                <a:cubicBezTo>
                  <a:pt x="68" y="1927"/>
                  <a:pt x="68" y="1927"/>
                  <a:pt x="68" y="1927"/>
                </a:cubicBezTo>
                <a:cubicBezTo>
                  <a:pt x="72" y="1921"/>
                  <a:pt x="72" y="1921"/>
                  <a:pt x="72" y="1921"/>
                </a:cubicBezTo>
                <a:cubicBezTo>
                  <a:pt x="60" y="1912"/>
                  <a:pt x="60" y="1912"/>
                  <a:pt x="60" y="1912"/>
                </a:cubicBezTo>
                <a:lnTo>
                  <a:pt x="44" y="1912"/>
                </a:lnTo>
                <a:close/>
                <a:moveTo>
                  <a:pt x="25" y="1978"/>
                </a:moveTo>
                <a:cubicBezTo>
                  <a:pt x="18" y="1979"/>
                  <a:pt x="16" y="1997"/>
                  <a:pt x="16" y="1997"/>
                </a:cubicBezTo>
                <a:cubicBezTo>
                  <a:pt x="42" y="1997"/>
                  <a:pt x="42" y="1997"/>
                  <a:pt x="42" y="1997"/>
                </a:cubicBezTo>
                <a:cubicBezTo>
                  <a:pt x="48" y="1975"/>
                  <a:pt x="48" y="1975"/>
                  <a:pt x="48" y="1975"/>
                </a:cubicBezTo>
                <a:cubicBezTo>
                  <a:pt x="36" y="1984"/>
                  <a:pt x="36" y="1984"/>
                  <a:pt x="36" y="1984"/>
                </a:cubicBezTo>
                <a:cubicBezTo>
                  <a:pt x="36" y="1984"/>
                  <a:pt x="32" y="1977"/>
                  <a:pt x="25" y="1978"/>
                </a:cubicBezTo>
                <a:close/>
                <a:moveTo>
                  <a:pt x="20" y="1903"/>
                </a:moveTo>
                <a:cubicBezTo>
                  <a:pt x="20" y="1903"/>
                  <a:pt x="17" y="1900"/>
                  <a:pt x="14" y="1900"/>
                </a:cubicBezTo>
                <a:cubicBezTo>
                  <a:pt x="11" y="1899"/>
                  <a:pt x="9" y="1911"/>
                  <a:pt x="9" y="1911"/>
                </a:cubicBezTo>
                <a:cubicBezTo>
                  <a:pt x="0" y="1930"/>
                  <a:pt x="0" y="1930"/>
                  <a:pt x="0" y="1930"/>
                </a:cubicBezTo>
                <a:cubicBezTo>
                  <a:pt x="0" y="1930"/>
                  <a:pt x="24" y="1908"/>
                  <a:pt x="20" y="1903"/>
                </a:cubicBezTo>
                <a:close/>
                <a:moveTo>
                  <a:pt x="3527" y="290"/>
                </a:moveTo>
                <a:cubicBezTo>
                  <a:pt x="3527" y="290"/>
                  <a:pt x="3522" y="304"/>
                  <a:pt x="3512" y="297"/>
                </a:cubicBezTo>
                <a:cubicBezTo>
                  <a:pt x="3502" y="289"/>
                  <a:pt x="3522" y="282"/>
                  <a:pt x="3521" y="273"/>
                </a:cubicBezTo>
                <a:cubicBezTo>
                  <a:pt x="3520" y="264"/>
                  <a:pt x="3489" y="259"/>
                  <a:pt x="3489" y="254"/>
                </a:cubicBezTo>
                <a:cubicBezTo>
                  <a:pt x="3489" y="249"/>
                  <a:pt x="3511" y="252"/>
                  <a:pt x="3511" y="252"/>
                </a:cubicBezTo>
                <a:cubicBezTo>
                  <a:pt x="3502" y="244"/>
                  <a:pt x="3502" y="244"/>
                  <a:pt x="3502" y="244"/>
                </a:cubicBezTo>
                <a:cubicBezTo>
                  <a:pt x="3502" y="244"/>
                  <a:pt x="3493" y="223"/>
                  <a:pt x="3489" y="216"/>
                </a:cubicBezTo>
                <a:cubicBezTo>
                  <a:pt x="3485" y="209"/>
                  <a:pt x="3472" y="209"/>
                  <a:pt x="3472" y="209"/>
                </a:cubicBezTo>
                <a:cubicBezTo>
                  <a:pt x="3472" y="209"/>
                  <a:pt x="3464" y="200"/>
                  <a:pt x="3456" y="194"/>
                </a:cubicBezTo>
                <a:cubicBezTo>
                  <a:pt x="3448" y="188"/>
                  <a:pt x="3454" y="156"/>
                  <a:pt x="3454" y="156"/>
                </a:cubicBezTo>
                <a:cubicBezTo>
                  <a:pt x="3446" y="156"/>
                  <a:pt x="3446" y="156"/>
                  <a:pt x="3446" y="156"/>
                </a:cubicBezTo>
                <a:cubicBezTo>
                  <a:pt x="3446" y="156"/>
                  <a:pt x="3445" y="150"/>
                  <a:pt x="3431" y="140"/>
                </a:cubicBezTo>
                <a:cubicBezTo>
                  <a:pt x="3416" y="130"/>
                  <a:pt x="3397" y="140"/>
                  <a:pt x="3389" y="141"/>
                </a:cubicBezTo>
                <a:cubicBezTo>
                  <a:pt x="3381" y="142"/>
                  <a:pt x="3372" y="130"/>
                  <a:pt x="3372" y="130"/>
                </a:cubicBezTo>
                <a:cubicBezTo>
                  <a:pt x="3372" y="130"/>
                  <a:pt x="3386" y="135"/>
                  <a:pt x="3390" y="134"/>
                </a:cubicBezTo>
                <a:cubicBezTo>
                  <a:pt x="3394" y="133"/>
                  <a:pt x="3412" y="129"/>
                  <a:pt x="3413" y="123"/>
                </a:cubicBezTo>
                <a:cubicBezTo>
                  <a:pt x="3414" y="118"/>
                  <a:pt x="3395" y="117"/>
                  <a:pt x="3395" y="117"/>
                </a:cubicBezTo>
                <a:cubicBezTo>
                  <a:pt x="3411" y="113"/>
                  <a:pt x="3411" y="113"/>
                  <a:pt x="3411" y="113"/>
                </a:cubicBezTo>
                <a:cubicBezTo>
                  <a:pt x="3411" y="113"/>
                  <a:pt x="3420" y="106"/>
                  <a:pt x="3426" y="101"/>
                </a:cubicBezTo>
                <a:cubicBezTo>
                  <a:pt x="3431" y="96"/>
                  <a:pt x="3442" y="72"/>
                  <a:pt x="3442" y="72"/>
                </a:cubicBezTo>
                <a:cubicBezTo>
                  <a:pt x="3442" y="72"/>
                  <a:pt x="3457" y="63"/>
                  <a:pt x="3457" y="56"/>
                </a:cubicBezTo>
                <a:cubicBezTo>
                  <a:pt x="3457" y="49"/>
                  <a:pt x="3403" y="54"/>
                  <a:pt x="3403" y="54"/>
                </a:cubicBezTo>
                <a:cubicBezTo>
                  <a:pt x="3403" y="54"/>
                  <a:pt x="3404" y="49"/>
                  <a:pt x="3392" y="49"/>
                </a:cubicBezTo>
                <a:cubicBezTo>
                  <a:pt x="3380" y="49"/>
                  <a:pt x="3358" y="57"/>
                  <a:pt x="3358" y="57"/>
                </a:cubicBezTo>
                <a:cubicBezTo>
                  <a:pt x="3366" y="50"/>
                  <a:pt x="3366" y="50"/>
                  <a:pt x="3366" y="50"/>
                </a:cubicBezTo>
                <a:cubicBezTo>
                  <a:pt x="3360" y="42"/>
                  <a:pt x="3360" y="42"/>
                  <a:pt x="3360" y="42"/>
                </a:cubicBezTo>
                <a:cubicBezTo>
                  <a:pt x="3372" y="40"/>
                  <a:pt x="3372" y="40"/>
                  <a:pt x="3372" y="40"/>
                </a:cubicBezTo>
                <a:cubicBezTo>
                  <a:pt x="3393" y="27"/>
                  <a:pt x="3393" y="27"/>
                  <a:pt x="3393" y="27"/>
                </a:cubicBezTo>
                <a:cubicBezTo>
                  <a:pt x="3393" y="27"/>
                  <a:pt x="3404" y="18"/>
                  <a:pt x="3405" y="7"/>
                </a:cubicBezTo>
                <a:cubicBezTo>
                  <a:pt x="3406" y="0"/>
                  <a:pt x="3392" y="2"/>
                  <a:pt x="3384" y="3"/>
                </a:cubicBezTo>
                <a:cubicBezTo>
                  <a:pt x="3376" y="4"/>
                  <a:pt x="3364" y="10"/>
                  <a:pt x="3356" y="10"/>
                </a:cubicBezTo>
                <a:cubicBezTo>
                  <a:pt x="3348" y="10"/>
                  <a:pt x="3341" y="1"/>
                  <a:pt x="3334" y="5"/>
                </a:cubicBezTo>
                <a:cubicBezTo>
                  <a:pt x="3327" y="9"/>
                  <a:pt x="3334" y="19"/>
                  <a:pt x="3334" y="19"/>
                </a:cubicBezTo>
                <a:cubicBezTo>
                  <a:pt x="3334" y="19"/>
                  <a:pt x="3327" y="20"/>
                  <a:pt x="3322" y="24"/>
                </a:cubicBezTo>
                <a:cubicBezTo>
                  <a:pt x="3317" y="28"/>
                  <a:pt x="3325" y="43"/>
                  <a:pt x="3325" y="43"/>
                </a:cubicBezTo>
                <a:cubicBezTo>
                  <a:pt x="3296" y="46"/>
                  <a:pt x="3296" y="46"/>
                  <a:pt x="3296" y="46"/>
                </a:cubicBezTo>
                <a:cubicBezTo>
                  <a:pt x="3296" y="52"/>
                  <a:pt x="3296" y="52"/>
                  <a:pt x="3296" y="52"/>
                </a:cubicBezTo>
                <a:cubicBezTo>
                  <a:pt x="3302" y="57"/>
                  <a:pt x="3302" y="57"/>
                  <a:pt x="3302" y="57"/>
                </a:cubicBezTo>
                <a:cubicBezTo>
                  <a:pt x="3311" y="75"/>
                  <a:pt x="3311" y="75"/>
                  <a:pt x="3311" y="75"/>
                </a:cubicBezTo>
                <a:cubicBezTo>
                  <a:pt x="3311" y="75"/>
                  <a:pt x="3305" y="80"/>
                  <a:pt x="3302" y="83"/>
                </a:cubicBezTo>
                <a:cubicBezTo>
                  <a:pt x="3299" y="86"/>
                  <a:pt x="3297" y="93"/>
                  <a:pt x="3297" y="93"/>
                </a:cubicBezTo>
                <a:cubicBezTo>
                  <a:pt x="3286" y="98"/>
                  <a:pt x="3286" y="98"/>
                  <a:pt x="3286" y="98"/>
                </a:cubicBezTo>
                <a:cubicBezTo>
                  <a:pt x="3286" y="98"/>
                  <a:pt x="3292" y="107"/>
                  <a:pt x="3300" y="106"/>
                </a:cubicBezTo>
                <a:cubicBezTo>
                  <a:pt x="3308" y="105"/>
                  <a:pt x="3315" y="97"/>
                  <a:pt x="3315" y="97"/>
                </a:cubicBezTo>
                <a:cubicBezTo>
                  <a:pt x="3314" y="109"/>
                  <a:pt x="3314" y="109"/>
                  <a:pt x="3314" y="109"/>
                </a:cubicBezTo>
                <a:cubicBezTo>
                  <a:pt x="3314" y="109"/>
                  <a:pt x="3301" y="115"/>
                  <a:pt x="3296" y="123"/>
                </a:cubicBezTo>
                <a:cubicBezTo>
                  <a:pt x="3291" y="132"/>
                  <a:pt x="3297" y="145"/>
                  <a:pt x="3297" y="145"/>
                </a:cubicBezTo>
                <a:cubicBezTo>
                  <a:pt x="3297" y="145"/>
                  <a:pt x="3308" y="137"/>
                  <a:pt x="3315" y="142"/>
                </a:cubicBezTo>
                <a:cubicBezTo>
                  <a:pt x="3321" y="147"/>
                  <a:pt x="3334" y="136"/>
                  <a:pt x="3334" y="136"/>
                </a:cubicBezTo>
                <a:cubicBezTo>
                  <a:pt x="3325" y="146"/>
                  <a:pt x="3325" y="146"/>
                  <a:pt x="3325" y="146"/>
                </a:cubicBezTo>
                <a:cubicBezTo>
                  <a:pt x="3330" y="164"/>
                  <a:pt x="3330" y="164"/>
                  <a:pt x="3330" y="164"/>
                </a:cubicBezTo>
                <a:cubicBezTo>
                  <a:pt x="3330" y="164"/>
                  <a:pt x="3319" y="177"/>
                  <a:pt x="3311" y="191"/>
                </a:cubicBezTo>
                <a:cubicBezTo>
                  <a:pt x="3304" y="204"/>
                  <a:pt x="3327" y="201"/>
                  <a:pt x="3327" y="201"/>
                </a:cubicBezTo>
                <a:cubicBezTo>
                  <a:pt x="3327" y="201"/>
                  <a:pt x="3340" y="195"/>
                  <a:pt x="3347" y="198"/>
                </a:cubicBezTo>
                <a:cubicBezTo>
                  <a:pt x="3354" y="201"/>
                  <a:pt x="3370" y="188"/>
                  <a:pt x="3370" y="188"/>
                </a:cubicBezTo>
                <a:cubicBezTo>
                  <a:pt x="3392" y="190"/>
                  <a:pt x="3392" y="190"/>
                  <a:pt x="3392" y="190"/>
                </a:cubicBezTo>
                <a:cubicBezTo>
                  <a:pt x="3392" y="190"/>
                  <a:pt x="3369" y="203"/>
                  <a:pt x="3367" y="213"/>
                </a:cubicBezTo>
                <a:cubicBezTo>
                  <a:pt x="3366" y="223"/>
                  <a:pt x="3396" y="230"/>
                  <a:pt x="3396" y="230"/>
                </a:cubicBezTo>
                <a:cubicBezTo>
                  <a:pt x="3397" y="244"/>
                  <a:pt x="3397" y="244"/>
                  <a:pt x="3397" y="244"/>
                </a:cubicBezTo>
                <a:cubicBezTo>
                  <a:pt x="3389" y="256"/>
                  <a:pt x="3389" y="256"/>
                  <a:pt x="3389" y="256"/>
                </a:cubicBezTo>
                <a:cubicBezTo>
                  <a:pt x="3389" y="256"/>
                  <a:pt x="3391" y="270"/>
                  <a:pt x="3388" y="274"/>
                </a:cubicBezTo>
                <a:cubicBezTo>
                  <a:pt x="3385" y="278"/>
                  <a:pt x="3343" y="272"/>
                  <a:pt x="3343" y="272"/>
                </a:cubicBezTo>
                <a:cubicBezTo>
                  <a:pt x="3343" y="272"/>
                  <a:pt x="3333" y="269"/>
                  <a:pt x="3324" y="271"/>
                </a:cubicBezTo>
                <a:cubicBezTo>
                  <a:pt x="3315" y="273"/>
                  <a:pt x="3330" y="284"/>
                  <a:pt x="3330" y="284"/>
                </a:cubicBezTo>
                <a:cubicBezTo>
                  <a:pt x="3316" y="297"/>
                  <a:pt x="3316" y="297"/>
                  <a:pt x="3316" y="297"/>
                </a:cubicBezTo>
                <a:cubicBezTo>
                  <a:pt x="3344" y="295"/>
                  <a:pt x="3344" y="295"/>
                  <a:pt x="3344" y="295"/>
                </a:cubicBezTo>
                <a:cubicBezTo>
                  <a:pt x="3344" y="295"/>
                  <a:pt x="3344" y="318"/>
                  <a:pt x="3337" y="325"/>
                </a:cubicBezTo>
                <a:cubicBezTo>
                  <a:pt x="3330" y="332"/>
                  <a:pt x="3302" y="340"/>
                  <a:pt x="3298" y="343"/>
                </a:cubicBezTo>
                <a:cubicBezTo>
                  <a:pt x="3294" y="346"/>
                  <a:pt x="3299" y="361"/>
                  <a:pt x="3303" y="363"/>
                </a:cubicBezTo>
                <a:cubicBezTo>
                  <a:pt x="3307" y="365"/>
                  <a:pt x="3325" y="351"/>
                  <a:pt x="3325" y="351"/>
                </a:cubicBezTo>
                <a:cubicBezTo>
                  <a:pt x="3325" y="351"/>
                  <a:pt x="3328" y="357"/>
                  <a:pt x="3332" y="361"/>
                </a:cubicBezTo>
                <a:cubicBezTo>
                  <a:pt x="3336" y="365"/>
                  <a:pt x="3346" y="361"/>
                  <a:pt x="3346" y="361"/>
                </a:cubicBezTo>
                <a:cubicBezTo>
                  <a:pt x="3346" y="361"/>
                  <a:pt x="3354" y="370"/>
                  <a:pt x="3362" y="371"/>
                </a:cubicBezTo>
                <a:cubicBezTo>
                  <a:pt x="3371" y="372"/>
                  <a:pt x="3378" y="367"/>
                  <a:pt x="3383" y="362"/>
                </a:cubicBezTo>
                <a:cubicBezTo>
                  <a:pt x="3388" y="357"/>
                  <a:pt x="3401" y="358"/>
                  <a:pt x="3401" y="358"/>
                </a:cubicBezTo>
                <a:cubicBezTo>
                  <a:pt x="3401" y="358"/>
                  <a:pt x="3385" y="373"/>
                  <a:pt x="3375" y="380"/>
                </a:cubicBezTo>
                <a:cubicBezTo>
                  <a:pt x="3364" y="387"/>
                  <a:pt x="3344" y="380"/>
                  <a:pt x="3337" y="380"/>
                </a:cubicBezTo>
                <a:cubicBezTo>
                  <a:pt x="3330" y="380"/>
                  <a:pt x="3332" y="390"/>
                  <a:pt x="3332" y="390"/>
                </a:cubicBezTo>
                <a:cubicBezTo>
                  <a:pt x="3332" y="390"/>
                  <a:pt x="3323" y="390"/>
                  <a:pt x="3316" y="393"/>
                </a:cubicBezTo>
                <a:cubicBezTo>
                  <a:pt x="3308" y="396"/>
                  <a:pt x="3316" y="402"/>
                  <a:pt x="3310" y="411"/>
                </a:cubicBezTo>
                <a:cubicBezTo>
                  <a:pt x="3305" y="419"/>
                  <a:pt x="3298" y="415"/>
                  <a:pt x="3291" y="415"/>
                </a:cubicBezTo>
                <a:cubicBezTo>
                  <a:pt x="3284" y="415"/>
                  <a:pt x="3287" y="425"/>
                  <a:pt x="3280" y="431"/>
                </a:cubicBezTo>
                <a:cubicBezTo>
                  <a:pt x="3273" y="437"/>
                  <a:pt x="3264" y="436"/>
                  <a:pt x="3264" y="440"/>
                </a:cubicBezTo>
                <a:cubicBezTo>
                  <a:pt x="3264" y="444"/>
                  <a:pt x="3283" y="444"/>
                  <a:pt x="3286" y="444"/>
                </a:cubicBezTo>
                <a:cubicBezTo>
                  <a:pt x="3289" y="444"/>
                  <a:pt x="3297" y="434"/>
                  <a:pt x="3303" y="429"/>
                </a:cubicBezTo>
                <a:cubicBezTo>
                  <a:pt x="3309" y="424"/>
                  <a:pt x="3319" y="425"/>
                  <a:pt x="3328" y="425"/>
                </a:cubicBezTo>
                <a:cubicBezTo>
                  <a:pt x="3337" y="425"/>
                  <a:pt x="3340" y="435"/>
                  <a:pt x="3346" y="435"/>
                </a:cubicBezTo>
                <a:cubicBezTo>
                  <a:pt x="3352" y="435"/>
                  <a:pt x="3365" y="410"/>
                  <a:pt x="3372" y="407"/>
                </a:cubicBezTo>
                <a:cubicBezTo>
                  <a:pt x="3378" y="403"/>
                  <a:pt x="3392" y="414"/>
                  <a:pt x="3392" y="414"/>
                </a:cubicBezTo>
                <a:cubicBezTo>
                  <a:pt x="3409" y="415"/>
                  <a:pt x="3409" y="415"/>
                  <a:pt x="3409" y="415"/>
                </a:cubicBezTo>
                <a:cubicBezTo>
                  <a:pt x="3429" y="407"/>
                  <a:pt x="3429" y="407"/>
                  <a:pt x="3429" y="407"/>
                </a:cubicBezTo>
                <a:cubicBezTo>
                  <a:pt x="3429" y="407"/>
                  <a:pt x="3448" y="416"/>
                  <a:pt x="3454" y="415"/>
                </a:cubicBezTo>
                <a:cubicBezTo>
                  <a:pt x="3460" y="414"/>
                  <a:pt x="3446" y="403"/>
                  <a:pt x="3452" y="398"/>
                </a:cubicBezTo>
                <a:cubicBezTo>
                  <a:pt x="3458" y="393"/>
                  <a:pt x="3467" y="408"/>
                  <a:pt x="3467" y="408"/>
                </a:cubicBezTo>
                <a:cubicBezTo>
                  <a:pt x="3474" y="403"/>
                  <a:pt x="3474" y="403"/>
                  <a:pt x="3474" y="403"/>
                </a:cubicBezTo>
                <a:cubicBezTo>
                  <a:pt x="3474" y="403"/>
                  <a:pt x="3527" y="403"/>
                  <a:pt x="3540" y="396"/>
                </a:cubicBezTo>
                <a:cubicBezTo>
                  <a:pt x="3552" y="389"/>
                  <a:pt x="3560" y="374"/>
                  <a:pt x="3560" y="374"/>
                </a:cubicBezTo>
                <a:cubicBezTo>
                  <a:pt x="3521" y="369"/>
                  <a:pt x="3521" y="369"/>
                  <a:pt x="3521" y="369"/>
                </a:cubicBezTo>
                <a:cubicBezTo>
                  <a:pt x="3539" y="366"/>
                  <a:pt x="3539" y="366"/>
                  <a:pt x="3539" y="366"/>
                </a:cubicBezTo>
                <a:cubicBezTo>
                  <a:pt x="3535" y="356"/>
                  <a:pt x="3535" y="356"/>
                  <a:pt x="3535" y="356"/>
                </a:cubicBezTo>
                <a:cubicBezTo>
                  <a:pt x="3535" y="356"/>
                  <a:pt x="3549" y="343"/>
                  <a:pt x="3556" y="342"/>
                </a:cubicBezTo>
                <a:cubicBezTo>
                  <a:pt x="3563" y="341"/>
                  <a:pt x="3574" y="330"/>
                  <a:pt x="3575" y="310"/>
                </a:cubicBezTo>
                <a:cubicBezTo>
                  <a:pt x="3576" y="289"/>
                  <a:pt x="3527" y="290"/>
                  <a:pt x="3527" y="290"/>
                </a:cubicBezTo>
                <a:close/>
                <a:moveTo>
                  <a:pt x="3275" y="233"/>
                </a:moveTo>
                <a:cubicBezTo>
                  <a:pt x="3278" y="230"/>
                  <a:pt x="3280" y="224"/>
                  <a:pt x="3280" y="224"/>
                </a:cubicBezTo>
                <a:cubicBezTo>
                  <a:pt x="3280" y="224"/>
                  <a:pt x="3285" y="231"/>
                  <a:pt x="3288" y="225"/>
                </a:cubicBezTo>
                <a:cubicBezTo>
                  <a:pt x="3291" y="219"/>
                  <a:pt x="3298" y="209"/>
                  <a:pt x="3291" y="203"/>
                </a:cubicBezTo>
                <a:cubicBezTo>
                  <a:pt x="3284" y="197"/>
                  <a:pt x="3284" y="188"/>
                  <a:pt x="3284" y="188"/>
                </a:cubicBezTo>
                <a:cubicBezTo>
                  <a:pt x="3279" y="190"/>
                  <a:pt x="3279" y="190"/>
                  <a:pt x="3279" y="190"/>
                </a:cubicBezTo>
                <a:cubicBezTo>
                  <a:pt x="3279" y="190"/>
                  <a:pt x="3274" y="178"/>
                  <a:pt x="3267" y="176"/>
                </a:cubicBezTo>
                <a:cubicBezTo>
                  <a:pt x="3260" y="174"/>
                  <a:pt x="3242" y="177"/>
                  <a:pt x="3242" y="177"/>
                </a:cubicBezTo>
                <a:cubicBezTo>
                  <a:pt x="3242" y="177"/>
                  <a:pt x="3242" y="177"/>
                  <a:pt x="3242" y="176"/>
                </a:cubicBezTo>
                <a:cubicBezTo>
                  <a:pt x="3239" y="183"/>
                  <a:pt x="3239" y="183"/>
                  <a:pt x="3239" y="183"/>
                </a:cubicBezTo>
                <a:cubicBezTo>
                  <a:pt x="3209" y="197"/>
                  <a:pt x="3209" y="197"/>
                  <a:pt x="3209" y="197"/>
                </a:cubicBezTo>
                <a:cubicBezTo>
                  <a:pt x="3210" y="207"/>
                  <a:pt x="3210" y="207"/>
                  <a:pt x="3210" y="207"/>
                </a:cubicBezTo>
                <a:cubicBezTo>
                  <a:pt x="3210" y="207"/>
                  <a:pt x="3181" y="213"/>
                  <a:pt x="3194" y="220"/>
                </a:cubicBezTo>
                <a:cubicBezTo>
                  <a:pt x="3207" y="228"/>
                  <a:pt x="3219" y="230"/>
                  <a:pt x="3219" y="230"/>
                </a:cubicBezTo>
                <a:cubicBezTo>
                  <a:pt x="3236" y="214"/>
                  <a:pt x="3236" y="214"/>
                  <a:pt x="3236" y="214"/>
                </a:cubicBezTo>
                <a:cubicBezTo>
                  <a:pt x="3248" y="230"/>
                  <a:pt x="3248" y="230"/>
                  <a:pt x="3248" y="230"/>
                </a:cubicBezTo>
                <a:cubicBezTo>
                  <a:pt x="3270" y="235"/>
                  <a:pt x="3270" y="235"/>
                  <a:pt x="3270" y="235"/>
                </a:cubicBezTo>
                <a:cubicBezTo>
                  <a:pt x="3272" y="235"/>
                  <a:pt x="3274" y="234"/>
                  <a:pt x="3275" y="233"/>
                </a:cubicBezTo>
                <a:close/>
              </a:path>
            </a:pathLst>
          </a:custGeom>
          <a:solidFill>
            <a:srgbClr val="C1C1C1"/>
          </a:solidFill>
          <a:ln w="9525">
            <a:solidFill>
              <a:schemeClr val="bg1">
                <a:lumMod val="65000"/>
              </a:schemeClr>
            </a:solid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7" name="Freeform 154"/>
          <p:cNvSpPr>
            <a:spLocks noChangeAspect="1"/>
          </p:cNvSpPr>
          <p:nvPr/>
        </p:nvSpPr>
        <p:spPr bwMode="gray">
          <a:xfrm>
            <a:off x="3960813" y="2676525"/>
            <a:ext cx="106362" cy="125413"/>
          </a:xfrm>
          <a:custGeom>
            <a:avLst/>
            <a:gdLst>
              <a:gd name="T0" fmla="*/ 186 w 189"/>
              <a:gd name="T1" fmla="*/ 104 h 202"/>
              <a:gd name="T2" fmla="*/ 177 w 189"/>
              <a:gd name="T3" fmla="*/ 87 h 202"/>
              <a:gd name="T4" fmla="*/ 175 w 189"/>
              <a:gd name="T5" fmla="*/ 73 h 202"/>
              <a:gd name="T6" fmla="*/ 189 w 189"/>
              <a:gd name="T7" fmla="*/ 66 h 202"/>
              <a:gd name="T8" fmla="*/ 167 w 189"/>
              <a:gd name="T9" fmla="*/ 61 h 202"/>
              <a:gd name="T10" fmla="*/ 155 w 189"/>
              <a:gd name="T11" fmla="*/ 45 h 202"/>
              <a:gd name="T12" fmla="*/ 138 w 189"/>
              <a:gd name="T13" fmla="*/ 61 h 202"/>
              <a:gd name="T14" fmla="*/ 113 w 189"/>
              <a:gd name="T15" fmla="*/ 51 h 202"/>
              <a:gd name="T16" fmla="*/ 129 w 189"/>
              <a:gd name="T17" fmla="*/ 38 h 202"/>
              <a:gd name="T18" fmla="*/ 128 w 189"/>
              <a:gd name="T19" fmla="*/ 28 h 202"/>
              <a:gd name="T20" fmla="*/ 158 w 189"/>
              <a:gd name="T21" fmla="*/ 14 h 202"/>
              <a:gd name="T22" fmla="*/ 161 w 189"/>
              <a:gd name="T23" fmla="*/ 7 h 202"/>
              <a:gd name="T24" fmla="*/ 153 w 189"/>
              <a:gd name="T25" fmla="*/ 2 h 202"/>
              <a:gd name="T26" fmla="*/ 138 w 189"/>
              <a:gd name="T27" fmla="*/ 14 h 202"/>
              <a:gd name="T28" fmla="*/ 134 w 189"/>
              <a:gd name="T29" fmla="*/ 4 h 202"/>
              <a:gd name="T30" fmla="*/ 107 w 189"/>
              <a:gd name="T31" fmla="*/ 9 h 202"/>
              <a:gd name="T32" fmla="*/ 99 w 189"/>
              <a:gd name="T33" fmla="*/ 30 h 202"/>
              <a:gd name="T34" fmla="*/ 84 w 189"/>
              <a:gd name="T35" fmla="*/ 35 h 202"/>
              <a:gd name="T36" fmla="*/ 102 w 189"/>
              <a:gd name="T37" fmla="*/ 44 h 202"/>
              <a:gd name="T38" fmla="*/ 92 w 189"/>
              <a:gd name="T39" fmla="*/ 50 h 202"/>
              <a:gd name="T40" fmla="*/ 87 w 189"/>
              <a:gd name="T41" fmla="*/ 57 h 202"/>
              <a:gd name="T42" fmla="*/ 69 w 189"/>
              <a:gd name="T43" fmla="*/ 56 h 202"/>
              <a:gd name="T44" fmla="*/ 69 w 189"/>
              <a:gd name="T45" fmla="*/ 61 h 202"/>
              <a:gd name="T46" fmla="*/ 48 w 189"/>
              <a:gd name="T47" fmla="*/ 51 h 202"/>
              <a:gd name="T48" fmla="*/ 30 w 189"/>
              <a:gd name="T49" fmla="*/ 54 h 202"/>
              <a:gd name="T50" fmla="*/ 33 w 189"/>
              <a:gd name="T51" fmla="*/ 71 h 202"/>
              <a:gd name="T52" fmla="*/ 42 w 189"/>
              <a:gd name="T53" fmla="*/ 79 h 202"/>
              <a:gd name="T54" fmla="*/ 31 w 189"/>
              <a:gd name="T55" fmla="*/ 86 h 202"/>
              <a:gd name="T56" fmla="*/ 25 w 189"/>
              <a:gd name="T57" fmla="*/ 98 h 202"/>
              <a:gd name="T58" fmla="*/ 48 w 189"/>
              <a:gd name="T59" fmla="*/ 107 h 202"/>
              <a:gd name="T60" fmla="*/ 66 w 189"/>
              <a:gd name="T61" fmla="*/ 107 h 202"/>
              <a:gd name="T62" fmla="*/ 50 w 189"/>
              <a:gd name="T63" fmla="*/ 116 h 202"/>
              <a:gd name="T64" fmla="*/ 50 w 189"/>
              <a:gd name="T65" fmla="*/ 130 h 202"/>
              <a:gd name="T66" fmla="*/ 35 w 189"/>
              <a:gd name="T67" fmla="*/ 134 h 202"/>
              <a:gd name="T68" fmla="*/ 30 w 189"/>
              <a:gd name="T69" fmla="*/ 156 h 202"/>
              <a:gd name="T70" fmla="*/ 4 w 189"/>
              <a:gd name="T71" fmla="*/ 161 h 202"/>
              <a:gd name="T72" fmla="*/ 15 w 189"/>
              <a:gd name="T73" fmla="*/ 167 h 202"/>
              <a:gd name="T74" fmla="*/ 0 w 189"/>
              <a:gd name="T75" fmla="*/ 176 h 202"/>
              <a:gd name="T76" fmla="*/ 7 w 189"/>
              <a:gd name="T77" fmla="*/ 183 h 202"/>
              <a:gd name="T78" fmla="*/ 30 w 189"/>
              <a:gd name="T79" fmla="*/ 180 h 202"/>
              <a:gd name="T80" fmla="*/ 19 w 189"/>
              <a:gd name="T81" fmla="*/ 192 h 202"/>
              <a:gd name="T82" fmla="*/ 35 w 189"/>
              <a:gd name="T83" fmla="*/ 190 h 202"/>
              <a:gd name="T84" fmla="*/ 29 w 189"/>
              <a:gd name="T85" fmla="*/ 202 h 202"/>
              <a:gd name="T86" fmla="*/ 74 w 189"/>
              <a:gd name="T87" fmla="*/ 191 h 202"/>
              <a:gd name="T88" fmla="*/ 83 w 189"/>
              <a:gd name="T89" fmla="*/ 178 h 202"/>
              <a:gd name="T90" fmla="*/ 102 w 189"/>
              <a:gd name="T91" fmla="*/ 178 h 202"/>
              <a:gd name="T92" fmla="*/ 124 w 189"/>
              <a:gd name="T93" fmla="*/ 166 h 202"/>
              <a:gd name="T94" fmla="*/ 140 w 189"/>
              <a:gd name="T95" fmla="*/ 165 h 202"/>
              <a:gd name="T96" fmla="*/ 143 w 189"/>
              <a:gd name="T97" fmla="*/ 159 h 202"/>
              <a:gd name="T98" fmla="*/ 168 w 189"/>
              <a:gd name="T99" fmla="*/ 160 h 202"/>
              <a:gd name="T100" fmla="*/ 167 w 189"/>
              <a:gd name="T101" fmla="*/ 148 h 202"/>
              <a:gd name="T102" fmla="*/ 179 w 189"/>
              <a:gd name="T103" fmla="*/ 146 h 202"/>
              <a:gd name="T104" fmla="*/ 178 w 189"/>
              <a:gd name="T105" fmla="*/ 133 h 202"/>
              <a:gd name="T106" fmla="*/ 186 w 189"/>
              <a:gd name="T107" fmla="*/ 10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202">
                <a:moveTo>
                  <a:pt x="186" y="104"/>
                </a:moveTo>
                <a:cubicBezTo>
                  <a:pt x="186" y="94"/>
                  <a:pt x="177" y="87"/>
                  <a:pt x="177" y="87"/>
                </a:cubicBezTo>
                <a:cubicBezTo>
                  <a:pt x="177" y="87"/>
                  <a:pt x="177" y="78"/>
                  <a:pt x="175" y="73"/>
                </a:cubicBezTo>
                <a:cubicBezTo>
                  <a:pt x="175" y="69"/>
                  <a:pt x="184" y="68"/>
                  <a:pt x="189" y="66"/>
                </a:cubicBezTo>
                <a:cubicBezTo>
                  <a:pt x="167" y="61"/>
                  <a:pt x="167" y="61"/>
                  <a:pt x="167" y="61"/>
                </a:cubicBezTo>
                <a:cubicBezTo>
                  <a:pt x="155" y="45"/>
                  <a:pt x="155" y="45"/>
                  <a:pt x="155" y="45"/>
                </a:cubicBezTo>
                <a:cubicBezTo>
                  <a:pt x="138" y="61"/>
                  <a:pt x="138" y="61"/>
                  <a:pt x="138" y="61"/>
                </a:cubicBezTo>
                <a:cubicBezTo>
                  <a:pt x="138" y="61"/>
                  <a:pt x="126" y="59"/>
                  <a:pt x="113" y="51"/>
                </a:cubicBezTo>
                <a:cubicBezTo>
                  <a:pt x="100" y="44"/>
                  <a:pt x="129" y="38"/>
                  <a:pt x="129" y="38"/>
                </a:cubicBezTo>
                <a:cubicBezTo>
                  <a:pt x="128" y="28"/>
                  <a:pt x="128" y="28"/>
                  <a:pt x="128" y="28"/>
                </a:cubicBezTo>
                <a:cubicBezTo>
                  <a:pt x="158" y="14"/>
                  <a:pt x="158" y="14"/>
                  <a:pt x="158" y="14"/>
                </a:cubicBezTo>
                <a:cubicBezTo>
                  <a:pt x="161" y="7"/>
                  <a:pt x="161" y="7"/>
                  <a:pt x="161" y="7"/>
                </a:cubicBezTo>
                <a:cubicBezTo>
                  <a:pt x="160" y="6"/>
                  <a:pt x="158" y="4"/>
                  <a:pt x="153" y="2"/>
                </a:cubicBezTo>
                <a:cubicBezTo>
                  <a:pt x="146" y="0"/>
                  <a:pt x="138" y="14"/>
                  <a:pt x="138" y="14"/>
                </a:cubicBezTo>
                <a:cubicBezTo>
                  <a:pt x="134" y="4"/>
                  <a:pt x="134" y="4"/>
                  <a:pt x="134" y="4"/>
                </a:cubicBezTo>
                <a:cubicBezTo>
                  <a:pt x="134" y="4"/>
                  <a:pt x="111" y="4"/>
                  <a:pt x="107" y="9"/>
                </a:cubicBezTo>
                <a:cubicBezTo>
                  <a:pt x="103" y="15"/>
                  <a:pt x="99" y="30"/>
                  <a:pt x="99" y="30"/>
                </a:cubicBezTo>
                <a:cubicBezTo>
                  <a:pt x="99" y="30"/>
                  <a:pt x="84" y="29"/>
                  <a:pt x="84" y="35"/>
                </a:cubicBezTo>
                <a:cubicBezTo>
                  <a:pt x="84" y="41"/>
                  <a:pt x="106" y="37"/>
                  <a:pt x="102" y="44"/>
                </a:cubicBezTo>
                <a:cubicBezTo>
                  <a:pt x="98" y="51"/>
                  <a:pt x="94" y="47"/>
                  <a:pt x="92" y="50"/>
                </a:cubicBezTo>
                <a:cubicBezTo>
                  <a:pt x="90" y="53"/>
                  <a:pt x="87" y="57"/>
                  <a:pt x="87" y="57"/>
                </a:cubicBezTo>
                <a:cubicBezTo>
                  <a:pt x="69" y="56"/>
                  <a:pt x="69" y="56"/>
                  <a:pt x="69" y="56"/>
                </a:cubicBezTo>
                <a:cubicBezTo>
                  <a:pt x="69" y="61"/>
                  <a:pt x="69" y="61"/>
                  <a:pt x="69" y="61"/>
                </a:cubicBezTo>
                <a:cubicBezTo>
                  <a:pt x="69" y="61"/>
                  <a:pt x="56" y="47"/>
                  <a:pt x="48" y="51"/>
                </a:cubicBezTo>
                <a:cubicBezTo>
                  <a:pt x="40" y="55"/>
                  <a:pt x="30" y="54"/>
                  <a:pt x="30" y="54"/>
                </a:cubicBezTo>
                <a:cubicBezTo>
                  <a:pt x="30" y="54"/>
                  <a:pt x="28" y="71"/>
                  <a:pt x="33" y="71"/>
                </a:cubicBezTo>
                <a:cubicBezTo>
                  <a:pt x="38" y="71"/>
                  <a:pt x="42" y="79"/>
                  <a:pt x="42" y="79"/>
                </a:cubicBezTo>
                <a:cubicBezTo>
                  <a:pt x="31" y="86"/>
                  <a:pt x="31" y="86"/>
                  <a:pt x="31" y="86"/>
                </a:cubicBezTo>
                <a:cubicBezTo>
                  <a:pt x="31" y="86"/>
                  <a:pt x="20" y="90"/>
                  <a:pt x="25" y="98"/>
                </a:cubicBezTo>
                <a:cubicBezTo>
                  <a:pt x="30" y="106"/>
                  <a:pt x="48" y="107"/>
                  <a:pt x="48" y="107"/>
                </a:cubicBezTo>
                <a:cubicBezTo>
                  <a:pt x="48" y="107"/>
                  <a:pt x="67" y="99"/>
                  <a:pt x="66" y="107"/>
                </a:cubicBezTo>
                <a:cubicBezTo>
                  <a:pt x="65" y="115"/>
                  <a:pt x="50" y="116"/>
                  <a:pt x="50" y="116"/>
                </a:cubicBezTo>
                <a:cubicBezTo>
                  <a:pt x="50" y="130"/>
                  <a:pt x="50" y="130"/>
                  <a:pt x="50" y="130"/>
                </a:cubicBezTo>
                <a:cubicBezTo>
                  <a:pt x="50" y="130"/>
                  <a:pt x="37" y="125"/>
                  <a:pt x="35" y="134"/>
                </a:cubicBezTo>
                <a:cubicBezTo>
                  <a:pt x="33" y="143"/>
                  <a:pt x="30" y="156"/>
                  <a:pt x="30" y="156"/>
                </a:cubicBezTo>
                <a:cubicBezTo>
                  <a:pt x="30" y="156"/>
                  <a:pt x="5" y="156"/>
                  <a:pt x="4" y="161"/>
                </a:cubicBezTo>
                <a:cubicBezTo>
                  <a:pt x="3" y="166"/>
                  <a:pt x="15" y="167"/>
                  <a:pt x="15" y="167"/>
                </a:cubicBezTo>
                <a:cubicBezTo>
                  <a:pt x="15" y="167"/>
                  <a:pt x="0" y="169"/>
                  <a:pt x="0" y="176"/>
                </a:cubicBezTo>
                <a:cubicBezTo>
                  <a:pt x="0" y="184"/>
                  <a:pt x="7" y="183"/>
                  <a:pt x="7" y="183"/>
                </a:cubicBezTo>
                <a:cubicBezTo>
                  <a:pt x="30" y="180"/>
                  <a:pt x="30" y="180"/>
                  <a:pt x="30" y="180"/>
                </a:cubicBezTo>
                <a:cubicBezTo>
                  <a:pt x="19" y="192"/>
                  <a:pt x="19" y="192"/>
                  <a:pt x="19" y="192"/>
                </a:cubicBezTo>
                <a:cubicBezTo>
                  <a:pt x="19" y="192"/>
                  <a:pt x="36" y="187"/>
                  <a:pt x="35" y="190"/>
                </a:cubicBezTo>
                <a:cubicBezTo>
                  <a:pt x="34" y="193"/>
                  <a:pt x="14" y="202"/>
                  <a:pt x="29" y="202"/>
                </a:cubicBezTo>
                <a:cubicBezTo>
                  <a:pt x="44" y="202"/>
                  <a:pt x="65" y="196"/>
                  <a:pt x="74" y="191"/>
                </a:cubicBezTo>
                <a:cubicBezTo>
                  <a:pt x="83" y="186"/>
                  <a:pt x="83" y="178"/>
                  <a:pt x="83" y="178"/>
                </a:cubicBezTo>
                <a:cubicBezTo>
                  <a:pt x="83" y="178"/>
                  <a:pt x="93" y="184"/>
                  <a:pt x="102" y="178"/>
                </a:cubicBezTo>
                <a:cubicBezTo>
                  <a:pt x="111" y="173"/>
                  <a:pt x="112" y="167"/>
                  <a:pt x="124" y="166"/>
                </a:cubicBezTo>
                <a:cubicBezTo>
                  <a:pt x="135" y="165"/>
                  <a:pt x="140" y="165"/>
                  <a:pt x="140" y="165"/>
                </a:cubicBezTo>
                <a:cubicBezTo>
                  <a:pt x="143" y="159"/>
                  <a:pt x="143" y="159"/>
                  <a:pt x="143" y="159"/>
                </a:cubicBezTo>
                <a:cubicBezTo>
                  <a:pt x="168" y="160"/>
                  <a:pt x="168" y="160"/>
                  <a:pt x="168" y="160"/>
                </a:cubicBezTo>
                <a:cubicBezTo>
                  <a:pt x="167" y="148"/>
                  <a:pt x="167" y="148"/>
                  <a:pt x="167" y="148"/>
                </a:cubicBezTo>
                <a:cubicBezTo>
                  <a:pt x="167" y="148"/>
                  <a:pt x="179" y="150"/>
                  <a:pt x="179" y="146"/>
                </a:cubicBezTo>
                <a:cubicBezTo>
                  <a:pt x="179" y="142"/>
                  <a:pt x="174" y="138"/>
                  <a:pt x="178" y="133"/>
                </a:cubicBezTo>
                <a:cubicBezTo>
                  <a:pt x="181" y="128"/>
                  <a:pt x="186" y="114"/>
                  <a:pt x="186" y="104"/>
                </a:cubicBezTo>
                <a:close/>
              </a:path>
            </a:pathLst>
          </a:custGeom>
          <a:solidFill>
            <a:schemeClr val="accent4">
              <a:lumMod val="60000"/>
              <a:lumOff val="40000"/>
            </a:schemeClr>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8" name="Freeform 155"/>
          <p:cNvSpPr>
            <a:spLocks noChangeAspect="1" noEditPoints="1"/>
          </p:cNvSpPr>
          <p:nvPr/>
        </p:nvSpPr>
        <p:spPr bwMode="gray">
          <a:xfrm>
            <a:off x="2990850" y="1908175"/>
            <a:ext cx="1511300" cy="792163"/>
          </a:xfrm>
          <a:custGeom>
            <a:avLst/>
            <a:gdLst>
              <a:gd name="T0" fmla="*/ 1565 w 2644"/>
              <a:gd name="T1" fmla="*/ 52 h 1282"/>
              <a:gd name="T2" fmla="*/ 1392 w 2644"/>
              <a:gd name="T3" fmla="*/ 47 h 1282"/>
              <a:gd name="T4" fmla="*/ 1490 w 2644"/>
              <a:gd name="T5" fmla="*/ 10 h 1282"/>
              <a:gd name="T6" fmla="*/ 1129 w 2644"/>
              <a:gd name="T7" fmla="*/ 20 h 1282"/>
              <a:gd name="T8" fmla="*/ 1006 w 2644"/>
              <a:gd name="T9" fmla="*/ 38 h 1282"/>
              <a:gd name="T10" fmla="*/ 728 w 2644"/>
              <a:gd name="T11" fmla="*/ 51 h 1282"/>
              <a:gd name="T12" fmla="*/ 452 w 2644"/>
              <a:gd name="T13" fmla="*/ 80 h 1282"/>
              <a:gd name="T14" fmla="*/ 236 w 2644"/>
              <a:gd name="T15" fmla="*/ 157 h 1282"/>
              <a:gd name="T16" fmla="*/ 83 w 2644"/>
              <a:gd name="T17" fmla="*/ 219 h 1282"/>
              <a:gd name="T18" fmla="*/ 96 w 2644"/>
              <a:gd name="T19" fmla="*/ 231 h 1282"/>
              <a:gd name="T20" fmla="*/ 106 w 2644"/>
              <a:gd name="T21" fmla="*/ 266 h 1282"/>
              <a:gd name="T22" fmla="*/ 313 w 2644"/>
              <a:gd name="T23" fmla="*/ 274 h 1282"/>
              <a:gd name="T24" fmla="*/ 399 w 2644"/>
              <a:gd name="T25" fmla="*/ 369 h 1282"/>
              <a:gd name="T26" fmla="*/ 370 w 2644"/>
              <a:gd name="T27" fmla="*/ 445 h 1282"/>
              <a:gd name="T28" fmla="*/ 438 w 2644"/>
              <a:gd name="T29" fmla="*/ 447 h 1282"/>
              <a:gd name="T30" fmla="*/ 432 w 2644"/>
              <a:gd name="T31" fmla="*/ 517 h 1282"/>
              <a:gd name="T32" fmla="*/ 456 w 2644"/>
              <a:gd name="T33" fmla="*/ 542 h 1282"/>
              <a:gd name="T34" fmla="*/ 421 w 2644"/>
              <a:gd name="T35" fmla="*/ 578 h 1282"/>
              <a:gd name="T36" fmla="*/ 408 w 2644"/>
              <a:gd name="T37" fmla="*/ 639 h 1282"/>
              <a:gd name="T38" fmla="*/ 354 w 2644"/>
              <a:gd name="T39" fmla="*/ 640 h 1282"/>
              <a:gd name="T40" fmla="*/ 276 w 2644"/>
              <a:gd name="T41" fmla="*/ 668 h 1282"/>
              <a:gd name="T42" fmla="*/ 273 w 2644"/>
              <a:gd name="T43" fmla="*/ 727 h 1282"/>
              <a:gd name="T44" fmla="*/ 270 w 2644"/>
              <a:gd name="T45" fmla="*/ 802 h 1282"/>
              <a:gd name="T46" fmla="*/ 328 w 2644"/>
              <a:gd name="T47" fmla="*/ 798 h 1282"/>
              <a:gd name="T48" fmla="*/ 286 w 2644"/>
              <a:gd name="T49" fmla="*/ 851 h 1282"/>
              <a:gd name="T50" fmla="*/ 322 w 2644"/>
              <a:gd name="T51" fmla="*/ 925 h 1282"/>
              <a:gd name="T52" fmla="*/ 398 w 2644"/>
              <a:gd name="T53" fmla="*/ 969 h 1282"/>
              <a:gd name="T54" fmla="*/ 443 w 2644"/>
              <a:gd name="T55" fmla="*/ 1000 h 1282"/>
              <a:gd name="T56" fmla="*/ 540 w 2644"/>
              <a:gd name="T57" fmla="*/ 948 h 1282"/>
              <a:gd name="T58" fmla="*/ 585 w 2644"/>
              <a:gd name="T59" fmla="*/ 903 h 1282"/>
              <a:gd name="T60" fmla="*/ 625 w 2644"/>
              <a:gd name="T61" fmla="*/ 858 h 1282"/>
              <a:gd name="T62" fmla="*/ 673 w 2644"/>
              <a:gd name="T63" fmla="*/ 802 h 1282"/>
              <a:gd name="T64" fmla="*/ 752 w 2644"/>
              <a:gd name="T65" fmla="*/ 741 h 1282"/>
              <a:gd name="T66" fmla="*/ 841 w 2644"/>
              <a:gd name="T67" fmla="*/ 727 h 1282"/>
              <a:gd name="T68" fmla="*/ 1053 w 2644"/>
              <a:gd name="T69" fmla="*/ 599 h 1282"/>
              <a:gd name="T70" fmla="*/ 1317 w 2644"/>
              <a:gd name="T71" fmla="*/ 578 h 1282"/>
              <a:gd name="T72" fmla="*/ 1303 w 2644"/>
              <a:gd name="T73" fmla="*/ 524 h 1282"/>
              <a:gd name="T74" fmla="*/ 1217 w 2644"/>
              <a:gd name="T75" fmla="*/ 512 h 1282"/>
              <a:gd name="T76" fmla="*/ 1271 w 2644"/>
              <a:gd name="T77" fmla="*/ 465 h 1282"/>
              <a:gd name="T78" fmla="*/ 1427 w 2644"/>
              <a:gd name="T79" fmla="*/ 502 h 1282"/>
              <a:gd name="T80" fmla="*/ 1425 w 2644"/>
              <a:gd name="T81" fmla="*/ 459 h 1282"/>
              <a:gd name="T82" fmla="*/ 1303 w 2644"/>
              <a:gd name="T83" fmla="*/ 412 h 1282"/>
              <a:gd name="T84" fmla="*/ 1471 w 2644"/>
              <a:gd name="T85" fmla="*/ 404 h 1282"/>
              <a:gd name="T86" fmla="*/ 1535 w 2644"/>
              <a:gd name="T87" fmla="*/ 368 h 1282"/>
              <a:gd name="T88" fmla="*/ 1546 w 2644"/>
              <a:gd name="T89" fmla="*/ 334 h 1282"/>
              <a:gd name="T90" fmla="*/ 1594 w 2644"/>
              <a:gd name="T91" fmla="*/ 289 h 1282"/>
              <a:gd name="T92" fmla="*/ 1590 w 2644"/>
              <a:gd name="T93" fmla="*/ 221 h 1282"/>
              <a:gd name="T94" fmla="*/ 1627 w 2644"/>
              <a:gd name="T95" fmla="*/ 165 h 1282"/>
              <a:gd name="T96" fmla="*/ 1659 w 2644"/>
              <a:gd name="T97" fmla="*/ 111 h 1282"/>
              <a:gd name="T98" fmla="*/ 1807 w 2644"/>
              <a:gd name="T99" fmla="*/ 79 h 1282"/>
              <a:gd name="T100" fmla="*/ 371 w 2644"/>
              <a:gd name="T101" fmla="*/ 534 h 1282"/>
              <a:gd name="T102" fmla="*/ 2531 w 2644"/>
              <a:gd name="T103" fmla="*/ 1160 h 1282"/>
              <a:gd name="T104" fmla="*/ 2458 w 2644"/>
              <a:gd name="T105" fmla="*/ 1164 h 1282"/>
              <a:gd name="T106" fmla="*/ 2471 w 2644"/>
              <a:gd name="T107" fmla="*/ 1249 h 1282"/>
              <a:gd name="T108" fmla="*/ 2517 w 2644"/>
              <a:gd name="T109" fmla="*/ 1268 h 1282"/>
              <a:gd name="T110" fmla="*/ 2531 w 2644"/>
              <a:gd name="T111" fmla="*/ 1179 h 1282"/>
              <a:gd name="T112" fmla="*/ 2577 w 2644"/>
              <a:gd name="T113" fmla="*/ 1240 h 1282"/>
              <a:gd name="T114" fmla="*/ 2624 w 2644"/>
              <a:gd name="T115" fmla="*/ 1211 h 1282"/>
              <a:gd name="T116" fmla="*/ 2629 w 2644"/>
              <a:gd name="T117" fmla="*/ 126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44" h="1282">
                <a:moveTo>
                  <a:pt x="1845" y="57"/>
                </a:moveTo>
                <a:cubicBezTo>
                  <a:pt x="1825" y="57"/>
                  <a:pt x="1757" y="51"/>
                  <a:pt x="1752" y="57"/>
                </a:cubicBezTo>
                <a:cubicBezTo>
                  <a:pt x="1747" y="63"/>
                  <a:pt x="1722" y="69"/>
                  <a:pt x="1711" y="69"/>
                </a:cubicBezTo>
                <a:cubicBezTo>
                  <a:pt x="1700" y="69"/>
                  <a:pt x="1655" y="60"/>
                  <a:pt x="1647" y="64"/>
                </a:cubicBezTo>
                <a:cubicBezTo>
                  <a:pt x="1639" y="68"/>
                  <a:pt x="1587" y="83"/>
                  <a:pt x="1581" y="86"/>
                </a:cubicBezTo>
                <a:cubicBezTo>
                  <a:pt x="1575" y="89"/>
                  <a:pt x="1523" y="101"/>
                  <a:pt x="1532" y="94"/>
                </a:cubicBezTo>
                <a:cubicBezTo>
                  <a:pt x="1541" y="87"/>
                  <a:pt x="1615" y="71"/>
                  <a:pt x="1610" y="61"/>
                </a:cubicBezTo>
                <a:cubicBezTo>
                  <a:pt x="1605" y="51"/>
                  <a:pt x="1576" y="48"/>
                  <a:pt x="1565" y="52"/>
                </a:cubicBezTo>
                <a:cubicBezTo>
                  <a:pt x="1554" y="56"/>
                  <a:pt x="1536" y="63"/>
                  <a:pt x="1536" y="63"/>
                </a:cubicBezTo>
                <a:cubicBezTo>
                  <a:pt x="1457" y="73"/>
                  <a:pt x="1457" y="73"/>
                  <a:pt x="1457" y="73"/>
                </a:cubicBezTo>
                <a:cubicBezTo>
                  <a:pt x="1457" y="73"/>
                  <a:pt x="1531" y="55"/>
                  <a:pt x="1513" y="54"/>
                </a:cubicBezTo>
                <a:cubicBezTo>
                  <a:pt x="1495" y="53"/>
                  <a:pt x="1427" y="52"/>
                  <a:pt x="1427" y="52"/>
                </a:cubicBezTo>
                <a:cubicBezTo>
                  <a:pt x="1403" y="57"/>
                  <a:pt x="1403" y="57"/>
                  <a:pt x="1403" y="57"/>
                </a:cubicBezTo>
                <a:cubicBezTo>
                  <a:pt x="1358" y="53"/>
                  <a:pt x="1358" y="53"/>
                  <a:pt x="1358" y="53"/>
                </a:cubicBezTo>
                <a:cubicBezTo>
                  <a:pt x="1358" y="53"/>
                  <a:pt x="1307" y="68"/>
                  <a:pt x="1309" y="61"/>
                </a:cubicBezTo>
                <a:cubicBezTo>
                  <a:pt x="1311" y="54"/>
                  <a:pt x="1371" y="47"/>
                  <a:pt x="1392" y="47"/>
                </a:cubicBezTo>
                <a:cubicBezTo>
                  <a:pt x="1413" y="47"/>
                  <a:pt x="1548" y="45"/>
                  <a:pt x="1557" y="45"/>
                </a:cubicBezTo>
                <a:cubicBezTo>
                  <a:pt x="1566" y="45"/>
                  <a:pt x="1645" y="43"/>
                  <a:pt x="1636" y="35"/>
                </a:cubicBezTo>
                <a:cubicBezTo>
                  <a:pt x="1627" y="27"/>
                  <a:pt x="1577" y="24"/>
                  <a:pt x="1558" y="27"/>
                </a:cubicBezTo>
                <a:cubicBezTo>
                  <a:pt x="1539" y="30"/>
                  <a:pt x="1526" y="29"/>
                  <a:pt x="1526" y="29"/>
                </a:cubicBezTo>
                <a:cubicBezTo>
                  <a:pt x="1526" y="29"/>
                  <a:pt x="1551" y="18"/>
                  <a:pt x="1535" y="17"/>
                </a:cubicBezTo>
                <a:cubicBezTo>
                  <a:pt x="1519" y="16"/>
                  <a:pt x="1492" y="19"/>
                  <a:pt x="1492" y="19"/>
                </a:cubicBezTo>
                <a:cubicBezTo>
                  <a:pt x="1492" y="19"/>
                  <a:pt x="1462" y="18"/>
                  <a:pt x="1455" y="16"/>
                </a:cubicBezTo>
                <a:cubicBezTo>
                  <a:pt x="1448" y="14"/>
                  <a:pt x="1483" y="17"/>
                  <a:pt x="1490" y="10"/>
                </a:cubicBezTo>
                <a:cubicBezTo>
                  <a:pt x="1497" y="3"/>
                  <a:pt x="1454" y="5"/>
                  <a:pt x="1432" y="5"/>
                </a:cubicBezTo>
                <a:cubicBezTo>
                  <a:pt x="1410" y="5"/>
                  <a:pt x="1355" y="8"/>
                  <a:pt x="1355" y="8"/>
                </a:cubicBezTo>
                <a:cubicBezTo>
                  <a:pt x="1355" y="8"/>
                  <a:pt x="1315" y="4"/>
                  <a:pt x="1292" y="2"/>
                </a:cubicBezTo>
                <a:cubicBezTo>
                  <a:pt x="1269" y="0"/>
                  <a:pt x="1246" y="5"/>
                  <a:pt x="1237" y="6"/>
                </a:cubicBezTo>
                <a:cubicBezTo>
                  <a:pt x="1228" y="7"/>
                  <a:pt x="1210" y="7"/>
                  <a:pt x="1188" y="6"/>
                </a:cubicBezTo>
                <a:cubicBezTo>
                  <a:pt x="1166" y="5"/>
                  <a:pt x="1144" y="5"/>
                  <a:pt x="1146" y="10"/>
                </a:cubicBezTo>
                <a:cubicBezTo>
                  <a:pt x="1148" y="15"/>
                  <a:pt x="1177" y="16"/>
                  <a:pt x="1177" y="16"/>
                </a:cubicBezTo>
                <a:cubicBezTo>
                  <a:pt x="1177" y="16"/>
                  <a:pt x="1142" y="21"/>
                  <a:pt x="1129" y="20"/>
                </a:cubicBezTo>
                <a:cubicBezTo>
                  <a:pt x="1116" y="19"/>
                  <a:pt x="1061" y="13"/>
                  <a:pt x="1047" y="11"/>
                </a:cubicBezTo>
                <a:cubicBezTo>
                  <a:pt x="1033" y="9"/>
                  <a:pt x="995" y="13"/>
                  <a:pt x="990" y="13"/>
                </a:cubicBezTo>
                <a:cubicBezTo>
                  <a:pt x="985" y="13"/>
                  <a:pt x="935" y="19"/>
                  <a:pt x="956" y="24"/>
                </a:cubicBezTo>
                <a:cubicBezTo>
                  <a:pt x="977" y="29"/>
                  <a:pt x="1046" y="31"/>
                  <a:pt x="1046" y="31"/>
                </a:cubicBezTo>
                <a:cubicBezTo>
                  <a:pt x="1103" y="38"/>
                  <a:pt x="1103" y="38"/>
                  <a:pt x="1103" y="38"/>
                </a:cubicBezTo>
                <a:cubicBezTo>
                  <a:pt x="1103" y="38"/>
                  <a:pt x="1048" y="40"/>
                  <a:pt x="1040" y="40"/>
                </a:cubicBezTo>
                <a:cubicBezTo>
                  <a:pt x="1032" y="40"/>
                  <a:pt x="984" y="27"/>
                  <a:pt x="985" y="31"/>
                </a:cubicBezTo>
                <a:cubicBezTo>
                  <a:pt x="986" y="35"/>
                  <a:pt x="1006" y="38"/>
                  <a:pt x="1006" y="38"/>
                </a:cubicBezTo>
                <a:cubicBezTo>
                  <a:pt x="975" y="41"/>
                  <a:pt x="975" y="41"/>
                  <a:pt x="975" y="41"/>
                </a:cubicBezTo>
                <a:cubicBezTo>
                  <a:pt x="975" y="41"/>
                  <a:pt x="958" y="55"/>
                  <a:pt x="962" y="59"/>
                </a:cubicBezTo>
                <a:cubicBezTo>
                  <a:pt x="966" y="63"/>
                  <a:pt x="938" y="64"/>
                  <a:pt x="925" y="56"/>
                </a:cubicBezTo>
                <a:cubicBezTo>
                  <a:pt x="912" y="48"/>
                  <a:pt x="885" y="42"/>
                  <a:pt x="859" y="40"/>
                </a:cubicBezTo>
                <a:cubicBezTo>
                  <a:pt x="833" y="38"/>
                  <a:pt x="804" y="38"/>
                  <a:pt x="804" y="38"/>
                </a:cubicBezTo>
                <a:cubicBezTo>
                  <a:pt x="806" y="58"/>
                  <a:pt x="806" y="58"/>
                  <a:pt x="806" y="58"/>
                </a:cubicBezTo>
                <a:cubicBezTo>
                  <a:pt x="806" y="58"/>
                  <a:pt x="786" y="61"/>
                  <a:pt x="773" y="59"/>
                </a:cubicBezTo>
                <a:cubicBezTo>
                  <a:pt x="760" y="57"/>
                  <a:pt x="736" y="49"/>
                  <a:pt x="728" y="51"/>
                </a:cubicBezTo>
                <a:cubicBezTo>
                  <a:pt x="720" y="53"/>
                  <a:pt x="702" y="62"/>
                  <a:pt x="702" y="62"/>
                </a:cubicBezTo>
                <a:cubicBezTo>
                  <a:pt x="702" y="62"/>
                  <a:pt x="713" y="44"/>
                  <a:pt x="700" y="44"/>
                </a:cubicBezTo>
                <a:cubicBezTo>
                  <a:pt x="687" y="44"/>
                  <a:pt x="616" y="45"/>
                  <a:pt x="597" y="48"/>
                </a:cubicBezTo>
                <a:cubicBezTo>
                  <a:pt x="578" y="51"/>
                  <a:pt x="545" y="44"/>
                  <a:pt x="550" y="49"/>
                </a:cubicBezTo>
                <a:cubicBezTo>
                  <a:pt x="555" y="54"/>
                  <a:pt x="590" y="71"/>
                  <a:pt x="590" y="71"/>
                </a:cubicBezTo>
                <a:cubicBezTo>
                  <a:pt x="590" y="71"/>
                  <a:pt x="536" y="54"/>
                  <a:pt x="527" y="54"/>
                </a:cubicBezTo>
                <a:cubicBezTo>
                  <a:pt x="518" y="54"/>
                  <a:pt x="491" y="49"/>
                  <a:pt x="487" y="59"/>
                </a:cubicBezTo>
                <a:cubicBezTo>
                  <a:pt x="483" y="69"/>
                  <a:pt x="465" y="80"/>
                  <a:pt x="452" y="80"/>
                </a:cubicBezTo>
                <a:cubicBezTo>
                  <a:pt x="439" y="80"/>
                  <a:pt x="402" y="80"/>
                  <a:pt x="402" y="80"/>
                </a:cubicBezTo>
                <a:cubicBezTo>
                  <a:pt x="402" y="80"/>
                  <a:pt x="328" y="94"/>
                  <a:pt x="324" y="95"/>
                </a:cubicBezTo>
                <a:cubicBezTo>
                  <a:pt x="320" y="96"/>
                  <a:pt x="248" y="106"/>
                  <a:pt x="259" y="113"/>
                </a:cubicBezTo>
                <a:cubicBezTo>
                  <a:pt x="270" y="120"/>
                  <a:pt x="310" y="122"/>
                  <a:pt x="315" y="121"/>
                </a:cubicBezTo>
                <a:cubicBezTo>
                  <a:pt x="320" y="120"/>
                  <a:pt x="335" y="118"/>
                  <a:pt x="335" y="118"/>
                </a:cubicBezTo>
                <a:cubicBezTo>
                  <a:pt x="311" y="128"/>
                  <a:pt x="311" y="128"/>
                  <a:pt x="311" y="128"/>
                </a:cubicBezTo>
                <a:cubicBezTo>
                  <a:pt x="300" y="139"/>
                  <a:pt x="300" y="139"/>
                  <a:pt x="300" y="139"/>
                </a:cubicBezTo>
                <a:cubicBezTo>
                  <a:pt x="300" y="139"/>
                  <a:pt x="253" y="157"/>
                  <a:pt x="236" y="157"/>
                </a:cubicBezTo>
                <a:cubicBezTo>
                  <a:pt x="219" y="157"/>
                  <a:pt x="151" y="157"/>
                  <a:pt x="137" y="169"/>
                </a:cubicBezTo>
                <a:cubicBezTo>
                  <a:pt x="123" y="181"/>
                  <a:pt x="112" y="167"/>
                  <a:pt x="112" y="167"/>
                </a:cubicBezTo>
                <a:cubicBezTo>
                  <a:pt x="90" y="176"/>
                  <a:pt x="90" y="176"/>
                  <a:pt x="90" y="176"/>
                </a:cubicBezTo>
                <a:cubicBezTo>
                  <a:pt x="57" y="175"/>
                  <a:pt x="57" y="175"/>
                  <a:pt x="57" y="175"/>
                </a:cubicBezTo>
                <a:cubicBezTo>
                  <a:pt x="57" y="175"/>
                  <a:pt x="0" y="181"/>
                  <a:pt x="14" y="191"/>
                </a:cubicBezTo>
                <a:cubicBezTo>
                  <a:pt x="28" y="201"/>
                  <a:pt x="51" y="212"/>
                  <a:pt x="51" y="212"/>
                </a:cubicBezTo>
                <a:cubicBezTo>
                  <a:pt x="71" y="204"/>
                  <a:pt x="71" y="204"/>
                  <a:pt x="71" y="204"/>
                </a:cubicBezTo>
                <a:cubicBezTo>
                  <a:pt x="71" y="204"/>
                  <a:pt x="73" y="216"/>
                  <a:pt x="83" y="219"/>
                </a:cubicBezTo>
                <a:cubicBezTo>
                  <a:pt x="93" y="222"/>
                  <a:pt x="116" y="209"/>
                  <a:pt x="116" y="209"/>
                </a:cubicBezTo>
                <a:cubicBezTo>
                  <a:pt x="116" y="209"/>
                  <a:pt x="112" y="220"/>
                  <a:pt x="122" y="220"/>
                </a:cubicBezTo>
                <a:cubicBezTo>
                  <a:pt x="132" y="220"/>
                  <a:pt x="169" y="204"/>
                  <a:pt x="176" y="209"/>
                </a:cubicBezTo>
                <a:cubicBezTo>
                  <a:pt x="183" y="214"/>
                  <a:pt x="181" y="220"/>
                  <a:pt x="181" y="220"/>
                </a:cubicBezTo>
                <a:cubicBezTo>
                  <a:pt x="170" y="221"/>
                  <a:pt x="170" y="221"/>
                  <a:pt x="170" y="221"/>
                </a:cubicBezTo>
                <a:cubicBezTo>
                  <a:pt x="170" y="221"/>
                  <a:pt x="162" y="232"/>
                  <a:pt x="155" y="232"/>
                </a:cubicBezTo>
                <a:cubicBezTo>
                  <a:pt x="148" y="232"/>
                  <a:pt x="152" y="226"/>
                  <a:pt x="141" y="226"/>
                </a:cubicBezTo>
                <a:cubicBezTo>
                  <a:pt x="130" y="226"/>
                  <a:pt x="96" y="231"/>
                  <a:pt x="96" y="231"/>
                </a:cubicBezTo>
                <a:cubicBezTo>
                  <a:pt x="69" y="228"/>
                  <a:pt x="69" y="228"/>
                  <a:pt x="69" y="228"/>
                </a:cubicBezTo>
                <a:cubicBezTo>
                  <a:pt x="69" y="228"/>
                  <a:pt x="31" y="208"/>
                  <a:pt x="20" y="227"/>
                </a:cubicBezTo>
                <a:cubicBezTo>
                  <a:pt x="9" y="246"/>
                  <a:pt x="36" y="252"/>
                  <a:pt x="44" y="251"/>
                </a:cubicBezTo>
                <a:cubicBezTo>
                  <a:pt x="52" y="250"/>
                  <a:pt x="79" y="251"/>
                  <a:pt x="79" y="251"/>
                </a:cubicBezTo>
                <a:cubicBezTo>
                  <a:pt x="79" y="251"/>
                  <a:pt x="36" y="254"/>
                  <a:pt x="41" y="261"/>
                </a:cubicBezTo>
                <a:cubicBezTo>
                  <a:pt x="46" y="268"/>
                  <a:pt x="74" y="274"/>
                  <a:pt x="74" y="274"/>
                </a:cubicBezTo>
                <a:cubicBezTo>
                  <a:pt x="98" y="277"/>
                  <a:pt x="98" y="277"/>
                  <a:pt x="98" y="277"/>
                </a:cubicBezTo>
                <a:cubicBezTo>
                  <a:pt x="98" y="277"/>
                  <a:pt x="99" y="267"/>
                  <a:pt x="106" y="266"/>
                </a:cubicBezTo>
                <a:cubicBezTo>
                  <a:pt x="113" y="265"/>
                  <a:pt x="121" y="276"/>
                  <a:pt x="121" y="276"/>
                </a:cubicBezTo>
                <a:cubicBezTo>
                  <a:pt x="144" y="267"/>
                  <a:pt x="144" y="267"/>
                  <a:pt x="144" y="267"/>
                </a:cubicBezTo>
                <a:cubicBezTo>
                  <a:pt x="144" y="267"/>
                  <a:pt x="148" y="277"/>
                  <a:pt x="151" y="277"/>
                </a:cubicBezTo>
                <a:cubicBezTo>
                  <a:pt x="154" y="277"/>
                  <a:pt x="184" y="263"/>
                  <a:pt x="193" y="265"/>
                </a:cubicBezTo>
                <a:cubicBezTo>
                  <a:pt x="202" y="267"/>
                  <a:pt x="209" y="271"/>
                  <a:pt x="214" y="271"/>
                </a:cubicBezTo>
                <a:cubicBezTo>
                  <a:pt x="219" y="271"/>
                  <a:pt x="230" y="262"/>
                  <a:pt x="236" y="262"/>
                </a:cubicBezTo>
                <a:cubicBezTo>
                  <a:pt x="242" y="262"/>
                  <a:pt x="259" y="273"/>
                  <a:pt x="259" y="273"/>
                </a:cubicBezTo>
                <a:cubicBezTo>
                  <a:pt x="259" y="273"/>
                  <a:pt x="291" y="268"/>
                  <a:pt x="313" y="274"/>
                </a:cubicBezTo>
                <a:cubicBezTo>
                  <a:pt x="335" y="280"/>
                  <a:pt x="339" y="291"/>
                  <a:pt x="339" y="291"/>
                </a:cubicBezTo>
                <a:cubicBezTo>
                  <a:pt x="339" y="291"/>
                  <a:pt x="361" y="286"/>
                  <a:pt x="361" y="291"/>
                </a:cubicBezTo>
                <a:cubicBezTo>
                  <a:pt x="361" y="296"/>
                  <a:pt x="351" y="306"/>
                  <a:pt x="351" y="306"/>
                </a:cubicBezTo>
                <a:cubicBezTo>
                  <a:pt x="357" y="315"/>
                  <a:pt x="357" y="315"/>
                  <a:pt x="357" y="315"/>
                </a:cubicBezTo>
                <a:cubicBezTo>
                  <a:pt x="357" y="315"/>
                  <a:pt x="390" y="321"/>
                  <a:pt x="390" y="330"/>
                </a:cubicBezTo>
                <a:cubicBezTo>
                  <a:pt x="390" y="339"/>
                  <a:pt x="374" y="343"/>
                  <a:pt x="374" y="343"/>
                </a:cubicBezTo>
                <a:cubicBezTo>
                  <a:pt x="383" y="359"/>
                  <a:pt x="383" y="359"/>
                  <a:pt x="383" y="359"/>
                </a:cubicBezTo>
                <a:cubicBezTo>
                  <a:pt x="399" y="369"/>
                  <a:pt x="399" y="369"/>
                  <a:pt x="399" y="369"/>
                </a:cubicBezTo>
                <a:cubicBezTo>
                  <a:pt x="385" y="374"/>
                  <a:pt x="385" y="374"/>
                  <a:pt x="385" y="374"/>
                </a:cubicBezTo>
                <a:cubicBezTo>
                  <a:pt x="395" y="387"/>
                  <a:pt x="395" y="387"/>
                  <a:pt x="395" y="387"/>
                </a:cubicBezTo>
                <a:cubicBezTo>
                  <a:pt x="395" y="387"/>
                  <a:pt x="383" y="386"/>
                  <a:pt x="383" y="395"/>
                </a:cubicBezTo>
                <a:cubicBezTo>
                  <a:pt x="383" y="404"/>
                  <a:pt x="405" y="407"/>
                  <a:pt x="402" y="412"/>
                </a:cubicBezTo>
                <a:cubicBezTo>
                  <a:pt x="399" y="417"/>
                  <a:pt x="380" y="426"/>
                  <a:pt x="380" y="426"/>
                </a:cubicBezTo>
                <a:cubicBezTo>
                  <a:pt x="388" y="433"/>
                  <a:pt x="388" y="433"/>
                  <a:pt x="388" y="433"/>
                </a:cubicBezTo>
                <a:cubicBezTo>
                  <a:pt x="388" y="433"/>
                  <a:pt x="347" y="438"/>
                  <a:pt x="348" y="441"/>
                </a:cubicBezTo>
                <a:cubicBezTo>
                  <a:pt x="349" y="444"/>
                  <a:pt x="357" y="446"/>
                  <a:pt x="370" y="445"/>
                </a:cubicBezTo>
                <a:cubicBezTo>
                  <a:pt x="383" y="444"/>
                  <a:pt x="367" y="455"/>
                  <a:pt x="367" y="455"/>
                </a:cubicBezTo>
                <a:cubicBezTo>
                  <a:pt x="367" y="455"/>
                  <a:pt x="316" y="456"/>
                  <a:pt x="328" y="465"/>
                </a:cubicBezTo>
                <a:cubicBezTo>
                  <a:pt x="340" y="474"/>
                  <a:pt x="353" y="479"/>
                  <a:pt x="369" y="478"/>
                </a:cubicBezTo>
                <a:cubicBezTo>
                  <a:pt x="385" y="477"/>
                  <a:pt x="389" y="467"/>
                  <a:pt x="389" y="467"/>
                </a:cubicBezTo>
                <a:cubicBezTo>
                  <a:pt x="389" y="467"/>
                  <a:pt x="416" y="469"/>
                  <a:pt x="414" y="460"/>
                </a:cubicBezTo>
                <a:cubicBezTo>
                  <a:pt x="412" y="451"/>
                  <a:pt x="419" y="439"/>
                  <a:pt x="419" y="439"/>
                </a:cubicBezTo>
                <a:cubicBezTo>
                  <a:pt x="421" y="458"/>
                  <a:pt x="421" y="458"/>
                  <a:pt x="421" y="458"/>
                </a:cubicBezTo>
                <a:cubicBezTo>
                  <a:pt x="438" y="447"/>
                  <a:pt x="438" y="447"/>
                  <a:pt x="438" y="447"/>
                </a:cubicBezTo>
                <a:cubicBezTo>
                  <a:pt x="438" y="447"/>
                  <a:pt x="430" y="453"/>
                  <a:pt x="434" y="458"/>
                </a:cubicBezTo>
                <a:cubicBezTo>
                  <a:pt x="438" y="463"/>
                  <a:pt x="463" y="465"/>
                  <a:pt x="463" y="465"/>
                </a:cubicBezTo>
                <a:cubicBezTo>
                  <a:pt x="454" y="471"/>
                  <a:pt x="454" y="471"/>
                  <a:pt x="454" y="471"/>
                </a:cubicBezTo>
                <a:cubicBezTo>
                  <a:pt x="454" y="471"/>
                  <a:pt x="448" y="484"/>
                  <a:pt x="457" y="487"/>
                </a:cubicBezTo>
                <a:cubicBezTo>
                  <a:pt x="466" y="490"/>
                  <a:pt x="479" y="504"/>
                  <a:pt x="473" y="510"/>
                </a:cubicBezTo>
                <a:cubicBezTo>
                  <a:pt x="467" y="516"/>
                  <a:pt x="456" y="513"/>
                  <a:pt x="456" y="513"/>
                </a:cubicBezTo>
                <a:cubicBezTo>
                  <a:pt x="456" y="519"/>
                  <a:pt x="456" y="519"/>
                  <a:pt x="456" y="519"/>
                </a:cubicBezTo>
                <a:cubicBezTo>
                  <a:pt x="456" y="519"/>
                  <a:pt x="441" y="518"/>
                  <a:pt x="432" y="517"/>
                </a:cubicBezTo>
                <a:cubicBezTo>
                  <a:pt x="423" y="516"/>
                  <a:pt x="415" y="506"/>
                  <a:pt x="415" y="506"/>
                </a:cubicBezTo>
                <a:cubicBezTo>
                  <a:pt x="375" y="505"/>
                  <a:pt x="375" y="505"/>
                  <a:pt x="375" y="505"/>
                </a:cubicBezTo>
                <a:cubicBezTo>
                  <a:pt x="375" y="505"/>
                  <a:pt x="351" y="483"/>
                  <a:pt x="345" y="505"/>
                </a:cubicBezTo>
                <a:cubicBezTo>
                  <a:pt x="343" y="514"/>
                  <a:pt x="355" y="520"/>
                  <a:pt x="362" y="521"/>
                </a:cubicBezTo>
                <a:cubicBezTo>
                  <a:pt x="369" y="522"/>
                  <a:pt x="374" y="518"/>
                  <a:pt x="383" y="522"/>
                </a:cubicBezTo>
                <a:cubicBezTo>
                  <a:pt x="392" y="526"/>
                  <a:pt x="400" y="540"/>
                  <a:pt x="415" y="540"/>
                </a:cubicBezTo>
                <a:cubicBezTo>
                  <a:pt x="430" y="540"/>
                  <a:pt x="441" y="534"/>
                  <a:pt x="441" y="534"/>
                </a:cubicBezTo>
                <a:cubicBezTo>
                  <a:pt x="456" y="542"/>
                  <a:pt x="456" y="542"/>
                  <a:pt x="456" y="542"/>
                </a:cubicBezTo>
                <a:cubicBezTo>
                  <a:pt x="470" y="533"/>
                  <a:pt x="470" y="533"/>
                  <a:pt x="470" y="533"/>
                </a:cubicBezTo>
                <a:cubicBezTo>
                  <a:pt x="467" y="547"/>
                  <a:pt x="467" y="547"/>
                  <a:pt x="467" y="547"/>
                </a:cubicBezTo>
                <a:cubicBezTo>
                  <a:pt x="467" y="547"/>
                  <a:pt x="452" y="540"/>
                  <a:pt x="450" y="547"/>
                </a:cubicBezTo>
                <a:cubicBezTo>
                  <a:pt x="448" y="554"/>
                  <a:pt x="459" y="561"/>
                  <a:pt x="459" y="561"/>
                </a:cubicBezTo>
                <a:cubicBezTo>
                  <a:pt x="459" y="561"/>
                  <a:pt x="432" y="561"/>
                  <a:pt x="433" y="566"/>
                </a:cubicBezTo>
                <a:cubicBezTo>
                  <a:pt x="434" y="571"/>
                  <a:pt x="454" y="572"/>
                  <a:pt x="454" y="572"/>
                </a:cubicBezTo>
                <a:cubicBezTo>
                  <a:pt x="454" y="572"/>
                  <a:pt x="451" y="581"/>
                  <a:pt x="446" y="583"/>
                </a:cubicBezTo>
                <a:cubicBezTo>
                  <a:pt x="441" y="585"/>
                  <a:pt x="425" y="572"/>
                  <a:pt x="421" y="578"/>
                </a:cubicBezTo>
                <a:cubicBezTo>
                  <a:pt x="417" y="584"/>
                  <a:pt x="427" y="592"/>
                  <a:pt x="427" y="592"/>
                </a:cubicBezTo>
                <a:cubicBezTo>
                  <a:pt x="411" y="591"/>
                  <a:pt x="411" y="591"/>
                  <a:pt x="411" y="591"/>
                </a:cubicBezTo>
                <a:cubicBezTo>
                  <a:pt x="416" y="605"/>
                  <a:pt x="416" y="605"/>
                  <a:pt x="416" y="605"/>
                </a:cubicBezTo>
                <a:cubicBezTo>
                  <a:pt x="416" y="605"/>
                  <a:pt x="395" y="606"/>
                  <a:pt x="398" y="616"/>
                </a:cubicBezTo>
                <a:cubicBezTo>
                  <a:pt x="401" y="626"/>
                  <a:pt x="420" y="628"/>
                  <a:pt x="420" y="628"/>
                </a:cubicBezTo>
                <a:cubicBezTo>
                  <a:pt x="420" y="628"/>
                  <a:pt x="422" y="639"/>
                  <a:pt x="415" y="639"/>
                </a:cubicBezTo>
                <a:cubicBezTo>
                  <a:pt x="408" y="639"/>
                  <a:pt x="413" y="647"/>
                  <a:pt x="413" y="647"/>
                </a:cubicBezTo>
                <a:cubicBezTo>
                  <a:pt x="413" y="647"/>
                  <a:pt x="411" y="649"/>
                  <a:pt x="408" y="639"/>
                </a:cubicBezTo>
                <a:cubicBezTo>
                  <a:pt x="405" y="629"/>
                  <a:pt x="394" y="624"/>
                  <a:pt x="394" y="624"/>
                </a:cubicBezTo>
                <a:cubicBezTo>
                  <a:pt x="394" y="624"/>
                  <a:pt x="377" y="593"/>
                  <a:pt x="367" y="595"/>
                </a:cubicBezTo>
                <a:cubicBezTo>
                  <a:pt x="357" y="597"/>
                  <a:pt x="331" y="609"/>
                  <a:pt x="345" y="617"/>
                </a:cubicBezTo>
                <a:cubicBezTo>
                  <a:pt x="359" y="625"/>
                  <a:pt x="381" y="628"/>
                  <a:pt x="381" y="628"/>
                </a:cubicBezTo>
                <a:cubicBezTo>
                  <a:pt x="381" y="628"/>
                  <a:pt x="364" y="630"/>
                  <a:pt x="353" y="630"/>
                </a:cubicBezTo>
                <a:cubicBezTo>
                  <a:pt x="342" y="630"/>
                  <a:pt x="328" y="625"/>
                  <a:pt x="320" y="630"/>
                </a:cubicBezTo>
                <a:cubicBezTo>
                  <a:pt x="312" y="635"/>
                  <a:pt x="289" y="640"/>
                  <a:pt x="296" y="643"/>
                </a:cubicBezTo>
                <a:cubicBezTo>
                  <a:pt x="303" y="646"/>
                  <a:pt x="344" y="639"/>
                  <a:pt x="354" y="640"/>
                </a:cubicBezTo>
                <a:cubicBezTo>
                  <a:pt x="364" y="641"/>
                  <a:pt x="388" y="643"/>
                  <a:pt x="388" y="643"/>
                </a:cubicBezTo>
                <a:cubicBezTo>
                  <a:pt x="388" y="643"/>
                  <a:pt x="368" y="644"/>
                  <a:pt x="362" y="644"/>
                </a:cubicBezTo>
                <a:cubicBezTo>
                  <a:pt x="356" y="644"/>
                  <a:pt x="290" y="649"/>
                  <a:pt x="284" y="654"/>
                </a:cubicBezTo>
                <a:cubicBezTo>
                  <a:pt x="278" y="659"/>
                  <a:pt x="278" y="663"/>
                  <a:pt x="294" y="662"/>
                </a:cubicBezTo>
                <a:cubicBezTo>
                  <a:pt x="310" y="661"/>
                  <a:pt x="348" y="657"/>
                  <a:pt x="348" y="657"/>
                </a:cubicBezTo>
                <a:cubicBezTo>
                  <a:pt x="348" y="657"/>
                  <a:pt x="375" y="656"/>
                  <a:pt x="376" y="659"/>
                </a:cubicBezTo>
                <a:cubicBezTo>
                  <a:pt x="377" y="662"/>
                  <a:pt x="330" y="664"/>
                  <a:pt x="330" y="664"/>
                </a:cubicBezTo>
                <a:cubicBezTo>
                  <a:pt x="330" y="664"/>
                  <a:pt x="275" y="666"/>
                  <a:pt x="276" y="668"/>
                </a:cubicBezTo>
                <a:cubicBezTo>
                  <a:pt x="277" y="670"/>
                  <a:pt x="286" y="675"/>
                  <a:pt x="295" y="675"/>
                </a:cubicBezTo>
                <a:cubicBezTo>
                  <a:pt x="304" y="675"/>
                  <a:pt x="318" y="682"/>
                  <a:pt x="318" y="682"/>
                </a:cubicBezTo>
                <a:cubicBezTo>
                  <a:pt x="318" y="682"/>
                  <a:pt x="294" y="676"/>
                  <a:pt x="289" y="682"/>
                </a:cubicBezTo>
                <a:cubicBezTo>
                  <a:pt x="284" y="688"/>
                  <a:pt x="289" y="690"/>
                  <a:pt x="289" y="690"/>
                </a:cubicBezTo>
                <a:cubicBezTo>
                  <a:pt x="289" y="690"/>
                  <a:pt x="258" y="699"/>
                  <a:pt x="262" y="705"/>
                </a:cubicBezTo>
                <a:cubicBezTo>
                  <a:pt x="287" y="706"/>
                  <a:pt x="287" y="706"/>
                  <a:pt x="287" y="706"/>
                </a:cubicBezTo>
                <a:cubicBezTo>
                  <a:pt x="264" y="716"/>
                  <a:pt x="264" y="716"/>
                  <a:pt x="264" y="716"/>
                </a:cubicBezTo>
                <a:cubicBezTo>
                  <a:pt x="264" y="716"/>
                  <a:pt x="263" y="729"/>
                  <a:pt x="273" y="727"/>
                </a:cubicBezTo>
                <a:cubicBezTo>
                  <a:pt x="283" y="725"/>
                  <a:pt x="306" y="725"/>
                  <a:pt x="306" y="725"/>
                </a:cubicBezTo>
                <a:cubicBezTo>
                  <a:pt x="306" y="725"/>
                  <a:pt x="267" y="736"/>
                  <a:pt x="274" y="744"/>
                </a:cubicBezTo>
                <a:cubicBezTo>
                  <a:pt x="281" y="752"/>
                  <a:pt x="304" y="740"/>
                  <a:pt x="304" y="740"/>
                </a:cubicBezTo>
                <a:cubicBezTo>
                  <a:pt x="304" y="740"/>
                  <a:pt x="287" y="755"/>
                  <a:pt x="285" y="762"/>
                </a:cubicBezTo>
                <a:cubicBezTo>
                  <a:pt x="283" y="769"/>
                  <a:pt x="280" y="775"/>
                  <a:pt x="286" y="775"/>
                </a:cubicBezTo>
                <a:cubicBezTo>
                  <a:pt x="292" y="775"/>
                  <a:pt x="303" y="767"/>
                  <a:pt x="303" y="767"/>
                </a:cubicBezTo>
                <a:cubicBezTo>
                  <a:pt x="303" y="767"/>
                  <a:pt x="298" y="783"/>
                  <a:pt x="291" y="783"/>
                </a:cubicBezTo>
                <a:cubicBezTo>
                  <a:pt x="284" y="783"/>
                  <a:pt x="269" y="792"/>
                  <a:pt x="270" y="802"/>
                </a:cubicBezTo>
                <a:cubicBezTo>
                  <a:pt x="271" y="812"/>
                  <a:pt x="294" y="793"/>
                  <a:pt x="294" y="793"/>
                </a:cubicBezTo>
                <a:cubicBezTo>
                  <a:pt x="294" y="793"/>
                  <a:pt x="309" y="776"/>
                  <a:pt x="313" y="780"/>
                </a:cubicBezTo>
                <a:cubicBezTo>
                  <a:pt x="317" y="784"/>
                  <a:pt x="341" y="774"/>
                  <a:pt x="341" y="774"/>
                </a:cubicBezTo>
                <a:cubicBezTo>
                  <a:pt x="338" y="784"/>
                  <a:pt x="338" y="784"/>
                  <a:pt x="338" y="784"/>
                </a:cubicBezTo>
                <a:cubicBezTo>
                  <a:pt x="352" y="774"/>
                  <a:pt x="352" y="774"/>
                  <a:pt x="352" y="774"/>
                </a:cubicBezTo>
                <a:cubicBezTo>
                  <a:pt x="338" y="791"/>
                  <a:pt x="338" y="791"/>
                  <a:pt x="338" y="791"/>
                </a:cubicBezTo>
                <a:cubicBezTo>
                  <a:pt x="360" y="794"/>
                  <a:pt x="360" y="794"/>
                  <a:pt x="360" y="794"/>
                </a:cubicBezTo>
                <a:cubicBezTo>
                  <a:pt x="360" y="794"/>
                  <a:pt x="330" y="794"/>
                  <a:pt x="328" y="798"/>
                </a:cubicBezTo>
                <a:cubicBezTo>
                  <a:pt x="326" y="802"/>
                  <a:pt x="335" y="804"/>
                  <a:pt x="335" y="804"/>
                </a:cubicBezTo>
                <a:cubicBezTo>
                  <a:pt x="335" y="804"/>
                  <a:pt x="312" y="809"/>
                  <a:pt x="306" y="810"/>
                </a:cubicBezTo>
                <a:cubicBezTo>
                  <a:pt x="300" y="811"/>
                  <a:pt x="307" y="816"/>
                  <a:pt x="307" y="816"/>
                </a:cubicBezTo>
                <a:cubicBezTo>
                  <a:pt x="307" y="816"/>
                  <a:pt x="283" y="821"/>
                  <a:pt x="281" y="826"/>
                </a:cubicBezTo>
                <a:cubicBezTo>
                  <a:pt x="279" y="831"/>
                  <a:pt x="305" y="829"/>
                  <a:pt x="305" y="829"/>
                </a:cubicBezTo>
                <a:cubicBezTo>
                  <a:pt x="305" y="829"/>
                  <a:pt x="284" y="833"/>
                  <a:pt x="284" y="836"/>
                </a:cubicBezTo>
                <a:cubicBezTo>
                  <a:pt x="284" y="839"/>
                  <a:pt x="304" y="844"/>
                  <a:pt x="304" y="844"/>
                </a:cubicBezTo>
                <a:cubicBezTo>
                  <a:pt x="304" y="844"/>
                  <a:pt x="287" y="844"/>
                  <a:pt x="286" y="851"/>
                </a:cubicBezTo>
                <a:cubicBezTo>
                  <a:pt x="285" y="858"/>
                  <a:pt x="310" y="855"/>
                  <a:pt x="310" y="855"/>
                </a:cubicBezTo>
                <a:cubicBezTo>
                  <a:pt x="298" y="870"/>
                  <a:pt x="298" y="870"/>
                  <a:pt x="298" y="870"/>
                </a:cubicBezTo>
                <a:cubicBezTo>
                  <a:pt x="317" y="867"/>
                  <a:pt x="317" y="867"/>
                  <a:pt x="317" y="867"/>
                </a:cubicBezTo>
                <a:cubicBezTo>
                  <a:pt x="317" y="867"/>
                  <a:pt x="295" y="880"/>
                  <a:pt x="298" y="891"/>
                </a:cubicBezTo>
                <a:cubicBezTo>
                  <a:pt x="301" y="902"/>
                  <a:pt x="324" y="900"/>
                  <a:pt x="324" y="900"/>
                </a:cubicBezTo>
                <a:cubicBezTo>
                  <a:pt x="313" y="915"/>
                  <a:pt x="313" y="915"/>
                  <a:pt x="313" y="915"/>
                </a:cubicBezTo>
                <a:cubicBezTo>
                  <a:pt x="334" y="908"/>
                  <a:pt x="334" y="908"/>
                  <a:pt x="334" y="908"/>
                </a:cubicBezTo>
                <a:cubicBezTo>
                  <a:pt x="334" y="908"/>
                  <a:pt x="319" y="920"/>
                  <a:pt x="322" y="925"/>
                </a:cubicBezTo>
                <a:cubicBezTo>
                  <a:pt x="325" y="930"/>
                  <a:pt x="344" y="931"/>
                  <a:pt x="344" y="931"/>
                </a:cubicBezTo>
                <a:cubicBezTo>
                  <a:pt x="344" y="931"/>
                  <a:pt x="334" y="934"/>
                  <a:pt x="337" y="940"/>
                </a:cubicBezTo>
                <a:cubicBezTo>
                  <a:pt x="340" y="946"/>
                  <a:pt x="351" y="943"/>
                  <a:pt x="351" y="943"/>
                </a:cubicBezTo>
                <a:cubicBezTo>
                  <a:pt x="351" y="943"/>
                  <a:pt x="336" y="955"/>
                  <a:pt x="339" y="959"/>
                </a:cubicBezTo>
                <a:cubicBezTo>
                  <a:pt x="342" y="963"/>
                  <a:pt x="358" y="961"/>
                  <a:pt x="358" y="961"/>
                </a:cubicBezTo>
                <a:cubicBezTo>
                  <a:pt x="356" y="969"/>
                  <a:pt x="356" y="969"/>
                  <a:pt x="356" y="969"/>
                </a:cubicBezTo>
                <a:cubicBezTo>
                  <a:pt x="382" y="963"/>
                  <a:pt x="382" y="963"/>
                  <a:pt x="382" y="963"/>
                </a:cubicBezTo>
                <a:cubicBezTo>
                  <a:pt x="382" y="963"/>
                  <a:pt x="390" y="976"/>
                  <a:pt x="398" y="969"/>
                </a:cubicBezTo>
                <a:cubicBezTo>
                  <a:pt x="406" y="962"/>
                  <a:pt x="431" y="946"/>
                  <a:pt x="435" y="948"/>
                </a:cubicBezTo>
                <a:cubicBezTo>
                  <a:pt x="439" y="950"/>
                  <a:pt x="428" y="958"/>
                  <a:pt x="428" y="958"/>
                </a:cubicBezTo>
                <a:cubicBezTo>
                  <a:pt x="443" y="962"/>
                  <a:pt x="443" y="962"/>
                  <a:pt x="443" y="962"/>
                </a:cubicBezTo>
                <a:cubicBezTo>
                  <a:pt x="457" y="955"/>
                  <a:pt x="457" y="955"/>
                  <a:pt x="457" y="955"/>
                </a:cubicBezTo>
                <a:cubicBezTo>
                  <a:pt x="457" y="955"/>
                  <a:pt x="436" y="968"/>
                  <a:pt x="431" y="973"/>
                </a:cubicBezTo>
                <a:cubicBezTo>
                  <a:pt x="426" y="978"/>
                  <a:pt x="422" y="983"/>
                  <a:pt x="430" y="983"/>
                </a:cubicBezTo>
                <a:cubicBezTo>
                  <a:pt x="438" y="983"/>
                  <a:pt x="465" y="978"/>
                  <a:pt x="465" y="978"/>
                </a:cubicBezTo>
                <a:cubicBezTo>
                  <a:pt x="465" y="978"/>
                  <a:pt x="434" y="994"/>
                  <a:pt x="443" y="1000"/>
                </a:cubicBezTo>
                <a:cubicBezTo>
                  <a:pt x="452" y="1006"/>
                  <a:pt x="471" y="1000"/>
                  <a:pt x="471" y="1000"/>
                </a:cubicBezTo>
                <a:cubicBezTo>
                  <a:pt x="471" y="1000"/>
                  <a:pt x="481" y="1019"/>
                  <a:pt x="493" y="1012"/>
                </a:cubicBezTo>
                <a:cubicBezTo>
                  <a:pt x="505" y="1005"/>
                  <a:pt x="511" y="998"/>
                  <a:pt x="511" y="998"/>
                </a:cubicBezTo>
                <a:cubicBezTo>
                  <a:pt x="511" y="998"/>
                  <a:pt x="506" y="995"/>
                  <a:pt x="502" y="989"/>
                </a:cubicBezTo>
                <a:cubicBezTo>
                  <a:pt x="498" y="983"/>
                  <a:pt x="515" y="990"/>
                  <a:pt x="520" y="985"/>
                </a:cubicBezTo>
                <a:cubicBezTo>
                  <a:pt x="525" y="980"/>
                  <a:pt x="524" y="964"/>
                  <a:pt x="524" y="964"/>
                </a:cubicBezTo>
                <a:cubicBezTo>
                  <a:pt x="524" y="964"/>
                  <a:pt x="546" y="974"/>
                  <a:pt x="545" y="964"/>
                </a:cubicBezTo>
                <a:cubicBezTo>
                  <a:pt x="544" y="954"/>
                  <a:pt x="540" y="948"/>
                  <a:pt x="540" y="948"/>
                </a:cubicBezTo>
                <a:cubicBezTo>
                  <a:pt x="540" y="948"/>
                  <a:pt x="546" y="957"/>
                  <a:pt x="552" y="958"/>
                </a:cubicBezTo>
                <a:cubicBezTo>
                  <a:pt x="557" y="958"/>
                  <a:pt x="562" y="949"/>
                  <a:pt x="559" y="944"/>
                </a:cubicBezTo>
                <a:cubicBezTo>
                  <a:pt x="553" y="934"/>
                  <a:pt x="547" y="931"/>
                  <a:pt x="547" y="931"/>
                </a:cubicBezTo>
                <a:cubicBezTo>
                  <a:pt x="547" y="931"/>
                  <a:pt x="569" y="937"/>
                  <a:pt x="569" y="933"/>
                </a:cubicBezTo>
                <a:cubicBezTo>
                  <a:pt x="569" y="929"/>
                  <a:pt x="564" y="923"/>
                  <a:pt x="564" y="923"/>
                </a:cubicBezTo>
                <a:cubicBezTo>
                  <a:pt x="582" y="922"/>
                  <a:pt x="582" y="922"/>
                  <a:pt x="582" y="922"/>
                </a:cubicBezTo>
                <a:cubicBezTo>
                  <a:pt x="574" y="908"/>
                  <a:pt x="574" y="908"/>
                  <a:pt x="574" y="908"/>
                </a:cubicBezTo>
                <a:cubicBezTo>
                  <a:pt x="585" y="903"/>
                  <a:pt x="585" y="903"/>
                  <a:pt x="585" y="903"/>
                </a:cubicBezTo>
                <a:cubicBezTo>
                  <a:pt x="585" y="903"/>
                  <a:pt x="572" y="894"/>
                  <a:pt x="569" y="893"/>
                </a:cubicBezTo>
                <a:cubicBezTo>
                  <a:pt x="566" y="892"/>
                  <a:pt x="580" y="887"/>
                  <a:pt x="580" y="887"/>
                </a:cubicBezTo>
                <a:cubicBezTo>
                  <a:pt x="566" y="873"/>
                  <a:pt x="566" y="873"/>
                  <a:pt x="566" y="873"/>
                </a:cubicBezTo>
                <a:cubicBezTo>
                  <a:pt x="566" y="873"/>
                  <a:pt x="580" y="885"/>
                  <a:pt x="584" y="882"/>
                </a:cubicBezTo>
                <a:cubicBezTo>
                  <a:pt x="588" y="879"/>
                  <a:pt x="596" y="873"/>
                  <a:pt x="596" y="873"/>
                </a:cubicBezTo>
                <a:cubicBezTo>
                  <a:pt x="596" y="873"/>
                  <a:pt x="612" y="875"/>
                  <a:pt x="615" y="872"/>
                </a:cubicBezTo>
                <a:cubicBezTo>
                  <a:pt x="618" y="869"/>
                  <a:pt x="611" y="859"/>
                  <a:pt x="611" y="859"/>
                </a:cubicBezTo>
                <a:cubicBezTo>
                  <a:pt x="625" y="858"/>
                  <a:pt x="625" y="858"/>
                  <a:pt x="625" y="858"/>
                </a:cubicBezTo>
                <a:cubicBezTo>
                  <a:pt x="630" y="841"/>
                  <a:pt x="630" y="841"/>
                  <a:pt x="630" y="841"/>
                </a:cubicBezTo>
                <a:cubicBezTo>
                  <a:pt x="630" y="841"/>
                  <a:pt x="650" y="848"/>
                  <a:pt x="656" y="843"/>
                </a:cubicBezTo>
                <a:cubicBezTo>
                  <a:pt x="662" y="838"/>
                  <a:pt x="657" y="829"/>
                  <a:pt x="657" y="829"/>
                </a:cubicBezTo>
                <a:cubicBezTo>
                  <a:pt x="657" y="829"/>
                  <a:pt x="664" y="839"/>
                  <a:pt x="671" y="839"/>
                </a:cubicBezTo>
                <a:cubicBezTo>
                  <a:pt x="675" y="839"/>
                  <a:pt x="678" y="830"/>
                  <a:pt x="680" y="828"/>
                </a:cubicBezTo>
                <a:cubicBezTo>
                  <a:pt x="685" y="821"/>
                  <a:pt x="680" y="811"/>
                  <a:pt x="680" y="811"/>
                </a:cubicBezTo>
                <a:cubicBezTo>
                  <a:pt x="655" y="807"/>
                  <a:pt x="655" y="807"/>
                  <a:pt x="655" y="807"/>
                </a:cubicBezTo>
                <a:cubicBezTo>
                  <a:pt x="673" y="802"/>
                  <a:pt x="673" y="802"/>
                  <a:pt x="673" y="802"/>
                </a:cubicBezTo>
                <a:cubicBezTo>
                  <a:pt x="693" y="794"/>
                  <a:pt x="693" y="794"/>
                  <a:pt x="693" y="794"/>
                </a:cubicBezTo>
                <a:cubicBezTo>
                  <a:pt x="694" y="780"/>
                  <a:pt x="694" y="780"/>
                  <a:pt x="694" y="780"/>
                </a:cubicBezTo>
                <a:cubicBezTo>
                  <a:pt x="681" y="777"/>
                  <a:pt x="681" y="777"/>
                  <a:pt x="681" y="777"/>
                </a:cubicBezTo>
                <a:cubicBezTo>
                  <a:pt x="686" y="765"/>
                  <a:pt x="686" y="765"/>
                  <a:pt x="686" y="765"/>
                </a:cubicBezTo>
                <a:cubicBezTo>
                  <a:pt x="707" y="765"/>
                  <a:pt x="707" y="765"/>
                  <a:pt x="707" y="765"/>
                </a:cubicBezTo>
                <a:cubicBezTo>
                  <a:pt x="707" y="765"/>
                  <a:pt x="721" y="769"/>
                  <a:pt x="728" y="763"/>
                </a:cubicBezTo>
                <a:cubicBezTo>
                  <a:pt x="735" y="757"/>
                  <a:pt x="730" y="745"/>
                  <a:pt x="730" y="745"/>
                </a:cubicBezTo>
                <a:cubicBezTo>
                  <a:pt x="752" y="741"/>
                  <a:pt x="752" y="741"/>
                  <a:pt x="752" y="741"/>
                </a:cubicBezTo>
                <a:cubicBezTo>
                  <a:pt x="752" y="741"/>
                  <a:pt x="783" y="747"/>
                  <a:pt x="791" y="740"/>
                </a:cubicBezTo>
                <a:cubicBezTo>
                  <a:pt x="799" y="733"/>
                  <a:pt x="802" y="726"/>
                  <a:pt x="802" y="726"/>
                </a:cubicBezTo>
                <a:cubicBezTo>
                  <a:pt x="811" y="721"/>
                  <a:pt x="811" y="721"/>
                  <a:pt x="811" y="721"/>
                </a:cubicBezTo>
                <a:cubicBezTo>
                  <a:pt x="811" y="721"/>
                  <a:pt x="813" y="710"/>
                  <a:pt x="824" y="708"/>
                </a:cubicBezTo>
                <a:cubicBezTo>
                  <a:pt x="835" y="706"/>
                  <a:pt x="804" y="740"/>
                  <a:pt x="812" y="740"/>
                </a:cubicBezTo>
                <a:cubicBezTo>
                  <a:pt x="820" y="740"/>
                  <a:pt x="828" y="738"/>
                  <a:pt x="828" y="738"/>
                </a:cubicBezTo>
                <a:cubicBezTo>
                  <a:pt x="832" y="725"/>
                  <a:pt x="832" y="725"/>
                  <a:pt x="832" y="725"/>
                </a:cubicBezTo>
                <a:cubicBezTo>
                  <a:pt x="841" y="727"/>
                  <a:pt x="841" y="727"/>
                  <a:pt x="841" y="727"/>
                </a:cubicBezTo>
                <a:cubicBezTo>
                  <a:pt x="849" y="718"/>
                  <a:pt x="849" y="718"/>
                  <a:pt x="849" y="718"/>
                </a:cubicBezTo>
                <a:cubicBezTo>
                  <a:pt x="849" y="718"/>
                  <a:pt x="866" y="733"/>
                  <a:pt x="878" y="725"/>
                </a:cubicBezTo>
                <a:cubicBezTo>
                  <a:pt x="890" y="717"/>
                  <a:pt x="907" y="704"/>
                  <a:pt x="907" y="704"/>
                </a:cubicBezTo>
                <a:cubicBezTo>
                  <a:pt x="907" y="704"/>
                  <a:pt x="923" y="709"/>
                  <a:pt x="950" y="698"/>
                </a:cubicBezTo>
                <a:cubicBezTo>
                  <a:pt x="977" y="687"/>
                  <a:pt x="974" y="670"/>
                  <a:pt x="992" y="658"/>
                </a:cubicBezTo>
                <a:cubicBezTo>
                  <a:pt x="1010" y="646"/>
                  <a:pt x="1052" y="634"/>
                  <a:pt x="1052" y="634"/>
                </a:cubicBezTo>
                <a:cubicBezTo>
                  <a:pt x="1052" y="634"/>
                  <a:pt x="1055" y="625"/>
                  <a:pt x="1054" y="619"/>
                </a:cubicBezTo>
                <a:cubicBezTo>
                  <a:pt x="1053" y="613"/>
                  <a:pt x="1046" y="601"/>
                  <a:pt x="1053" y="599"/>
                </a:cubicBezTo>
                <a:cubicBezTo>
                  <a:pt x="1060" y="597"/>
                  <a:pt x="1071" y="625"/>
                  <a:pt x="1082" y="625"/>
                </a:cubicBezTo>
                <a:cubicBezTo>
                  <a:pt x="1082" y="625"/>
                  <a:pt x="1124" y="624"/>
                  <a:pt x="1135" y="622"/>
                </a:cubicBezTo>
                <a:cubicBezTo>
                  <a:pt x="1146" y="620"/>
                  <a:pt x="1167" y="609"/>
                  <a:pt x="1190" y="606"/>
                </a:cubicBezTo>
                <a:cubicBezTo>
                  <a:pt x="1213" y="603"/>
                  <a:pt x="1253" y="600"/>
                  <a:pt x="1260" y="598"/>
                </a:cubicBezTo>
                <a:cubicBezTo>
                  <a:pt x="1267" y="596"/>
                  <a:pt x="1273" y="589"/>
                  <a:pt x="1273" y="589"/>
                </a:cubicBezTo>
                <a:cubicBezTo>
                  <a:pt x="1291" y="589"/>
                  <a:pt x="1291" y="589"/>
                  <a:pt x="1291" y="589"/>
                </a:cubicBezTo>
                <a:cubicBezTo>
                  <a:pt x="1300" y="578"/>
                  <a:pt x="1300" y="578"/>
                  <a:pt x="1300" y="578"/>
                </a:cubicBezTo>
                <a:cubicBezTo>
                  <a:pt x="1317" y="578"/>
                  <a:pt x="1317" y="578"/>
                  <a:pt x="1317" y="578"/>
                </a:cubicBezTo>
                <a:cubicBezTo>
                  <a:pt x="1317" y="578"/>
                  <a:pt x="1335" y="561"/>
                  <a:pt x="1339" y="558"/>
                </a:cubicBezTo>
                <a:cubicBezTo>
                  <a:pt x="1343" y="555"/>
                  <a:pt x="1369" y="553"/>
                  <a:pt x="1369" y="553"/>
                </a:cubicBezTo>
                <a:cubicBezTo>
                  <a:pt x="1401" y="542"/>
                  <a:pt x="1401" y="542"/>
                  <a:pt x="1401" y="542"/>
                </a:cubicBezTo>
                <a:cubicBezTo>
                  <a:pt x="1422" y="537"/>
                  <a:pt x="1422" y="537"/>
                  <a:pt x="1422" y="537"/>
                </a:cubicBezTo>
                <a:cubicBezTo>
                  <a:pt x="1427" y="529"/>
                  <a:pt x="1427" y="529"/>
                  <a:pt x="1427" y="529"/>
                </a:cubicBezTo>
                <a:cubicBezTo>
                  <a:pt x="1427" y="529"/>
                  <a:pt x="1407" y="531"/>
                  <a:pt x="1395" y="531"/>
                </a:cubicBezTo>
                <a:cubicBezTo>
                  <a:pt x="1383" y="531"/>
                  <a:pt x="1375" y="524"/>
                  <a:pt x="1360" y="522"/>
                </a:cubicBezTo>
                <a:cubicBezTo>
                  <a:pt x="1345" y="520"/>
                  <a:pt x="1317" y="520"/>
                  <a:pt x="1303" y="524"/>
                </a:cubicBezTo>
                <a:cubicBezTo>
                  <a:pt x="1289" y="528"/>
                  <a:pt x="1269" y="528"/>
                  <a:pt x="1269" y="528"/>
                </a:cubicBezTo>
                <a:cubicBezTo>
                  <a:pt x="1259" y="537"/>
                  <a:pt x="1259" y="537"/>
                  <a:pt x="1259" y="537"/>
                </a:cubicBezTo>
                <a:cubicBezTo>
                  <a:pt x="1259" y="537"/>
                  <a:pt x="1214" y="541"/>
                  <a:pt x="1221" y="535"/>
                </a:cubicBezTo>
                <a:cubicBezTo>
                  <a:pt x="1228" y="529"/>
                  <a:pt x="1288" y="520"/>
                  <a:pt x="1288" y="520"/>
                </a:cubicBezTo>
                <a:cubicBezTo>
                  <a:pt x="1288" y="520"/>
                  <a:pt x="1348" y="508"/>
                  <a:pt x="1333" y="499"/>
                </a:cubicBezTo>
                <a:cubicBezTo>
                  <a:pt x="1318" y="490"/>
                  <a:pt x="1310" y="490"/>
                  <a:pt x="1310" y="490"/>
                </a:cubicBezTo>
                <a:cubicBezTo>
                  <a:pt x="1310" y="490"/>
                  <a:pt x="1255" y="508"/>
                  <a:pt x="1249" y="511"/>
                </a:cubicBezTo>
                <a:cubicBezTo>
                  <a:pt x="1243" y="514"/>
                  <a:pt x="1217" y="512"/>
                  <a:pt x="1217" y="512"/>
                </a:cubicBezTo>
                <a:cubicBezTo>
                  <a:pt x="1241" y="500"/>
                  <a:pt x="1241" y="500"/>
                  <a:pt x="1241" y="500"/>
                </a:cubicBezTo>
                <a:cubicBezTo>
                  <a:pt x="1255" y="489"/>
                  <a:pt x="1255" y="489"/>
                  <a:pt x="1255" y="489"/>
                </a:cubicBezTo>
                <a:cubicBezTo>
                  <a:pt x="1255" y="489"/>
                  <a:pt x="1279" y="493"/>
                  <a:pt x="1286" y="491"/>
                </a:cubicBezTo>
                <a:cubicBezTo>
                  <a:pt x="1293" y="489"/>
                  <a:pt x="1311" y="485"/>
                  <a:pt x="1319" y="485"/>
                </a:cubicBezTo>
                <a:cubicBezTo>
                  <a:pt x="1327" y="485"/>
                  <a:pt x="1349" y="483"/>
                  <a:pt x="1337" y="477"/>
                </a:cubicBezTo>
                <a:cubicBezTo>
                  <a:pt x="1325" y="471"/>
                  <a:pt x="1287" y="470"/>
                  <a:pt x="1287" y="470"/>
                </a:cubicBezTo>
                <a:cubicBezTo>
                  <a:pt x="1255" y="472"/>
                  <a:pt x="1255" y="472"/>
                  <a:pt x="1255" y="472"/>
                </a:cubicBezTo>
                <a:cubicBezTo>
                  <a:pt x="1271" y="465"/>
                  <a:pt x="1271" y="465"/>
                  <a:pt x="1271" y="465"/>
                </a:cubicBezTo>
                <a:cubicBezTo>
                  <a:pt x="1255" y="455"/>
                  <a:pt x="1255" y="455"/>
                  <a:pt x="1255" y="455"/>
                </a:cubicBezTo>
                <a:cubicBezTo>
                  <a:pt x="1255" y="455"/>
                  <a:pt x="1253" y="446"/>
                  <a:pt x="1257" y="446"/>
                </a:cubicBezTo>
                <a:cubicBezTo>
                  <a:pt x="1261" y="446"/>
                  <a:pt x="1281" y="463"/>
                  <a:pt x="1294" y="464"/>
                </a:cubicBezTo>
                <a:cubicBezTo>
                  <a:pt x="1307" y="465"/>
                  <a:pt x="1348" y="477"/>
                  <a:pt x="1348" y="477"/>
                </a:cubicBezTo>
                <a:cubicBezTo>
                  <a:pt x="1348" y="477"/>
                  <a:pt x="1366" y="469"/>
                  <a:pt x="1367" y="478"/>
                </a:cubicBezTo>
                <a:cubicBezTo>
                  <a:pt x="1368" y="487"/>
                  <a:pt x="1356" y="501"/>
                  <a:pt x="1377" y="507"/>
                </a:cubicBezTo>
                <a:cubicBezTo>
                  <a:pt x="1398" y="513"/>
                  <a:pt x="1421" y="514"/>
                  <a:pt x="1421" y="514"/>
                </a:cubicBezTo>
                <a:cubicBezTo>
                  <a:pt x="1421" y="514"/>
                  <a:pt x="1423" y="499"/>
                  <a:pt x="1427" y="502"/>
                </a:cubicBezTo>
                <a:cubicBezTo>
                  <a:pt x="1431" y="505"/>
                  <a:pt x="1427" y="520"/>
                  <a:pt x="1436" y="520"/>
                </a:cubicBezTo>
                <a:cubicBezTo>
                  <a:pt x="1445" y="520"/>
                  <a:pt x="1457" y="510"/>
                  <a:pt x="1457" y="510"/>
                </a:cubicBezTo>
                <a:cubicBezTo>
                  <a:pt x="1457" y="494"/>
                  <a:pt x="1457" y="494"/>
                  <a:pt x="1457" y="494"/>
                </a:cubicBezTo>
                <a:cubicBezTo>
                  <a:pt x="1451" y="492"/>
                  <a:pt x="1451" y="492"/>
                  <a:pt x="1451" y="492"/>
                </a:cubicBezTo>
                <a:cubicBezTo>
                  <a:pt x="1451" y="492"/>
                  <a:pt x="1465" y="481"/>
                  <a:pt x="1459" y="476"/>
                </a:cubicBezTo>
                <a:cubicBezTo>
                  <a:pt x="1453" y="471"/>
                  <a:pt x="1442" y="477"/>
                  <a:pt x="1442" y="477"/>
                </a:cubicBezTo>
                <a:cubicBezTo>
                  <a:pt x="1436" y="462"/>
                  <a:pt x="1436" y="462"/>
                  <a:pt x="1436" y="462"/>
                </a:cubicBezTo>
                <a:cubicBezTo>
                  <a:pt x="1425" y="459"/>
                  <a:pt x="1425" y="459"/>
                  <a:pt x="1425" y="459"/>
                </a:cubicBezTo>
                <a:cubicBezTo>
                  <a:pt x="1428" y="449"/>
                  <a:pt x="1428" y="449"/>
                  <a:pt x="1428" y="449"/>
                </a:cubicBezTo>
                <a:cubicBezTo>
                  <a:pt x="1380" y="430"/>
                  <a:pt x="1380" y="430"/>
                  <a:pt x="1380" y="430"/>
                </a:cubicBezTo>
                <a:cubicBezTo>
                  <a:pt x="1353" y="437"/>
                  <a:pt x="1353" y="437"/>
                  <a:pt x="1353" y="437"/>
                </a:cubicBezTo>
                <a:cubicBezTo>
                  <a:pt x="1347" y="434"/>
                  <a:pt x="1347" y="434"/>
                  <a:pt x="1347" y="434"/>
                </a:cubicBezTo>
                <a:cubicBezTo>
                  <a:pt x="1369" y="427"/>
                  <a:pt x="1369" y="427"/>
                  <a:pt x="1369" y="427"/>
                </a:cubicBezTo>
                <a:cubicBezTo>
                  <a:pt x="1371" y="424"/>
                  <a:pt x="1371" y="424"/>
                  <a:pt x="1371" y="424"/>
                </a:cubicBezTo>
                <a:cubicBezTo>
                  <a:pt x="1371" y="424"/>
                  <a:pt x="1370" y="415"/>
                  <a:pt x="1353" y="415"/>
                </a:cubicBezTo>
                <a:cubicBezTo>
                  <a:pt x="1336" y="415"/>
                  <a:pt x="1303" y="412"/>
                  <a:pt x="1303" y="412"/>
                </a:cubicBezTo>
                <a:cubicBezTo>
                  <a:pt x="1314" y="398"/>
                  <a:pt x="1314" y="398"/>
                  <a:pt x="1314" y="398"/>
                </a:cubicBezTo>
                <a:cubicBezTo>
                  <a:pt x="1314" y="398"/>
                  <a:pt x="1327" y="396"/>
                  <a:pt x="1337" y="400"/>
                </a:cubicBezTo>
                <a:cubicBezTo>
                  <a:pt x="1347" y="404"/>
                  <a:pt x="1363" y="393"/>
                  <a:pt x="1363" y="393"/>
                </a:cubicBezTo>
                <a:cubicBezTo>
                  <a:pt x="1381" y="390"/>
                  <a:pt x="1381" y="390"/>
                  <a:pt x="1381" y="390"/>
                </a:cubicBezTo>
                <a:cubicBezTo>
                  <a:pt x="1413" y="400"/>
                  <a:pt x="1413" y="400"/>
                  <a:pt x="1413" y="400"/>
                </a:cubicBezTo>
                <a:cubicBezTo>
                  <a:pt x="1427" y="397"/>
                  <a:pt x="1427" y="397"/>
                  <a:pt x="1427" y="397"/>
                </a:cubicBezTo>
                <a:cubicBezTo>
                  <a:pt x="1427" y="397"/>
                  <a:pt x="1453" y="418"/>
                  <a:pt x="1464" y="418"/>
                </a:cubicBezTo>
                <a:cubicBezTo>
                  <a:pt x="1475" y="418"/>
                  <a:pt x="1471" y="404"/>
                  <a:pt x="1471" y="404"/>
                </a:cubicBezTo>
                <a:cubicBezTo>
                  <a:pt x="1445" y="400"/>
                  <a:pt x="1445" y="400"/>
                  <a:pt x="1445" y="400"/>
                </a:cubicBezTo>
                <a:cubicBezTo>
                  <a:pt x="1425" y="390"/>
                  <a:pt x="1425" y="390"/>
                  <a:pt x="1425" y="390"/>
                </a:cubicBezTo>
                <a:cubicBezTo>
                  <a:pt x="1394" y="387"/>
                  <a:pt x="1394" y="387"/>
                  <a:pt x="1394" y="387"/>
                </a:cubicBezTo>
                <a:cubicBezTo>
                  <a:pt x="1394" y="387"/>
                  <a:pt x="1401" y="378"/>
                  <a:pt x="1408" y="375"/>
                </a:cubicBezTo>
                <a:cubicBezTo>
                  <a:pt x="1415" y="372"/>
                  <a:pt x="1432" y="390"/>
                  <a:pt x="1448" y="390"/>
                </a:cubicBezTo>
                <a:cubicBezTo>
                  <a:pt x="1464" y="390"/>
                  <a:pt x="1492" y="391"/>
                  <a:pt x="1492" y="391"/>
                </a:cubicBezTo>
                <a:cubicBezTo>
                  <a:pt x="1534" y="386"/>
                  <a:pt x="1534" y="386"/>
                  <a:pt x="1534" y="386"/>
                </a:cubicBezTo>
                <a:cubicBezTo>
                  <a:pt x="1535" y="368"/>
                  <a:pt x="1535" y="368"/>
                  <a:pt x="1535" y="368"/>
                </a:cubicBezTo>
                <a:cubicBezTo>
                  <a:pt x="1506" y="361"/>
                  <a:pt x="1506" y="361"/>
                  <a:pt x="1506" y="361"/>
                </a:cubicBezTo>
                <a:cubicBezTo>
                  <a:pt x="1491" y="371"/>
                  <a:pt x="1491" y="371"/>
                  <a:pt x="1491" y="371"/>
                </a:cubicBezTo>
                <a:cubicBezTo>
                  <a:pt x="1491" y="371"/>
                  <a:pt x="1477" y="359"/>
                  <a:pt x="1481" y="355"/>
                </a:cubicBezTo>
                <a:cubicBezTo>
                  <a:pt x="1485" y="351"/>
                  <a:pt x="1517" y="354"/>
                  <a:pt x="1517" y="354"/>
                </a:cubicBezTo>
                <a:cubicBezTo>
                  <a:pt x="1546" y="346"/>
                  <a:pt x="1546" y="346"/>
                  <a:pt x="1546" y="346"/>
                </a:cubicBezTo>
                <a:cubicBezTo>
                  <a:pt x="1546" y="346"/>
                  <a:pt x="1563" y="356"/>
                  <a:pt x="1576" y="352"/>
                </a:cubicBezTo>
                <a:cubicBezTo>
                  <a:pt x="1589" y="348"/>
                  <a:pt x="1602" y="339"/>
                  <a:pt x="1597" y="337"/>
                </a:cubicBezTo>
                <a:cubicBezTo>
                  <a:pt x="1592" y="335"/>
                  <a:pt x="1550" y="334"/>
                  <a:pt x="1546" y="334"/>
                </a:cubicBezTo>
                <a:cubicBezTo>
                  <a:pt x="1542" y="334"/>
                  <a:pt x="1550" y="326"/>
                  <a:pt x="1538" y="323"/>
                </a:cubicBezTo>
                <a:cubicBezTo>
                  <a:pt x="1526" y="320"/>
                  <a:pt x="1498" y="321"/>
                  <a:pt x="1498" y="321"/>
                </a:cubicBezTo>
                <a:cubicBezTo>
                  <a:pt x="1498" y="321"/>
                  <a:pt x="1532" y="320"/>
                  <a:pt x="1535" y="314"/>
                </a:cubicBezTo>
                <a:cubicBezTo>
                  <a:pt x="1538" y="308"/>
                  <a:pt x="1499" y="301"/>
                  <a:pt x="1499" y="301"/>
                </a:cubicBezTo>
                <a:cubicBezTo>
                  <a:pt x="1499" y="301"/>
                  <a:pt x="1521" y="296"/>
                  <a:pt x="1528" y="299"/>
                </a:cubicBezTo>
                <a:cubicBezTo>
                  <a:pt x="1535" y="302"/>
                  <a:pt x="1559" y="310"/>
                  <a:pt x="1565" y="308"/>
                </a:cubicBezTo>
                <a:cubicBezTo>
                  <a:pt x="1571" y="306"/>
                  <a:pt x="1573" y="320"/>
                  <a:pt x="1583" y="316"/>
                </a:cubicBezTo>
                <a:cubicBezTo>
                  <a:pt x="1593" y="312"/>
                  <a:pt x="1601" y="294"/>
                  <a:pt x="1594" y="289"/>
                </a:cubicBezTo>
                <a:cubicBezTo>
                  <a:pt x="1587" y="284"/>
                  <a:pt x="1570" y="272"/>
                  <a:pt x="1570" y="272"/>
                </a:cubicBezTo>
                <a:cubicBezTo>
                  <a:pt x="1531" y="264"/>
                  <a:pt x="1531" y="264"/>
                  <a:pt x="1531" y="264"/>
                </a:cubicBezTo>
                <a:cubicBezTo>
                  <a:pt x="1531" y="264"/>
                  <a:pt x="1513" y="256"/>
                  <a:pt x="1520" y="250"/>
                </a:cubicBezTo>
                <a:cubicBezTo>
                  <a:pt x="1527" y="244"/>
                  <a:pt x="1549" y="249"/>
                  <a:pt x="1549" y="249"/>
                </a:cubicBezTo>
                <a:cubicBezTo>
                  <a:pt x="1580" y="242"/>
                  <a:pt x="1580" y="242"/>
                  <a:pt x="1580" y="242"/>
                </a:cubicBezTo>
                <a:cubicBezTo>
                  <a:pt x="1580" y="242"/>
                  <a:pt x="1591" y="244"/>
                  <a:pt x="1623" y="246"/>
                </a:cubicBezTo>
                <a:cubicBezTo>
                  <a:pt x="1655" y="248"/>
                  <a:pt x="1670" y="225"/>
                  <a:pt x="1647" y="223"/>
                </a:cubicBezTo>
                <a:cubicBezTo>
                  <a:pt x="1624" y="221"/>
                  <a:pt x="1590" y="221"/>
                  <a:pt x="1590" y="221"/>
                </a:cubicBezTo>
                <a:cubicBezTo>
                  <a:pt x="1589" y="211"/>
                  <a:pt x="1589" y="211"/>
                  <a:pt x="1589" y="211"/>
                </a:cubicBezTo>
                <a:cubicBezTo>
                  <a:pt x="1609" y="210"/>
                  <a:pt x="1609" y="210"/>
                  <a:pt x="1609" y="210"/>
                </a:cubicBezTo>
                <a:cubicBezTo>
                  <a:pt x="1609" y="210"/>
                  <a:pt x="1603" y="195"/>
                  <a:pt x="1587" y="197"/>
                </a:cubicBezTo>
                <a:cubicBezTo>
                  <a:pt x="1571" y="199"/>
                  <a:pt x="1583" y="215"/>
                  <a:pt x="1574" y="216"/>
                </a:cubicBezTo>
                <a:cubicBezTo>
                  <a:pt x="1565" y="217"/>
                  <a:pt x="1540" y="204"/>
                  <a:pt x="1549" y="201"/>
                </a:cubicBezTo>
                <a:cubicBezTo>
                  <a:pt x="1558" y="198"/>
                  <a:pt x="1582" y="193"/>
                  <a:pt x="1585" y="185"/>
                </a:cubicBezTo>
                <a:cubicBezTo>
                  <a:pt x="1588" y="177"/>
                  <a:pt x="1598" y="165"/>
                  <a:pt x="1601" y="164"/>
                </a:cubicBezTo>
                <a:cubicBezTo>
                  <a:pt x="1604" y="163"/>
                  <a:pt x="1618" y="170"/>
                  <a:pt x="1627" y="165"/>
                </a:cubicBezTo>
                <a:cubicBezTo>
                  <a:pt x="1636" y="160"/>
                  <a:pt x="1649" y="151"/>
                  <a:pt x="1649" y="151"/>
                </a:cubicBezTo>
                <a:cubicBezTo>
                  <a:pt x="1639" y="141"/>
                  <a:pt x="1639" y="141"/>
                  <a:pt x="1639" y="141"/>
                </a:cubicBezTo>
                <a:cubicBezTo>
                  <a:pt x="1639" y="141"/>
                  <a:pt x="1665" y="128"/>
                  <a:pt x="1671" y="128"/>
                </a:cubicBezTo>
                <a:cubicBezTo>
                  <a:pt x="1677" y="128"/>
                  <a:pt x="1687" y="138"/>
                  <a:pt x="1695" y="132"/>
                </a:cubicBezTo>
                <a:cubicBezTo>
                  <a:pt x="1703" y="126"/>
                  <a:pt x="1723" y="122"/>
                  <a:pt x="1711" y="119"/>
                </a:cubicBezTo>
                <a:cubicBezTo>
                  <a:pt x="1699" y="116"/>
                  <a:pt x="1670" y="119"/>
                  <a:pt x="1670" y="119"/>
                </a:cubicBezTo>
                <a:cubicBezTo>
                  <a:pt x="1670" y="119"/>
                  <a:pt x="1615" y="134"/>
                  <a:pt x="1626" y="123"/>
                </a:cubicBezTo>
                <a:cubicBezTo>
                  <a:pt x="1637" y="112"/>
                  <a:pt x="1659" y="111"/>
                  <a:pt x="1659" y="111"/>
                </a:cubicBezTo>
                <a:cubicBezTo>
                  <a:pt x="1659" y="111"/>
                  <a:pt x="1700" y="113"/>
                  <a:pt x="1721" y="112"/>
                </a:cubicBezTo>
                <a:cubicBezTo>
                  <a:pt x="1742" y="111"/>
                  <a:pt x="1758" y="104"/>
                  <a:pt x="1758" y="104"/>
                </a:cubicBezTo>
                <a:cubicBezTo>
                  <a:pt x="1758" y="104"/>
                  <a:pt x="1723" y="95"/>
                  <a:pt x="1717" y="98"/>
                </a:cubicBezTo>
                <a:cubicBezTo>
                  <a:pt x="1711" y="101"/>
                  <a:pt x="1672" y="102"/>
                  <a:pt x="1672" y="102"/>
                </a:cubicBezTo>
                <a:cubicBezTo>
                  <a:pt x="1672" y="102"/>
                  <a:pt x="1625" y="105"/>
                  <a:pt x="1642" y="100"/>
                </a:cubicBezTo>
                <a:cubicBezTo>
                  <a:pt x="1659" y="95"/>
                  <a:pt x="1710" y="94"/>
                  <a:pt x="1710" y="94"/>
                </a:cubicBezTo>
                <a:cubicBezTo>
                  <a:pt x="1710" y="94"/>
                  <a:pt x="1776" y="95"/>
                  <a:pt x="1787" y="92"/>
                </a:cubicBezTo>
                <a:cubicBezTo>
                  <a:pt x="1798" y="89"/>
                  <a:pt x="1807" y="79"/>
                  <a:pt x="1807" y="79"/>
                </a:cubicBezTo>
                <a:cubicBezTo>
                  <a:pt x="1807" y="79"/>
                  <a:pt x="1834" y="80"/>
                  <a:pt x="1851" y="78"/>
                </a:cubicBezTo>
                <a:cubicBezTo>
                  <a:pt x="1868" y="76"/>
                  <a:pt x="1891" y="67"/>
                  <a:pt x="1891" y="67"/>
                </a:cubicBezTo>
                <a:cubicBezTo>
                  <a:pt x="1891" y="67"/>
                  <a:pt x="1865" y="57"/>
                  <a:pt x="1845" y="57"/>
                </a:cubicBezTo>
                <a:close/>
                <a:moveTo>
                  <a:pt x="345" y="566"/>
                </a:moveTo>
                <a:cubicBezTo>
                  <a:pt x="353" y="568"/>
                  <a:pt x="353" y="568"/>
                  <a:pt x="353" y="568"/>
                </a:cubicBezTo>
                <a:cubicBezTo>
                  <a:pt x="353" y="568"/>
                  <a:pt x="371" y="564"/>
                  <a:pt x="377" y="564"/>
                </a:cubicBezTo>
                <a:cubicBezTo>
                  <a:pt x="383" y="564"/>
                  <a:pt x="397" y="554"/>
                  <a:pt x="395" y="546"/>
                </a:cubicBezTo>
                <a:cubicBezTo>
                  <a:pt x="393" y="538"/>
                  <a:pt x="371" y="534"/>
                  <a:pt x="371" y="534"/>
                </a:cubicBezTo>
                <a:cubicBezTo>
                  <a:pt x="371" y="534"/>
                  <a:pt x="361" y="526"/>
                  <a:pt x="351" y="526"/>
                </a:cubicBezTo>
                <a:cubicBezTo>
                  <a:pt x="341" y="526"/>
                  <a:pt x="337" y="532"/>
                  <a:pt x="321" y="526"/>
                </a:cubicBezTo>
                <a:cubicBezTo>
                  <a:pt x="317" y="542"/>
                  <a:pt x="317" y="542"/>
                  <a:pt x="317" y="542"/>
                </a:cubicBezTo>
                <a:cubicBezTo>
                  <a:pt x="317" y="542"/>
                  <a:pt x="309" y="546"/>
                  <a:pt x="309" y="552"/>
                </a:cubicBezTo>
                <a:cubicBezTo>
                  <a:pt x="309" y="558"/>
                  <a:pt x="321" y="564"/>
                  <a:pt x="321" y="564"/>
                </a:cubicBezTo>
                <a:cubicBezTo>
                  <a:pt x="317" y="572"/>
                  <a:pt x="317" y="572"/>
                  <a:pt x="317" y="572"/>
                </a:cubicBezTo>
                <a:lnTo>
                  <a:pt x="345" y="566"/>
                </a:lnTo>
                <a:close/>
                <a:moveTo>
                  <a:pt x="2531" y="1160"/>
                </a:moveTo>
                <a:cubicBezTo>
                  <a:pt x="2535" y="1157"/>
                  <a:pt x="2548" y="1143"/>
                  <a:pt x="2545" y="1138"/>
                </a:cubicBezTo>
                <a:cubicBezTo>
                  <a:pt x="2542" y="1133"/>
                  <a:pt x="2538" y="1126"/>
                  <a:pt x="2538" y="1126"/>
                </a:cubicBezTo>
                <a:cubicBezTo>
                  <a:pt x="2538" y="1126"/>
                  <a:pt x="2520" y="1124"/>
                  <a:pt x="2519" y="1127"/>
                </a:cubicBezTo>
                <a:cubicBezTo>
                  <a:pt x="2518" y="1130"/>
                  <a:pt x="2498" y="1155"/>
                  <a:pt x="2498" y="1160"/>
                </a:cubicBezTo>
                <a:cubicBezTo>
                  <a:pt x="2498" y="1165"/>
                  <a:pt x="2501" y="1177"/>
                  <a:pt x="2501" y="1177"/>
                </a:cubicBezTo>
                <a:cubicBezTo>
                  <a:pt x="2488" y="1166"/>
                  <a:pt x="2488" y="1166"/>
                  <a:pt x="2488" y="1166"/>
                </a:cubicBezTo>
                <a:cubicBezTo>
                  <a:pt x="2482" y="1145"/>
                  <a:pt x="2482" y="1145"/>
                  <a:pt x="2482" y="1145"/>
                </a:cubicBezTo>
                <a:cubicBezTo>
                  <a:pt x="2482" y="1145"/>
                  <a:pt x="2457" y="1161"/>
                  <a:pt x="2458" y="1164"/>
                </a:cubicBezTo>
                <a:cubicBezTo>
                  <a:pt x="2459" y="1167"/>
                  <a:pt x="2472" y="1165"/>
                  <a:pt x="2473" y="1168"/>
                </a:cubicBezTo>
                <a:cubicBezTo>
                  <a:pt x="2474" y="1171"/>
                  <a:pt x="2483" y="1185"/>
                  <a:pt x="2483" y="1185"/>
                </a:cubicBezTo>
                <a:cubicBezTo>
                  <a:pt x="2460" y="1181"/>
                  <a:pt x="2460" y="1181"/>
                  <a:pt x="2460" y="1181"/>
                </a:cubicBezTo>
                <a:cubicBezTo>
                  <a:pt x="2460" y="1181"/>
                  <a:pt x="2448" y="1196"/>
                  <a:pt x="2449" y="1204"/>
                </a:cubicBezTo>
                <a:cubicBezTo>
                  <a:pt x="2450" y="1212"/>
                  <a:pt x="2466" y="1214"/>
                  <a:pt x="2466" y="1214"/>
                </a:cubicBezTo>
                <a:cubicBezTo>
                  <a:pt x="2466" y="1214"/>
                  <a:pt x="2452" y="1230"/>
                  <a:pt x="2455" y="1232"/>
                </a:cubicBezTo>
                <a:cubicBezTo>
                  <a:pt x="2458" y="1234"/>
                  <a:pt x="2472" y="1234"/>
                  <a:pt x="2472" y="1234"/>
                </a:cubicBezTo>
                <a:cubicBezTo>
                  <a:pt x="2471" y="1249"/>
                  <a:pt x="2471" y="1249"/>
                  <a:pt x="2471" y="1249"/>
                </a:cubicBezTo>
                <a:cubicBezTo>
                  <a:pt x="2463" y="1259"/>
                  <a:pt x="2463" y="1259"/>
                  <a:pt x="2463" y="1259"/>
                </a:cubicBezTo>
                <a:cubicBezTo>
                  <a:pt x="2473" y="1264"/>
                  <a:pt x="2473" y="1264"/>
                  <a:pt x="2473" y="1264"/>
                </a:cubicBezTo>
                <a:cubicBezTo>
                  <a:pt x="2473" y="1264"/>
                  <a:pt x="2480" y="1264"/>
                  <a:pt x="2484" y="1264"/>
                </a:cubicBezTo>
                <a:cubicBezTo>
                  <a:pt x="2488" y="1264"/>
                  <a:pt x="2496" y="1269"/>
                  <a:pt x="2496" y="1269"/>
                </a:cubicBezTo>
                <a:cubicBezTo>
                  <a:pt x="2496" y="1269"/>
                  <a:pt x="2498" y="1267"/>
                  <a:pt x="2506" y="1267"/>
                </a:cubicBezTo>
                <a:cubicBezTo>
                  <a:pt x="2513" y="1266"/>
                  <a:pt x="2514" y="1270"/>
                  <a:pt x="2514" y="1270"/>
                </a:cubicBezTo>
                <a:cubicBezTo>
                  <a:pt x="2514" y="1270"/>
                  <a:pt x="2515" y="1269"/>
                  <a:pt x="2517" y="1268"/>
                </a:cubicBezTo>
                <a:cubicBezTo>
                  <a:pt x="2517" y="1268"/>
                  <a:pt x="2517" y="1268"/>
                  <a:pt x="2517" y="1268"/>
                </a:cubicBezTo>
                <a:cubicBezTo>
                  <a:pt x="2513" y="1258"/>
                  <a:pt x="2510" y="1252"/>
                  <a:pt x="2510" y="1252"/>
                </a:cubicBezTo>
                <a:cubicBezTo>
                  <a:pt x="2521" y="1239"/>
                  <a:pt x="2521" y="1239"/>
                  <a:pt x="2521" y="1239"/>
                </a:cubicBezTo>
                <a:cubicBezTo>
                  <a:pt x="2521" y="1239"/>
                  <a:pt x="2503" y="1224"/>
                  <a:pt x="2513" y="1222"/>
                </a:cubicBezTo>
                <a:cubicBezTo>
                  <a:pt x="2523" y="1220"/>
                  <a:pt x="2531" y="1213"/>
                  <a:pt x="2531" y="1213"/>
                </a:cubicBezTo>
                <a:cubicBezTo>
                  <a:pt x="2535" y="1194"/>
                  <a:pt x="2535" y="1194"/>
                  <a:pt x="2535" y="1194"/>
                </a:cubicBezTo>
                <a:cubicBezTo>
                  <a:pt x="2549" y="1194"/>
                  <a:pt x="2549" y="1194"/>
                  <a:pt x="2549" y="1194"/>
                </a:cubicBezTo>
                <a:cubicBezTo>
                  <a:pt x="2554" y="1179"/>
                  <a:pt x="2554" y="1179"/>
                  <a:pt x="2554" y="1179"/>
                </a:cubicBezTo>
                <a:cubicBezTo>
                  <a:pt x="2531" y="1179"/>
                  <a:pt x="2531" y="1179"/>
                  <a:pt x="2531" y="1179"/>
                </a:cubicBezTo>
                <a:cubicBezTo>
                  <a:pt x="2531" y="1179"/>
                  <a:pt x="2527" y="1163"/>
                  <a:pt x="2531" y="1160"/>
                </a:cubicBezTo>
                <a:close/>
                <a:moveTo>
                  <a:pt x="2525" y="1228"/>
                </a:moveTo>
                <a:cubicBezTo>
                  <a:pt x="2527" y="1252"/>
                  <a:pt x="2527" y="1252"/>
                  <a:pt x="2527" y="1252"/>
                </a:cubicBezTo>
                <a:cubicBezTo>
                  <a:pt x="2533" y="1252"/>
                  <a:pt x="2543" y="1262"/>
                  <a:pt x="2543" y="1262"/>
                </a:cubicBezTo>
                <a:cubicBezTo>
                  <a:pt x="2549" y="1244"/>
                  <a:pt x="2549" y="1244"/>
                  <a:pt x="2549" y="1244"/>
                </a:cubicBezTo>
                <a:cubicBezTo>
                  <a:pt x="2537" y="1230"/>
                  <a:pt x="2537" y="1230"/>
                  <a:pt x="2537" y="1230"/>
                </a:cubicBezTo>
                <a:lnTo>
                  <a:pt x="2525" y="1228"/>
                </a:lnTo>
                <a:close/>
                <a:moveTo>
                  <a:pt x="2577" y="1240"/>
                </a:moveTo>
                <a:cubicBezTo>
                  <a:pt x="2576" y="1251"/>
                  <a:pt x="2567" y="1253"/>
                  <a:pt x="2579" y="1254"/>
                </a:cubicBezTo>
                <a:cubicBezTo>
                  <a:pt x="2591" y="1255"/>
                  <a:pt x="2596" y="1253"/>
                  <a:pt x="2596" y="1253"/>
                </a:cubicBezTo>
                <a:cubicBezTo>
                  <a:pt x="2596" y="1253"/>
                  <a:pt x="2604" y="1272"/>
                  <a:pt x="2605" y="1265"/>
                </a:cubicBezTo>
                <a:cubicBezTo>
                  <a:pt x="2607" y="1259"/>
                  <a:pt x="2617" y="1245"/>
                  <a:pt x="2619" y="1244"/>
                </a:cubicBezTo>
                <a:cubicBezTo>
                  <a:pt x="2621" y="1244"/>
                  <a:pt x="2630" y="1244"/>
                  <a:pt x="2622" y="1239"/>
                </a:cubicBezTo>
                <a:cubicBezTo>
                  <a:pt x="2614" y="1234"/>
                  <a:pt x="2607" y="1227"/>
                  <a:pt x="2610" y="1227"/>
                </a:cubicBezTo>
                <a:cubicBezTo>
                  <a:pt x="2613" y="1226"/>
                  <a:pt x="2620" y="1227"/>
                  <a:pt x="2615" y="1224"/>
                </a:cubicBezTo>
                <a:cubicBezTo>
                  <a:pt x="2610" y="1220"/>
                  <a:pt x="2624" y="1211"/>
                  <a:pt x="2624" y="1211"/>
                </a:cubicBezTo>
                <a:cubicBezTo>
                  <a:pt x="2624" y="1211"/>
                  <a:pt x="2616" y="1199"/>
                  <a:pt x="2615" y="1200"/>
                </a:cubicBezTo>
                <a:cubicBezTo>
                  <a:pt x="2614" y="1200"/>
                  <a:pt x="2601" y="1205"/>
                  <a:pt x="2601" y="1210"/>
                </a:cubicBezTo>
                <a:cubicBezTo>
                  <a:pt x="2601" y="1215"/>
                  <a:pt x="2601" y="1219"/>
                  <a:pt x="2601" y="1219"/>
                </a:cubicBezTo>
                <a:cubicBezTo>
                  <a:pt x="2601" y="1219"/>
                  <a:pt x="2592" y="1207"/>
                  <a:pt x="2590" y="1208"/>
                </a:cubicBezTo>
                <a:cubicBezTo>
                  <a:pt x="2588" y="1209"/>
                  <a:pt x="2585" y="1213"/>
                  <a:pt x="2585" y="1213"/>
                </a:cubicBezTo>
                <a:cubicBezTo>
                  <a:pt x="2569" y="1224"/>
                  <a:pt x="2569" y="1224"/>
                  <a:pt x="2569" y="1224"/>
                </a:cubicBezTo>
                <a:cubicBezTo>
                  <a:pt x="2569" y="1224"/>
                  <a:pt x="2578" y="1229"/>
                  <a:pt x="2577" y="1240"/>
                </a:cubicBezTo>
                <a:close/>
                <a:moveTo>
                  <a:pt x="2629" y="1260"/>
                </a:moveTo>
                <a:cubicBezTo>
                  <a:pt x="2612" y="1266"/>
                  <a:pt x="2612" y="1266"/>
                  <a:pt x="2612" y="1266"/>
                </a:cubicBezTo>
                <a:cubicBezTo>
                  <a:pt x="2612" y="1266"/>
                  <a:pt x="2602" y="1270"/>
                  <a:pt x="2598" y="1269"/>
                </a:cubicBezTo>
                <a:cubicBezTo>
                  <a:pt x="2594" y="1269"/>
                  <a:pt x="2578" y="1262"/>
                  <a:pt x="2573" y="1262"/>
                </a:cubicBezTo>
                <a:cubicBezTo>
                  <a:pt x="2563" y="1262"/>
                  <a:pt x="2565" y="1273"/>
                  <a:pt x="2573" y="1272"/>
                </a:cubicBezTo>
                <a:cubicBezTo>
                  <a:pt x="2581" y="1270"/>
                  <a:pt x="2592" y="1282"/>
                  <a:pt x="2592" y="1282"/>
                </a:cubicBezTo>
                <a:cubicBezTo>
                  <a:pt x="2592" y="1282"/>
                  <a:pt x="2609" y="1279"/>
                  <a:pt x="2626" y="1275"/>
                </a:cubicBezTo>
                <a:cubicBezTo>
                  <a:pt x="2644" y="1272"/>
                  <a:pt x="2629" y="1260"/>
                  <a:pt x="2629" y="1260"/>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59" name="Freeform 156"/>
          <p:cNvSpPr>
            <a:spLocks noChangeAspect="1" noEditPoints="1"/>
          </p:cNvSpPr>
          <p:nvPr/>
        </p:nvSpPr>
        <p:spPr bwMode="gray">
          <a:xfrm>
            <a:off x="4689475" y="2543175"/>
            <a:ext cx="136525" cy="65088"/>
          </a:xfrm>
          <a:custGeom>
            <a:avLst/>
            <a:gdLst>
              <a:gd name="T0" fmla="*/ 228 w 237"/>
              <a:gd name="T1" fmla="*/ 76 h 107"/>
              <a:gd name="T2" fmla="*/ 221 w 237"/>
              <a:gd name="T3" fmla="*/ 74 h 107"/>
              <a:gd name="T4" fmla="*/ 226 w 237"/>
              <a:gd name="T5" fmla="*/ 56 h 107"/>
              <a:gd name="T6" fmla="*/ 217 w 237"/>
              <a:gd name="T7" fmla="*/ 52 h 107"/>
              <a:gd name="T8" fmla="*/ 220 w 237"/>
              <a:gd name="T9" fmla="*/ 36 h 107"/>
              <a:gd name="T10" fmla="*/ 231 w 237"/>
              <a:gd name="T11" fmla="*/ 30 h 107"/>
              <a:gd name="T12" fmla="*/ 228 w 237"/>
              <a:gd name="T13" fmla="*/ 21 h 107"/>
              <a:gd name="T14" fmla="*/ 231 w 237"/>
              <a:gd name="T15" fmla="*/ 11 h 107"/>
              <a:gd name="T16" fmla="*/ 170 w 237"/>
              <a:gd name="T17" fmla="*/ 1 h 107"/>
              <a:gd name="T18" fmla="*/ 110 w 237"/>
              <a:gd name="T19" fmla="*/ 6 h 107"/>
              <a:gd name="T20" fmla="*/ 60 w 237"/>
              <a:gd name="T21" fmla="*/ 31 h 107"/>
              <a:gd name="T22" fmla="*/ 66 w 237"/>
              <a:gd name="T23" fmla="*/ 56 h 107"/>
              <a:gd name="T24" fmla="*/ 105 w 237"/>
              <a:gd name="T25" fmla="*/ 61 h 107"/>
              <a:gd name="T26" fmla="*/ 98 w 237"/>
              <a:gd name="T27" fmla="*/ 85 h 107"/>
              <a:gd name="T28" fmla="*/ 102 w 237"/>
              <a:gd name="T29" fmla="*/ 85 h 107"/>
              <a:gd name="T30" fmla="*/ 123 w 237"/>
              <a:gd name="T31" fmla="*/ 79 h 107"/>
              <a:gd name="T32" fmla="*/ 144 w 237"/>
              <a:gd name="T33" fmla="*/ 78 h 107"/>
              <a:gd name="T34" fmla="*/ 172 w 237"/>
              <a:gd name="T35" fmla="*/ 95 h 107"/>
              <a:gd name="T36" fmla="*/ 192 w 237"/>
              <a:gd name="T37" fmla="*/ 107 h 107"/>
              <a:gd name="T38" fmla="*/ 203 w 237"/>
              <a:gd name="T39" fmla="*/ 101 h 107"/>
              <a:gd name="T40" fmla="*/ 216 w 237"/>
              <a:gd name="T41" fmla="*/ 106 h 107"/>
              <a:gd name="T42" fmla="*/ 224 w 237"/>
              <a:gd name="T43" fmla="*/ 105 h 107"/>
              <a:gd name="T44" fmla="*/ 224 w 237"/>
              <a:gd name="T45" fmla="*/ 97 h 107"/>
              <a:gd name="T46" fmla="*/ 237 w 237"/>
              <a:gd name="T47" fmla="*/ 88 h 107"/>
              <a:gd name="T48" fmla="*/ 228 w 237"/>
              <a:gd name="T49" fmla="*/ 76 h 107"/>
              <a:gd name="T50" fmla="*/ 27 w 237"/>
              <a:gd name="T51" fmla="*/ 53 h 107"/>
              <a:gd name="T52" fmla="*/ 7 w 237"/>
              <a:gd name="T53" fmla="*/ 55 h 107"/>
              <a:gd name="T54" fmla="*/ 9 w 237"/>
              <a:gd name="T55" fmla="*/ 74 h 107"/>
              <a:gd name="T56" fmla="*/ 14 w 237"/>
              <a:gd name="T57" fmla="*/ 87 h 107"/>
              <a:gd name="T58" fmla="*/ 34 w 237"/>
              <a:gd name="T59" fmla="*/ 74 h 107"/>
              <a:gd name="T60" fmla="*/ 55 w 237"/>
              <a:gd name="T61" fmla="*/ 60 h 107"/>
              <a:gd name="T62" fmla="*/ 51 w 237"/>
              <a:gd name="T63" fmla="*/ 49 h 107"/>
              <a:gd name="T64" fmla="*/ 27 w 237"/>
              <a:gd name="T65" fmla="*/ 53 h 107"/>
              <a:gd name="T66" fmla="*/ 29 w 237"/>
              <a:gd name="T67" fmla="*/ 45 h 107"/>
              <a:gd name="T68" fmla="*/ 35 w 237"/>
              <a:gd name="T69" fmla="*/ 25 h 107"/>
              <a:gd name="T70" fmla="*/ 29 w 237"/>
              <a:gd name="T7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107">
                <a:moveTo>
                  <a:pt x="228" y="76"/>
                </a:moveTo>
                <a:cubicBezTo>
                  <a:pt x="221" y="74"/>
                  <a:pt x="221" y="74"/>
                  <a:pt x="221" y="74"/>
                </a:cubicBezTo>
                <a:cubicBezTo>
                  <a:pt x="226" y="56"/>
                  <a:pt x="226" y="56"/>
                  <a:pt x="226" y="56"/>
                </a:cubicBezTo>
                <a:cubicBezTo>
                  <a:pt x="217" y="52"/>
                  <a:pt x="217" y="52"/>
                  <a:pt x="217" y="52"/>
                </a:cubicBezTo>
                <a:cubicBezTo>
                  <a:pt x="217" y="52"/>
                  <a:pt x="216" y="38"/>
                  <a:pt x="220" y="36"/>
                </a:cubicBezTo>
                <a:cubicBezTo>
                  <a:pt x="224" y="34"/>
                  <a:pt x="231" y="30"/>
                  <a:pt x="231" y="30"/>
                </a:cubicBezTo>
                <a:cubicBezTo>
                  <a:pt x="228" y="21"/>
                  <a:pt x="228" y="21"/>
                  <a:pt x="228" y="21"/>
                </a:cubicBezTo>
                <a:cubicBezTo>
                  <a:pt x="231" y="11"/>
                  <a:pt x="231" y="11"/>
                  <a:pt x="231" y="11"/>
                </a:cubicBezTo>
                <a:cubicBezTo>
                  <a:pt x="215" y="8"/>
                  <a:pt x="180" y="2"/>
                  <a:pt x="170" y="1"/>
                </a:cubicBezTo>
                <a:cubicBezTo>
                  <a:pt x="157" y="0"/>
                  <a:pt x="110" y="6"/>
                  <a:pt x="110" y="6"/>
                </a:cubicBezTo>
                <a:cubicBezTo>
                  <a:pt x="110" y="6"/>
                  <a:pt x="60" y="24"/>
                  <a:pt x="60" y="31"/>
                </a:cubicBezTo>
                <a:cubicBezTo>
                  <a:pt x="60" y="38"/>
                  <a:pt x="66" y="56"/>
                  <a:pt x="66" y="56"/>
                </a:cubicBezTo>
                <a:cubicBezTo>
                  <a:pt x="105" y="61"/>
                  <a:pt x="105" y="61"/>
                  <a:pt x="105" y="61"/>
                </a:cubicBezTo>
                <a:cubicBezTo>
                  <a:pt x="98" y="85"/>
                  <a:pt x="98" y="85"/>
                  <a:pt x="98" y="85"/>
                </a:cubicBezTo>
                <a:cubicBezTo>
                  <a:pt x="102" y="85"/>
                  <a:pt x="102" y="85"/>
                  <a:pt x="102" y="85"/>
                </a:cubicBezTo>
                <a:cubicBezTo>
                  <a:pt x="123" y="79"/>
                  <a:pt x="123" y="79"/>
                  <a:pt x="123" y="79"/>
                </a:cubicBezTo>
                <a:cubicBezTo>
                  <a:pt x="123" y="79"/>
                  <a:pt x="129" y="75"/>
                  <a:pt x="144" y="78"/>
                </a:cubicBezTo>
                <a:cubicBezTo>
                  <a:pt x="159" y="81"/>
                  <a:pt x="161" y="86"/>
                  <a:pt x="172" y="95"/>
                </a:cubicBezTo>
                <a:cubicBezTo>
                  <a:pt x="183" y="104"/>
                  <a:pt x="186" y="107"/>
                  <a:pt x="192" y="107"/>
                </a:cubicBezTo>
                <a:cubicBezTo>
                  <a:pt x="198" y="107"/>
                  <a:pt x="200" y="100"/>
                  <a:pt x="203" y="101"/>
                </a:cubicBezTo>
                <a:cubicBezTo>
                  <a:pt x="206" y="102"/>
                  <a:pt x="216" y="106"/>
                  <a:pt x="216" y="106"/>
                </a:cubicBezTo>
                <a:cubicBezTo>
                  <a:pt x="224" y="105"/>
                  <a:pt x="224" y="105"/>
                  <a:pt x="224" y="105"/>
                </a:cubicBezTo>
                <a:cubicBezTo>
                  <a:pt x="224" y="97"/>
                  <a:pt x="224" y="97"/>
                  <a:pt x="224" y="97"/>
                </a:cubicBezTo>
                <a:cubicBezTo>
                  <a:pt x="237" y="88"/>
                  <a:pt x="237" y="88"/>
                  <a:pt x="237" y="88"/>
                </a:cubicBezTo>
                <a:lnTo>
                  <a:pt x="228" y="76"/>
                </a:lnTo>
                <a:close/>
                <a:moveTo>
                  <a:pt x="27" y="53"/>
                </a:moveTo>
                <a:cubicBezTo>
                  <a:pt x="27" y="53"/>
                  <a:pt x="14" y="52"/>
                  <a:pt x="7" y="55"/>
                </a:cubicBezTo>
                <a:cubicBezTo>
                  <a:pt x="0" y="57"/>
                  <a:pt x="9" y="74"/>
                  <a:pt x="9" y="74"/>
                </a:cubicBezTo>
                <a:cubicBezTo>
                  <a:pt x="14" y="87"/>
                  <a:pt x="14" y="87"/>
                  <a:pt x="14" y="87"/>
                </a:cubicBezTo>
                <a:cubicBezTo>
                  <a:pt x="14" y="87"/>
                  <a:pt x="30" y="74"/>
                  <a:pt x="34" y="74"/>
                </a:cubicBezTo>
                <a:cubicBezTo>
                  <a:pt x="38" y="74"/>
                  <a:pt x="55" y="60"/>
                  <a:pt x="55" y="60"/>
                </a:cubicBezTo>
                <a:cubicBezTo>
                  <a:pt x="51" y="49"/>
                  <a:pt x="51" y="49"/>
                  <a:pt x="51" y="49"/>
                </a:cubicBezTo>
                <a:lnTo>
                  <a:pt x="27" y="53"/>
                </a:lnTo>
                <a:close/>
                <a:moveTo>
                  <a:pt x="29" y="45"/>
                </a:moveTo>
                <a:cubicBezTo>
                  <a:pt x="44" y="45"/>
                  <a:pt x="48" y="23"/>
                  <a:pt x="35" y="25"/>
                </a:cubicBezTo>
                <a:cubicBezTo>
                  <a:pt x="22" y="28"/>
                  <a:pt x="15" y="45"/>
                  <a:pt x="29" y="4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0" name="Freeform 157"/>
          <p:cNvSpPr>
            <a:spLocks noChangeAspect="1"/>
          </p:cNvSpPr>
          <p:nvPr/>
        </p:nvSpPr>
        <p:spPr bwMode="gray">
          <a:xfrm>
            <a:off x="7137400" y="4254500"/>
            <a:ext cx="265113" cy="220663"/>
          </a:xfrm>
          <a:custGeom>
            <a:avLst/>
            <a:gdLst>
              <a:gd name="T0" fmla="*/ 9 w 461"/>
              <a:gd name="T1" fmla="*/ 338 h 355"/>
              <a:gd name="T2" fmla="*/ 43 w 461"/>
              <a:gd name="T3" fmla="*/ 352 h 355"/>
              <a:gd name="T4" fmla="*/ 61 w 461"/>
              <a:gd name="T5" fmla="*/ 342 h 355"/>
              <a:gd name="T6" fmla="*/ 98 w 461"/>
              <a:gd name="T7" fmla="*/ 345 h 355"/>
              <a:gd name="T8" fmla="*/ 121 w 461"/>
              <a:gd name="T9" fmla="*/ 318 h 355"/>
              <a:gd name="T10" fmla="*/ 150 w 461"/>
              <a:gd name="T11" fmla="*/ 318 h 355"/>
              <a:gd name="T12" fmla="*/ 182 w 461"/>
              <a:gd name="T13" fmla="*/ 335 h 355"/>
              <a:gd name="T14" fmla="*/ 203 w 461"/>
              <a:gd name="T15" fmla="*/ 322 h 355"/>
              <a:gd name="T16" fmla="*/ 219 w 461"/>
              <a:gd name="T17" fmla="*/ 322 h 355"/>
              <a:gd name="T18" fmla="*/ 236 w 461"/>
              <a:gd name="T19" fmla="*/ 299 h 355"/>
              <a:gd name="T20" fmla="*/ 235 w 461"/>
              <a:gd name="T21" fmla="*/ 287 h 355"/>
              <a:gd name="T22" fmla="*/ 257 w 461"/>
              <a:gd name="T23" fmla="*/ 268 h 355"/>
              <a:gd name="T24" fmla="*/ 252 w 461"/>
              <a:gd name="T25" fmla="*/ 243 h 355"/>
              <a:gd name="T26" fmla="*/ 265 w 461"/>
              <a:gd name="T27" fmla="*/ 235 h 355"/>
              <a:gd name="T28" fmla="*/ 275 w 461"/>
              <a:gd name="T29" fmla="*/ 204 h 355"/>
              <a:gd name="T30" fmla="*/ 284 w 461"/>
              <a:gd name="T31" fmla="*/ 165 h 355"/>
              <a:gd name="T32" fmla="*/ 344 w 461"/>
              <a:gd name="T33" fmla="*/ 166 h 355"/>
              <a:gd name="T34" fmla="*/ 375 w 461"/>
              <a:gd name="T35" fmla="*/ 190 h 355"/>
              <a:gd name="T36" fmla="*/ 374 w 461"/>
              <a:gd name="T37" fmla="*/ 189 h 355"/>
              <a:gd name="T38" fmla="*/ 387 w 461"/>
              <a:gd name="T39" fmla="*/ 186 h 355"/>
              <a:gd name="T40" fmla="*/ 378 w 461"/>
              <a:gd name="T41" fmla="*/ 144 h 355"/>
              <a:gd name="T42" fmla="*/ 402 w 461"/>
              <a:gd name="T43" fmla="*/ 162 h 355"/>
              <a:gd name="T44" fmla="*/ 427 w 461"/>
              <a:gd name="T45" fmla="*/ 160 h 355"/>
              <a:gd name="T46" fmla="*/ 408 w 461"/>
              <a:gd name="T47" fmla="*/ 126 h 355"/>
              <a:gd name="T48" fmla="*/ 444 w 461"/>
              <a:gd name="T49" fmla="*/ 131 h 355"/>
              <a:gd name="T50" fmla="*/ 461 w 461"/>
              <a:gd name="T51" fmla="*/ 111 h 355"/>
              <a:gd name="T52" fmla="*/ 444 w 461"/>
              <a:gd name="T53" fmla="*/ 105 h 355"/>
              <a:gd name="T54" fmla="*/ 433 w 461"/>
              <a:gd name="T55" fmla="*/ 88 h 355"/>
              <a:gd name="T56" fmla="*/ 393 w 461"/>
              <a:gd name="T57" fmla="*/ 77 h 355"/>
              <a:gd name="T58" fmla="*/ 380 w 461"/>
              <a:gd name="T59" fmla="*/ 46 h 355"/>
              <a:gd name="T60" fmla="*/ 354 w 461"/>
              <a:gd name="T61" fmla="*/ 42 h 355"/>
              <a:gd name="T62" fmla="*/ 343 w 461"/>
              <a:gd name="T63" fmla="*/ 1 h 355"/>
              <a:gd name="T64" fmla="*/ 339 w 461"/>
              <a:gd name="T65" fmla="*/ 14 h 355"/>
              <a:gd name="T66" fmla="*/ 329 w 461"/>
              <a:gd name="T67" fmla="*/ 0 h 355"/>
              <a:gd name="T68" fmla="*/ 323 w 461"/>
              <a:gd name="T69" fmla="*/ 41 h 355"/>
              <a:gd name="T70" fmla="*/ 301 w 461"/>
              <a:gd name="T71" fmla="*/ 50 h 355"/>
              <a:gd name="T72" fmla="*/ 293 w 461"/>
              <a:gd name="T73" fmla="*/ 77 h 355"/>
              <a:gd name="T74" fmla="*/ 276 w 461"/>
              <a:gd name="T75" fmla="*/ 83 h 355"/>
              <a:gd name="T76" fmla="*/ 283 w 461"/>
              <a:gd name="T77" fmla="*/ 107 h 355"/>
              <a:gd name="T78" fmla="*/ 243 w 461"/>
              <a:gd name="T79" fmla="*/ 101 h 355"/>
              <a:gd name="T80" fmla="*/ 227 w 461"/>
              <a:gd name="T81" fmla="*/ 136 h 355"/>
              <a:gd name="T82" fmla="*/ 200 w 461"/>
              <a:gd name="T83" fmla="*/ 166 h 355"/>
              <a:gd name="T84" fmla="*/ 176 w 461"/>
              <a:gd name="T85" fmla="*/ 213 h 355"/>
              <a:gd name="T86" fmla="*/ 110 w 461"/>
              <a:gd name="T87" fmla="*/ 235 h 355"/>
              <a:gd name="T88" fmla="*/ 69 w 461"/>
              <a:gd name="T89" fmla="*/ 262 h 355"/>
              <a:gd name="T90" fmla="*/ 60 w 461"/>
              <a:gd name="T91" fmla="*/ 285 h 355"/>
              <a:gd name="T92" fmla="*/ 65 w 461"/>
              <a:gd name="T93" fmla="*/ 317 h 355"/>
              <a:gd name="T94" fmla="*/ 23 w 461"/>
              <a:gd name="T95" fmla="*/ 305 h 355"/>
              <a:gd name="T96" fmla="*/ 0 w 461"/>
              <a:gd name="T97" fmla="*/ 322 h 355"/>
              <a:gd name="T98" fmla="*/ 0 w 461"/>
              <a:gd name="T99" fmla="*/ 322 h 355"/>
              <a:gd name="T100" fmla="*/ 9 w 461"/>
              <a:gd name="T101" fmla="*/ 3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355">
                <a:moveTo>
                  <a:pt x="9" y="338"/>
                </a:moveTo>
                <a:cubicBezTo>
                  <a:pt x="17" y="347"/>
                  <a:pt x="39" y="355"/>
                  <a:pt x="43" y="352"/>
                </a:cubicBezTo>
                <a:cubicBezTo>
                  <a:pt x="47" y="350"/>
                  <a:pt x="46" y="342"/>
                  <a:pt x="61" y="342"/>
                </a:cubicBezTo>
                <a:cubicBezTo>
                  <a:pt x="75" y="342"/>
                  <a:pt x="88" y="351"/>
                  <a:pt x="98" y="345"/>
                </a:cubicBezTo>
                <a:cubicBezTo>
                  <a:pt x="108" y="339"/>
                  <a:pt x="121" y="318"/>
                  <a:pt x="121" y="318"/>
                </a:cubicBezTo>
                <a:cubicBezTo>
                  <a:pt x="121" y="318"/>
                  <a:pt x="146" y="315"/>
                  <a:pt x="150" y="318"/>
                </a:cubicBezTo>
                <a:cubicBezTo>
                  <a:pt x="154" y="320"/>
                  <a:pt x="179" y="336"/>
                  <a:pt x="182" y="335"/>
                </a:cubicBezTo>
                <a:cubicBezTo>
                  <a:pt x="185" y="335"/>
                  <a:pt x="203" y="322"/>
                  <a:pt x="203" y="322"/>
                </a:cubicBezTo>
                <a:cubicBezTo>
                  <a:pt x="219" y="322"/>
                  <a:pt x="219" y="322"/>
                  <a:pt x="219" y="322"/>
                </a:cubicBezTo>
                <a:cubicBezTo>
                  <a:pt x="236" y="299"/>
                  <a:pt x="236" y="299"/>
                  <a:pt x="236" y="299"/>
                </a:cubicBezTo>
                <a:cubicBezTo>
                  <a:pt x="235" y="287"/>
                  <a:pt x="235" y="287"/>
                  <a:pt x="235" y="287"/>
                </a:cubicBezTo>
                <a:cubicBezTo>
                  <a:pt x="257" y="268"/>
                  <a:pt x="257" y="268"/>
                  <a:pt x="257" y="268"/>
                </a:cubicBezTo>
                <a:cubicBezTo>
                  <a:pt x="257" y="268"/>
                  <a:pt x="245" y="252"/>
                  <a:pt x="252" y="243"/>
                </a:cubicBezTo>
                <a:cubicBezTo>
                  <a:pt x="258" y="234"/>
                  <a:pt x="265" y="235"/>
                  <a:pt x="265" y="235"/>
                </a:cubicBezTo>
                <a:cubicBezTo>
                  <a:pt x="265" y="235"/>
                  <a:pt x="274" y="220"/>
                  <a:pt x="275" y="204"/>
                </a:cubicBezTo>
                <a:cubicBezTo>
                  <a:pt x="277" y="188"/>
                  <a:pt x="270" y="166"/>
                  <a:pt x="284" y="165"/>
                </a:cubicBezTo>
                <a:cubicBezTo>
                  <a:pt x="299" y="164"/>
                  <a:pt x="340" y="165"/>
                  <a:pt x="344" y="166"/>
                </a:cubicBezTo>
                <a:cubicBezTo>
                  <a:pt x="348" y="166"/>
                  <a:pt x="367" y="183"/>
                  <a:pt x="375" y="190"/>
                </a:cubicBezTo>
                <a:cubicBezTo>
                  <a:pt x="374" y="189"/>
                  <a:pt x="374" y="189"/>
                  <a:pt x="374" y="189"/>
                </a:cubicBezTo>
                <a:cubicBezTo>
                  <a:pt x="387" y="186"/>
                  <a:pt x="387" y="186"/>
                  <a:pt x="387" y="186"/>
                </a:cubicBezTo>
                <a:cubicBezTo>
                  <a:pt x="378" y="144"/>
                  <a:pt x="378" y="144"/>
                  <a:pt x="378" y="144"/>
                </a:cubicBezTo>
                <a:cubicBezTo>
                  <a:pt x="378" y="144"/>
                  <a:pt x="393" y="160"/>
                  <a:pt x="402" y="162"/>
                </a:cubicBezTo>
                <a:cubicBezTo>
                  <a:pt x="412" y="163"/>
                  <a:pt x="427" y="160"/>
                  <a:pt x="427" y="160"/>
                </a:cubicBezTo>
                <a:cubicBezTo>
                  <a:pt x="427" y="160"/>
                  <a:pt x="402" y="136"/>
                  <a:pt x="408" y="126"/>
                </a:cubicBezTo>
                <a:cubicBezTo>
                  <a:pt x="413" y="115"/>
                  <a:pt x="444" y="131"/>
                  <a:pt x="444" y="131"/>
                </a:cubicBezTo>
                <a:cubicBezTo>
                  <a:pt x="461" y="111"/>
                  <a:pt x="461" y="111"/>
                  <a:pt x="461" y="111"/>
                </a:cubicBezTo>
                <a:cubicBezTo>
                  <a:pt x="444" y="105"/>
                  <a:pt x="444" y="105"/>
                  <a:pt x="444" y="105"/>
                </a:cubicBezTo>
                <a:cubicBezTo>
                  <a:pt x="444" y="105"/>
                  <a:pt x="441" y="93"/>
                  <a:pt x="433" y="88"/>
                </a:cubicBezTo>
                <a:cubicBezTo>
                  <a:pt x="425" y="82"/>
                  <a:pt x="393" y="77"/>
                  <a:pt x="393" y="77"/>
                </a:cubicBezTo>
                <a:cubicBezTo>
                  <a:pt x="393" y="77"/>
                  <a:pt x="392" y="58"/>
                  <a:pt x="380" y="46"/>
                </a:cubicBezTo>
                <a:cubicBezTo>
                  <a:pt x="367" y="33"/>
                  <a:pt x="354" y="42"/>
                  <a:pt x="354" y="42"/>
                </a:cubicBezTo>
                <a:cubicBezTo>
                  <a:pt x="343" y="1"/>
                  <a:pt x="343" y="1"/>
                  <a:pt x="343" y="1"/>
                </a:cubicBezTo>
                <a:cubicBezTo>
                  <a:pt x="339" y="14"/>
                  <a:pt x="339" y="14"/>
                  <a:pt x="339" y="14"/>
                </a:cubicBezTo>
                <a:cubicBezTo>
                  <a:pt x="329" y="0"/>
                  <a:pt x="329" y="0"/>
                  <a:pt x="329" y="0"/>
                </a:cubicBezTo>
                <a:cubicBezTo>
                  <a:pt x="323" y="41"/>
                  <a:pt x="323" y="41"/>
                  <a:pt x="323" y="41"/>
                </a:cubicBezTo>
                <a:cubicBezTo>
                  <a:pt x="323" y="41"/>
                  <a:pt x="308" y="45"/>
                  <a:pt x="301" y="50"/>
                </a:cubicBezTo>
                <a:cubicBezTo>
                  <a:pt x="294" y="55"/>
                  <a:pt x="293" y="77"/>
                  <a:pt x="293" y="77"/>
                </a:cubicBezTo>
                <a:cubicBezTo>
                  <a:pt x="276" y="83"/>
                  <a:pt x="276" y="83"/>
                  <a:pt x="276" y="83"/>
                </a:cubicBezTo>
                <a:cubicBezTo>
                  <a:pt x="283" y="107"/>
                  <a:pt x="283" y="107"/>
                  <a:pt x="283" y="107"/>
                </a:cubicBezTo>
                <a:cubicBezTo>
                  <a:pt x="283" y="107"/>
                  <a:pt x="259" y="104"/>
                  <a:pt x="243" y="101"/>
                </a:cubicBezTo>
                <a:cubicBezTo>
                  <a:pt x="228" y="97"/>
                  <a:pt x="227" y="136"/>
                  <a:pt x="227" y="136"/>
                </a:cubicBezTo>
                <a:cubicBezTo>
                  <a:pt x="200" y="166"/>
                  <a:pt x="200" y="166"/>
                  <a:pt x="200" y="166"/>
                </a:cubicBezTo>
                <a:cubicBezTo>
                  <a:pt x="200" y="166"/>
                  <a:pt x="192" y="201"/>
                  <a:pt x="176" y="213"/>
                </a:cubicBezTo>
                <a:cubicBezTo>
                  <a:pt x="160" y="224"/>
                  <a:pt x="119" y="232"/>
                  <a:pt x="110" y="235"/>
                </a:cubicBezTo>
                <a:cubicBezTo>
                  <a:pt x="101" y="237"/>
                  <a:pt x="69" y="262"/>
                  <a:pt x="69" y="262"/>
                </a:cubicBezTo>
                <a:cubicBezTo>
                  <a:pt x="60" y="285"/>
                  <a:pt x="60" y="285"/>
                  <a:pt x="60" y="285"/>
                </a:cubicBezTo>
                <a:cubicBezTo>
                  <a:pt x="60" y="285"/>
                  <a:pt x="84" y="303"/>
                  <a:pt x="65" y="317"/>
                </a:cubicBezTo>
                <a:cubicBezTo>
                  <a:pt x="47" y="331"/>
                  <a:pt x="34" y="308"/>
                  <a:pt x="23" y="305"/>
                </a:cubicBezTo>
                <a:cubicBezTo>
                  <a:pt x="13" y="303"/>
                  <a:pt x="0" y="322"/>
                  <a:pt x="0" y="322"/>
                </a:cubicBezTo>
                <a:cubicBezTo>
                  <a:pt x="0" y="322"/>
                  <a:pt x="0" y="322"/>
                  <a:pt x="0" y="322"/>
                </a:cubicBezTo>
                <a:cubicBezTo>
                  <a:pt x="3" y="328"/>
                  <a:pt x="5" y="334"/>
                  <a:pt x="9" y="33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1" name="Freeform 158"/>
          <p:cNvSpPr>
            <a:spLocks noChangeAspect="1" noEditPoints="1"/>
          </p:cNvSpPr>
          <p:nvPr/>
        </p:nvSpPr>
        <p:spPr bwMode="gray">
          <a:xfrm>
            <a:off x="6734175" y="4310063"/>
            <a:ext cx="1244600" cy="544512"/>
          </a:xfrm>
          <a:custGeom>
            <a:avLst/>
            <a:gdLst>
              <a:gd name="T0" fmla="*/ 507 w 2179"/>
              <a:gd name="T1" fmla="*/ 418 h 879"/>
              <a:gd name="T2" fmla="*/ 487 w 2179"/>
              <a:gd name="T3" fmla="*/ 403 h 879"/>
              <a:gd name="T4" fmla="*/ 40 w 2179"/>
              <a:gd name="T5" fmla="*/ 174 h 879"/>
              <a:gd name="T6" fmla="*/ 112 w 2179"/>
              <a:gd name="T7" fmla="*/ 221 h 879"/>
              <a:gd name="T8" fmla="*/ 1120 w 2179"/>
              <a:gd name="T9" fmla="*/ 437 h 879"/>
              <a:gd name="T10" fmla="*/ 1146 w 2179"/>
              <a:gd name="T11" fmla="*/ 606 h 879"/>
              <a:gd name="T12" fmla="*/ 1228 w 2179"/>
              <a:gd name="T13" fmla="*/ 468 h 879"/>
              <a:gd name="T14" fmla="*/ 1312 w 2179"/>
              <a:gd name="T15" fmla="*/ 622 h 879"/>
              <a:gd name="T16" fmla="*/ 1313 w 2179"/>
              <a:gd name="T17" fmla="*/ 467 h 879"/>
              <a:gd name="T18" fmla="*/ 1328 w 2179"/>
              <a:gd name="T19" fmla="*/ 323 h 879"/>
              <a:gd name="T20" fmla="*/ 1269 w 2179"/>
              <a:gd name="T21" fmla="*/ 279 h 879"/>
              <a:gd name="T22" fmla="*/ 1436 w 2179"/>
              <a:gd name="T23" fmla="*/ 220 h 879"/>
              <a:gd name="T24" fmla="*/ 1253 w 2179"/>
              <a:gd name="T25" fmla="*/ 232 h 879"/>
              <a:gd name="T26" fmla="*/ 1164 w 2179"/>
              <a:gd name="T27" fmla="*/ 335 h 879"/>
              <a:gd name="T28" fmla="*/ 1127 w 2179"/>
              <a:gd name="T29" fmla="*/ 743 h 879"/>
              <a:gd name="T30" fmla="*/ 1603 w 2179"/>
              <a:gd name="T31" fmla="*/ 288 h 879"/>
              <a:gd name="T32" fmla="*/ 1576 w 2179"/>
              <a:gd name="T33" fmla="*/ 184 h 879"/>
              <a:gd name="T34" fmla="*/ 1496 w 2179"/>
              <a:gd name="T35" fmla="*/ 464 h 879"/>
              <a:gd name="T36" fmla="*/ 1686 w 2179"/>
              <a:gd name="T37" fmla="*/ 490 h 879"/>
              <a:gd name="T38" fmla="*/ 1591 w 2179"/>
              <a:gd name="T39" fmla="*/ 497 h 879"/>
              <a:gd name="T40" fmla="*/ 1700 w 2179"/>
              <a:gd name="T41" fmla="*/ 502 h 879"/>
              <a:gd name="T42" fmla="*/ 1956 w 2179"/>
              <a:gd name="T43" fmla="*/ 428 h 879"/>
              <a:gd name="T44" fmla="*/ 1846 w 2179"/>
              <a:gd name="T45" fmla="*/ 350 h 879"/>
              <a:gd name="T46" fmla="*/ 1711 w 2179"/>
              <a:gd name="T47" fmla="*/ 364 h 879"/>
              <a:gd name="T48" fmla="*/ 1811 w 2179"/>
              <a:gd name="T49" fmla="*/ 441 h 879"/>
              <a:gd name="T50" fmla="*/ 1838 w 2179"/>
              <a:gd name="T51" fmla="*/ 471 h 879"/>
              <a:gd name="T52" fmla="*/ 1964 w 2179"/>
              <a:gd name="T53" fmla="*/ 567 h 879"/>
              <a:gd name="T54" fmla="*/ 2067 w 2179"/>
              <a:gd name="T55" fmla="*/ 705 h 879"/>
              <a:gd name="T56" fmla="*/ 2159 w 2179"/>
              <a:gd name="T57" fmla="*/ 797 h 879"/>
              <a:gd name="T58" fmla="*/ 2174 w 2179"/>
              <a:gd name="T59" fmla="*/ 652 h 879"/>
              <a:gd name="T60" fmla="*/ 228 w 2179"/>
              <a:gd name="T61" fmla="*/ 446 h 879"/>
              <a:gd name="T62" fmla="*/ 2072 w 2179"/>
              <a:gd name="T63" fmla="*/ 728 h 879"/>
              <a:gd name="T64" fmla="*/ 959 w 2179"/>
              <a:gd name="T65" fmla="*/ 747 h 879"/>
              <a:gd name="T66" fmla="*/ 499 w 2179"/>
              <a:gd name="T67" fmla="*/ 620 h 879"/>
              <a:gd name="T68" fmla="*/ 474 w 2179"/>
              <a:gd name="T69" fmla="*/ 438 h 879"/>
              <a:gd name="T70" fmla="*/ 410 w 2179"/>
              <a:gd name="T71" fmla="*/ 289 h 879"/>
              <a:gd name="T72" fmla="*/ 275 w 2179"/>
              <a:gd name="T73" fmla="*/ 190 h 879"/>
              <a:gd name="T74" fmla="*/ 139 w 2179"/>
              <a:gd name="T75" fmla="*/ 60 h 879"/>
              <a:gd name="T76" fmla="*/ 111 w 2179"/>
              <a:gd name="T77" fmla="*/ 157 h 879"/>
              <a:gd name="T78" fmla="*/ 230 w 2179"/>
              <a:gd name="T79" fmla="*/ 328 h 879"/>
              <a:gd name="T80" fmla="*/ 343 w 2179"/>
              <a:gd name="T81" fmla="*/ 501 h 879"/>
              <a:gd name="T82" fmla="*/ 475 w 2179"/>
              <a:gd name="T83" fmla="*/ 622 h 879"/>
              <a:gd name="T84" fmla="*/ 1408 w 2179"/>
              <a:gd name="T85" fmla="*/ 828 h 879"/>
              <a:gd name="T86" fmla="*/ 847 w 2179"/>
              <a:gd name="T87" fmla="*/ 700 h 879"/>
              <a:gd name="T88" fmla="*/ 648 w 2179"/>
              <a:gd name="T89" fmla="*/ 672 h 879"/>
              <a:gd name="T90" fmla="*/ 472 w 2179"/>
              <a:gd name="T91" fmla="*/ 677 h 879"/>
              <a:gd name="T92" fmla="*/ 737 w 2179"/>
              <a:gd name="T93" fmla="*/ 756 h 879"/>
              <a:gd name="T94" fmla="*/ 921 w 2179"/>
              <a:gd name="T95" fmla="*/ 753 h 879"/>
              <a:gd name="T96" fmla="*/ 1101 w 2179"/>
              <a:gd name="T97" fmla="*/ 301 h 879"/>
              <a:gd name="T98" fmla="*/ 1105 w 2179"/>
              <a:gd name="T99" fmla="*/ 199 h 879"/>
              <a:gd name="T100" fmla="*/ 1047 w 2179"/>
              <a:gd name="T101" fmla="*/ 75 h 879"/>
              <a:gd name="T102" fmla="*/ 939 w 2179"/>
              <a:gd name="T103" fmla="*/ 208 h 879"/>
              <a:gd name="T104" fmla="*/ 764 w 2179"/>
              <a:gd name="T105" fmla="*/ 251 h 879"/>
              <a:gd name="T106" fmla="*/ 666 w 2179"/>
              <a:gd name="T107" fmla="*/ 300 h 879"/>
              <a:gd name="T108" fmla="*/ 707 w 2179"/>
              <a:gd name="T109" fmla="*/ 432 h 879"/>
              <a:gd name="T110" fmla="*/ 840 w 2179"/>
              <a:gd name="T111" fmla="*/ 484 h 879"/>
              <a:gd name="T112" fmla="*/ 1148 w 2179"/>
              <a:gd name="T113" fmla="*/ 822 h 879"/>
              <a:gd name="T114" fmla="*/ 1148 w 2179"/>
              <a:gd name="T115" fmla="*/ 822 h 879"/>
              <a:gd name="T116" fmla="*/ 1158 w 2179"/>
              <a:gd name="T117" fmla="*/ 775 h 879"/>
              <a:gd name="T118" fmla="*/ 1334 w 2179"/>
              <a:gd name="T119" fmla="*/ 752 h 879"/>
              <a:gd name="T120" fmla="*/ 1042 w 2179"/>
              <a:gd name="T121" fmla="*/ 8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9" h="879">
                <a:moveTo>
                  <a:pt x="611" y="478"/>
                </a:moveTo>
                <a:cubicBezTo>
                  <a:pt x="624" y="491"/>
                  <a:pt x="624" y="491"/>
                  <a:pt x="624" y="491"/>
                </a:cubicBezTo>
                <a:cubicBezTo>
                  <a:pt x="630" y="474"/>
                  <a:pt x="630" y="474"/>
                  <a:pt x="630" y="474"/>
                </a:cubicBezTo>
                <a:cubicBezTo>
                  <a:pt x="630" y="474"/>
                  <a:pt x="622" y="444"/>
                  <a:pt x="603" y="446"/>
                </a:cubicBezTo>
                <a:cubicBezTo>
                  <a:pt x="584" y="447"/>
                  <a:pt x="590" y="466"/>
                  <a:pt x="596" y="484"/>
                </a:cubicBezTo>
                <a:lnTo>
                  <a:pt x="611" y="478"/>
                </a:lnTo>
                <a:close/>
                <a:moveTo>
                  <a:pt x="507" y="418"/>
                </a:moveTo>
                <a:cubicBezTo>
                  <a:pt x="507" y="418"/>
                  <a:pt x="512" y="447"/>
                  <a:pt x="523" y="459"/>
                </a:cubicBezTo>
                <a:cubicBezTo>
                  <a:pt x="533" y="471"/>
                  <a:pt x="559" y="471"/>
                  <a:pt x="559" y="471"/>
                </a:cubicBezTo>
                <a:cubicBezTo>
                  <a:pt x="558" y="443"/>
                  <a:pt x="558" y="443"/>
                  <a:pt x="558" y="443"/>
                </a:cubicBezTo>
                <a:cubicBezTo>
                  <a:pt x="546" y="435"/>
                  <a:pt x="546" y="435"/>
                  <a:pt x="546" y="435"/>
                </a:cubicBezTo>
                <a:cubicBezTo>
                  <a:pt x="545" y="415"/>
                  <a:pt x="545" y="415"/>
                  <a:pt x="545" y="415"/>
                </a:cubicBezTo>
                <a:cubicBezTo>
                  <a:pt x="545" y="415"/>
                  <a:pt x="530" y="390"/>
                  <a:pt x="508" y="384"/>
                </a:cubicBezTo>
                <a:cubicBezTo>
                  <a:pt x="486" y="378"/>
                  <a:pt x="487" y="403"/>
                  <a:pt x="487" y="403"/>
                </a:cubicBezTo>
                <a:cubicBezTo>
                  <a:pt x="487" y="403"/>
                  <a:pt x="473" y="399"/>
                  <a:pt x="480" y="419"/>
                </a:cubicBezTo>
                <a:lnTo>
                  <a:pt x="507" y="418"/>
                </a:lnTo>
                <a:close/>
                <a:moveTo>
                  <a:pt x="180" y="360"/>
                </a:moveTo>
                <a:cubicBezTo>
                  <a:pt x="170" y="372"/>
                  <a:pt x="176" y="414"/>
                  <a:pt x="198" y="410"/>
                </a:cubicBezTo>
                <a:cubicBezTo>
                  <a:pt x="207" y="408"/>
                  <a:pt x="191" y="348"/>
                  <a:pt x="180" y="360"/>
                </a:cubicBezTo>
                <a:close/>
                <a:moveTo>
                  <a:pt x="35" y="152"/>
                </a:moveTo>
                <a:cubicBezTo>
                  <a:pt x="30" y="157"/>
                  <a:pt x="28" y="173"/>
                  <a:pt x="40" y="174"/>
                </a:cubicBezTo>
                <a:cubicBezTo>
                  <a:pt x="52" y="176"/>
                  <a:pt x="55" y="189"/>
                  <a:pt x="66" y="181"/>
                </a:cubicBezTo>
                <a:cubicBezTo>
                  <a:pt x="73" y="175"/>
                  <a:pt x="40" y="146"/>
                  <a:pt x="35" y="152"/>
                </a:cubicBezTo>
                <a:close/>
                <a:moveTo>
                  <a:pt x="112" y="221"/>
                </a:moveTo>
                <a:cubicBezTo>
                  <a:pt x="104" y="221"/>
                  <a:pt x="94" y="234"/>
                  <a:pt x="106" y="242"/>
                </a:cubicBezTo>
                <a:cubicBezTo>
                  <a:pt x="118" y="250"/>
                  <a:pt x="122" y="280"/>
                  <a:pt x="134" y="280"/>
                </a:cubicBezTo>
                <a:cubicBezTo>
                  <a:pt x="141" y="280"/>
                  <a:pt x="142" y="249"/>
                  <a:pt x="138" y="245"/>
                </a:cubicBezTo>
                <a:cubicBezTo>
                  <a:pt x="134" y="241"/>
                  <a:pt x="120" y="221"/>
                  <a:pt x="112" y="221"/>
                </a:cubicBezTo>
                <a:close/>
                <a:moveTo>
                  <a:pt x="1652" y="438"/>
                </a:moveTo>
                <a:cubicBezTo>
                  <a:pt x="1674" y="429"/>
                  <a:pt x="1672" y="413"/>
                  <a:pt x="1672" y="413"/>
                </a:cubicBezTo>
                <a:cubicBezTo>
                  <a:pt x="1627" y="412"/>
                  <a:pt x="1627" y="412"/>
                  <a:pt x="1627" y="412"/>
                </a:cubicBezTo>
                <a:cubicBezTo>
                  <a:pt x="1627" y="412"/>
                  <a:pt x="1630" y="447"/>
                  <a:pt x="1652" y="438"/>
                </a:cubicBezTo>
                <a:close/>
                <a:moveTo>
                  <a:pt x="1145" y="370"/>
                </a:moveTo>
                <a:cubicBezTo>
                  <a:pt x="1142" y="380"/>
                  <a:pt x="1161" y="400"/>
                  <a:pt x="1153" y="409"/>
                </a:cubicBezTo>
                <a:cubicBezTo>
                  <a:pt x="1145" y="418"/>
                  <a:pt x="1122" y="424"/>
                  <a:pt x="1120" y="437"/>
                </a:cubicBezTo>
                <a:cubicBezTo>
                  <a:pt x="1119" y="451"/>
                  <a:pt x="1130" y="464"/>
                  <a:pt x="1130" y="464"/>
                </a:cubicBezTo>
                <a:cubicBezTo>
                  <a:pt x="1130" y="464"/>
                  <a:pt x="1114" y="478"/>
                  <a:pt x="1124" y="485"/>
                </a:cubicBezTo>
                <a:cubicBezTo>
                  <a:pt x="1135" y="492"/>
                  <a:pt x="1153" y="477"/>
                  <a:pt x="1157" y="489"/>
                </a:cubicBezTo>
                <a:cubicBezTo>
                  <a:pt x="1161" y="501"/>
                  <a:pt x="1153" y="510"/>
                  <a:pt x="1153" y="510"/>
                </a:cubicBezTo>
                <a:cubicBezTo>
                  <a:pt x="1164" y="524"/>
                  <a:pt x="1164" y="524"/>
                  <a:pt x="1164" y="524"/>
                </a:cubicBezTo>
                <a:cubicBezTo>
                  <a:pt x="1158" y="568"/>
                  <a:pt x="1158" y="568"/>
                  <a:pt x="1158" y="568"/>
                </a:cubicBezTo>
                <a:cubicBezTo>
                  <a:pt x="1158" y="568"/>
                  <a:pt x="1134" y="582"/>
                  <a:pt x="1146" y="606"/>
                </a:cubicBezTo>
                <a:cubicBezTo>
                  <a:pt x="1157" y="630"/>
                  <a:pt x="1173" y="630"/>
                  <a:pt x="1191" y="612"/>
                </a:cubicBezTo>
                <a:cubicBezTo>
                  <a:pt x="1208" y="595"/>
                  <a:pt x="1188" y="566"/>
                  <a:pt x="1188" y="566"/>
                </a:cubicBezTo>
                <a:cubicBezTo>
                  <a:pt x="1188" y="566"/>
                  <a:pt x="1209" y="551"/>
                  <a:pt x="1209" y="530"/>
                </a:cubicBezTo>
                <a:cubicBezTo>
                  <a:pt x="1208" y="508"/>
                  <a:pt x="1217" y="489"/>
                  <a:pt x="1210" y="476"/>
                </a:cubicBezTo>
                <a:cubicBezTo>
                  <a:pt x="1202" y="464"/>
                  <a:pt x="1198" y="439"/>
                  <a:pt x="1200" y="434"/>
                </a:cubicBezTo>
                <a:cubicBezTo>
                  <a:pt x="1201" y="429"/>
                  <a:pt x="1207" y="401"/>
                  <a:pt x="1217" y="419"/>
                </a:cubicBezTo>
                <a:cubicBezTo>
                  <a:pt x="1228" y="437"/>
                  <a:pt x="1228" y="468"/>
                  <a:pt x="1228" y="468"/>
                </a:cubicBezTo>
                <a:cubicBezTo>
                  <a:pt x="1251" y="494"/>
                  <a:pt x="1251" y="494"/>
                  <a:pt x="1251" y="494"/>
                </a:cubicBezTo>
                <a:cubicBezTo>
                  <a:pt x="1248" y="529"/>
                  <a:pt x="1248" y="529"/>
                  <a:pt x="1248" y="529"/>
                </a:cubicBezTo>
                <a:cubicBezTo>
                  <a:pt x="1265" y="551"/>
                  <a:pt x="1265" y="551"/>
                  <a:pt x="1265" y="551"/>
                </a:cubicBezTo>
                <a:cubicBezTo>
                  <a:pt x="1266" y="575"/>
                  <a:pt x="1266" y="575"/>
                  <a:pt x="1266" y="575"/>
                </a:cubicBezTo>
                <a:cubicBezTo>
                  <a:pt x="1275" y="624"/>
                  <a:pt x="1275" y="624"/>
                  <a:pt x="1275" y="624"/>
                </a:cubicBezTo>
                <a:cubicBezTo>
                  <a:pt x="1285" y="614"/>
                  <a:pt x="1285" y="614"/>
                  <a:pt x="1285" y="614"/>
                </a:cubicBezTo>
                <a:cubicBezTo>
                  <a:pt x="1312" y="622"/>
                  <a:pt x="1312" y="622"/>
                  <a:pt x="1312" y="622"/>
                </a:cubicBezTo>
                <a:cubicBezTo>
                  <a:pt x="1312" y="622"/>
                  <a:pt x="1314" y="605"/>
                  <a:pt x="1313" y="592"/>
                </a:cubicBezTo>
                <a:cubicBezTo>
                  <a:pt x="1312" y="579"/>
                  <a:pt x="1319" y="572"/>
                  <a:pt x="1319" y="572"/>
                </a:cubicBezTo>
                <a:cubicBezTo>
                  <a:pt x="1325" y="588"/>
                  <a:pt x="1325" y="588"/>
                  <a:pt x="1325" y="588"/>
                </a:cubicBezTo>
                <a:cubicBezTo>
                  <a:pt x="1325" y="588"/>
                  <a:pt x="1342" y="590"/>
                  <a:pt x="1344" y="574"/>
                </a:cubicBezTo>
                <a:cubicBezTo>
                  <a:pt x="1345" y="558"/>
                  <a:pt x="1341" y="546"/>
                  <a:pt x="1341" y="546"/>
                </a:cubicBezTo>
                <a:cubicBezTo>
                  <a:pt x="1341" y="546"/>
                  <a:pt x="1301" y="514"/>
                  <a:pt x="1303" y="502"/>
                </a:cubicBezTo>
                <a:cubicBezTo>
                  <a:pt x="1305" y="490"/>
                  <a:pt x="1324" y="477"/>
                  <a:pt x="1313" y="467"/>
                </a:cubicBezTo>
                <a:cubicBezTo>
                  <a:pt x="1301" y="457"/>
                  <a:pt x="1292" y="454"/>
                  <a:pt x="1291" y="446"/>
                </a:cubicBezTo>
                <a:cubicBezTo>
                  <a:pt x="1291" y="437"/>
                  <a:pt x="1304" y="418"/>
                  <a:pt x="1290" y="412"/>
                </a:cubicBezTo>
                <a:cubicBezTo>
                  <a:pt x="1277" y="407"/>
                  <a:pt x="1257" y="390"/>
                  <a:pt x="1257" y="390"/>
                </a:cubicBezTo>
                <a:cubicBezTo>
                  <a:pt x="1257" y="390"/>
                  <a:pt x="1279" y="395"/>
                  <a:pt x="1289" y="385"/>
                </a:cubicBezTo>
                <a:cubicBezTo>
                  <a:pt x="1298" y="376"/>
                  <a:pt x="1308" y="354"/>
                  <a:pt x="1308" y="354"/>
                </a:cubicBezTo>
                <a:cubicBezTo>
                  <a:pt x="1308" y="354"/>
                  <a:pt x="1347" y="356"/>
                  <a:pt x="1348" y="348"/>
                </a:cubicBezTo>
                <a:cubicBezTo>
                  <a:pt x="1349" y="339"/>
                  <a:pt x="1338" y="324"/>
                  <a:pt x="1328" y="323"/>
                </a:cubicBezTo>
                <a:cubicBezTo>
                  <a:pt x="1317" y="323"/>
                  <a:pt x="1310" y="341"/>
                  <a:pt x="1310" y="341"/>
                </a:cubicBezTo>
                <a:cubicBezTo>
                  <a:pt x="1310" y="341"/>
                  <a:pt x="1281" y="333"/>
                  <a:pt x="1269" y="337"/>
                </a:cubicBezTo>
                <a:cubicBezTo>
                  <a:pt x="1258" y="340"/>
                  <a:pt x="1252" y="369"/>
                  <a:pt x="1240" y="370"/>
                </a:cubicBezTo>
                <a:cubicBezTo>
                  <a:pt x="1229" y="370"/>
                  <a:pt x="1230" y="350"/>
                  <a:pt x="1213" y="340"/>
                </a:cubicBezTo>
                <a:cubicBezTo>
                  <a:pt x="1196" y="330"/>
                  <a:pt x="1188" y="333"/>
                  <a:pt x="1188" y="333"/>
                </a:cubicBezTo>
                <a:cubicBezTo>
                  <a:pt x="1188" y="333"/>
                  <a:pt x="1193" y="274"/>
                  <a:pt x="1209" y="273"/>
                </a:cubicBezTo>
                <a:cubicBezTo>
                  <a:pt x="1225" y="272"/>
                  <a:pt x="1255" y="283"/>
                  <a:pt x="1269" y="279"/>
                </a:cubicBezTo>
                <a:cubicBezTo>
                  <a:pt x="1282" y="276"/>
                  <a:pt x="1273" y="264"/>
                  <a:pt x="1284" y="266"/>
                </a:cubicBezTo>
                <a:cubicBezTo>
                  <a:pt x="1296" y="267"/>
                  <a:pt x="1349" y="293"/>
                  <a:pt x="1359" y="294"/>
                </a:cubicBezTo>
                <a:cubicBezTo>
                  <a:pt x="1370" y="294"/>
                  <a:pt x="1372" y="285"/>
                  <a:pt x="1379" y="281"/>
                </a:cubicBezTo>
                <a:cubicBezTo>
                  <a:pt x="1386" y="277"/>
                  <a:pt x="1399" y="283"/>
                  <a:pt x="1408" y="278"/>
                </a:cubicBezTo>
                <a:cubicBezTo>
                  <a:pt x="1417" y="272"/>
                  <a:pt x="1406" y="267"/>
                  <a:pt x="1415" y="258"/>
                </a:cubicBezTo>
                <a:cubicBezTo>
                  <a:pt x="1423" y="249"/>
                  <a:pt x="1443" y="240"/>
                  <a:pt x="1443" y="240"/>
                </a:cubicBezTo>
                <a:cubicBezTo>
                  <a:pt x="1436" y="220"/>
                  <a:pt x="1436" y="220"/>
                  <a:pt x="1436" y="220"/>
                </a:cubicBezTo>
                <a:cubicBezTo>
                  <a:pt x="1384" y="242"/>
                  <a:pt x="1384" y="242"/>
                  <a:pt x="1384" y="242"/>
                </a:cubicBezTo>
                <a:cubicBezTo>
                  <a:pt x="1384" y="242"/>
                  <a:pt x="1396" y="255"/>
                  <a:pt x="1381" y="256"/>
                </a:cubicBezTo>
                <a:cubicBezTo>
                  <a:pt x="1366" y="257"/>
                  <a:pt x="1353" y="248"/>
                  <a:pt x="1344" y="248"/>
                </a:cubicBezTo>
                <a:cubicBezTo>
                  <a:pt x="1336" y="248"/>
                  <a:pt x="1321" y="261"/>
                  <a:pt x="1311" y="259"/>
                </a:cubicBezTo>
                <a:cubicBezTo>
                  <a:pt x="1300" y="256"/>
                  <a:pt x="1275" y="244"/>
                  <a:pt x="1268" y="244"/>
                </a:cubicBezTo>
                <a:cubicBezTo>
                  <a:pt x="1261" y="244"/>
                  <a:pt x="1245" y="244"/>
                  <a:pt x="1245" y="244"/>
                </a:cubicBezTo>
                <a:cubicBezTo>
                  <a:pt x="1253" y="232"/>
                  <a:pt x="1253" y="232"/>
                  <a:pt x="1253" y="232"/>
                </a:cubicBezTo>
                <a:cubicBezTo>
                  <a:pt x="1253" y="232"/>
                  <a:pt x="1226" y="225"/>
                  <a:pt x="1223" y="228"/>
                </a:cubicBezTo>
                <a:cubicBezTo>
                  <a:pt x="1219" y="232"/>
                  <a:pt x="1224" y="249"/>
                  <a:pt x="1212" y="256"/>
                </a:cubicBezTo>
                <a:cubicBezTo>
                  <a:pt x="1201" y="263"/>
                  <a:pt x="1179" y="261"/>
                  <a:pt x="1179" y="267"/>
                </a:cubicBezTo>
                <a:cubicBezTo>
                  <a:pt x="1179" y="273"/>
                  <a:pt x="1178" y="287"/>
                  <a:pt x="1178" y="287"/>
                </a:cubicBezTo>
                <a:cubicBezTo>
                  <a:pt x="1164" y="289"/>
                  <a:pt x="1164" y="289"/>
                  <a:pt x="1164" y="289"/>
                </a:cubicBezTo>
                <a:cubicBezTo>
                  <a:pt x="1174" y="336"/>
                  <a:pt x="1174" y="336"/>
                  <a:pt x="1174" y="336"/>
                </a:cubicBezTo>
                <a:cubicBezTo>
                  <a:pt x="1164" y="335"/>
                  <a:pt x="1164" y="335"/>
                  <a:pt x="1164" y="335"/>
                </a:cubicBezTo>
                <a:cubicBezTo>
                  <a:pt x="1164" y="335"/>
                  <a:pt x="1147" y="360"/>
                  <a:pt x="1145" y="370"/>
                </a:cubicBezTo>
                <a:close/>
                <a:moveTo>
                  <a:pt x="1127" y="743"/>
                </a:moveTo>
                <a:cubicBezTo>
                  <a:pt x="1118" y="740"/>
                  <a:pt x="1111" y="746"/>
                  <a:pt x="1111" y="746"/>
                </a:cubicBezTo>
                <a:cubicBezTo>
                  <a:pt x="1080" y="739"/>
                  <a:pt x="1080" y="739"/>
                  <a:pt x="1080" y="739"/>
                </a:cubicBezTo>
                <a:cubicBezTo>
                  <a:pt x="1099" y="766"/>
                  <a:pt x="1099" y="766"/>
                  <a:pt x="1099" y="766"/>
                </a:cubicBezTo>
                <a:cubicBezTo>
                  <a:pt x="1099" y="766"/>
                  <a:pt x="1126" y="793"/>
                  <a:pt x="1132" y="775"/>
                </a:cubicBezTo>
                <a:cubicBezTo>
                  <a:pt x="1137" y="758"/>
                  <a:pt x="1136" y="746"/>
                  <a:pt x="1127" y="743"/>
                </a:cubicBezTo>
                <a:close/>
                <a:moveTo>
                  <a:pt x="1543" y="318"/>
                </a:moveTo>
                <a:cubicBezTo>
                  <a:pt x="1552" y="325"/>
                  <a:pt x="1590" y="359"/>
                  <a:pt x="1599" y="356"/>
                </a:cubicBezTo>
                <a:cubicBezTo>
                  <a:pt x="1608" y="353"/>
                  <a:pt x="1598" y="340"/>
                  <a:pt x="1587" y="334"/>
                </a:cubicBezTo>
                <a:cubicBezTo>
                  <a:pt x="1577" y="328"/>
                  <a:pt x="1571" y="316"/>
                  <a:pt x="1581" y="306"/>
                </a:cubicBezTo>
                <a:cubicBezTo>
                  <a:pt x="1592" y="296"/>
                  <a:pt x="1611" y="306"/>
                  <a:pt x="1611" y="306"/>
                </a:cubicBezTo>
                <a:cubicBezTo>
                  <a:pt x="1620" y="299"/>
                  <a:pt x="1620" y="299"/>
                  <a:pt x="1620" y="299"/>
                </a:cubicBezTo>
                <a:cubicBezTo>
                  <a:pt x="1603" y="288"/>
                  <a:pt x="1603" y="288"/>
                  <a:pt x="1603" y="288"/>
                </a:cubicBezTo>
                <a:cubicBezTo>
                  <a:pt x="1603" y="288"/>
                  <a:pt x="1617" y="281"/>
                  <a:pt x="1620" y="269"/>
                </a:cubicBezTo>
                <a:cubicBezTo>
                  <a:pt x="1623" y="258"/>
                  <a:pt x="1608" y="250"/>
                  <a:pt x="1598" y="249"/>
                </a:cubicBezTo>
                <a:cubicBezTo>
                  <a:pt x="1587" y="247"/>
                  <a:pt x="1577" y="274"/>
                  <a:pt x="1565" y="275"/>
                </a:cubicBezTo>
                <a:cubicBezTo>
                  <a:pt x="1554" y="277"/>
                  <a:pt x="1557" y="250"/>
                  <a:pt x="1557" y="250"/>
                </a:cubicBezTo>
                <a:cubicBezTo>
                  <a:pt x="1557" y="250"/>
                  <a:pt x="1567" y="237"/>
                  <a:pt x="1570" y="227"/>
                </a:cubicBezTo>
                <a:cubicBezTo>
                  <a:pt x="1573" y="216"/>
                  <a:pt x="1567" y="211"/>
                  <a:pt x="1567" y="211"/>
                </a:cubicBezTo>
                <a:cubicBezTo>
                  <a:pt x="1576" y="184"/>
                  <a:pt x="1576" y="184"/>
                  <a:pt x="1576" y="184"/>
                </a:cubicBezTo>
                <a:cubicBezTo>
                  <a:pt x="1548" y="211"/>
                  <a:pt x="1548" y="211"/>
                  <a:pt x="1548" y="211"/>
                </a:cubicBezTo>
                <a:cubicBezTo>
                  <a:pt x="1548" y="230"/>
                  <a:pt x="1548" y="230"/>
                  <a:pt x="1548" y="230"/>
                </a:cubicBezTo>
                <a:cubicBezTo>
                  <a:pt x="1548" y="230"/>
                  <a:pt x="1525" y="240"/>
                  <a:pt x="1527" y="265"/>
                </a:cubicBezTo>
                <a:cubicBezTo>
                  <a:pt x="1529" y="281"/>
                  <a:pt x="1540" y="284"/>
                  <a:pt x="1543" y="293"/>
                </a:cubicBezTo>
                <a:cubicBezTo>
                  <a:pt x="1546" y="302"/>
                  <a:pt x="1535" y="310"/>
                  <a:pt x="1543" y="318"/>
                </a:cubicBezTo>
                <a:close/>
                <a:moveTo>
                  <a:pt x="1505" y="474"/>
                </a:moveTo>
                <a:cubicBezTo>
                  <a:pt x="1496" y="464"/>
                  <a:pt x="1496" y="464"/>
                  <a:pt x="1496" y="464"/>
                </a:cubicBezTo>
                <a:cubicBezTo>
                  <a:pt x="1482" y="475"/>
                  <a:pt x="1482" y="475"/>
                  <a:pt x="1482" y="475"/>
                </a:cubicBezTo>
                <a:cubicBezTo>
                  <a:pt x="1482" y="475"/>
                  <a:pt x="1475" y="494"/>
                  <a:pt x="1489" y="503"/>
                </a:cubicBezTo>
                <a:cubicBezTo>
                  <a:pt x="1502" y="513"/>
                  <a:pt x="1521" y="509"/>
                  <a:pt x="1521" y="509"/>
                </a:cubicBezTo>
                <a:cubicBezTo>
                  <a:pt x="1529" y="498"/>
                  <a:pt x="1517" y="471"/>
                  <a:pt x="1517" y="471"/>
                </a:cubicBezTo>
                <a:lnTo>
                  <a:pt x="1505" y="474"/>
                </a:lnTo>
                <a:close/>
                <a:moveTo>
                  <a:pt x="1700" y="502"/>
                </a:moveTo>
                <a:cubicBezTo>
                  <a:pt x="1686" y="490"/>
                  <a:pt x="1686" y="490"/>
                  <a:pt x="1686" y="490"/>
                </a:cubicBezTo>
                <a:cubicBezTo>
                  <a:pt x="1687" y="479"/>
                  <a:pt x="1687" y="479"/>
                  <a:pt x="1687" y="479"/>
                </a:cubicBezTo>
                <a:cubicBezTo>
                  <a:pt x="1687" y="479"/>
                  <a:pt x="1681" y="458"/>
                  <a:pt x="1634" y="448"/>
                </a:cubicBezTo>
                <a:cubicBezTo>
                  <a:pt x="1618" y="444"/>
                  <a:pt x="1608" y="454"/>
                  <a:pt x="1597" y="459"/>
                </a:cubicBezTo>
                <a:cubicBezTo>
                  <a:pt x="1591" y="461"/>
                  <a:pt x="1583" y="457"/>
                  <a:pt x="1579" y="460"/>
                </a:cubicBezTo>
                <a:cubicBezTo>
                  <a:pt x="1566" y="468"/>
                  <a:pt x="1562" y="484"/>
                  <a:pt x="1566" y="487"/>
                </a:cubicBezTo>
                <a:cubicBezTo>
                  <a:pt x="1573" y="493"/>
                  <a:pt x="1580" y="479"/>
                  <a:pt x="1580" y="479"/>
                </a:cubicBezTo>
                <a:cubicBezTo>
                  <a:pt x="1580" y="479"/>
                  <a:pt x="1580" y="495"/>
                  <a:pt x="1591" y="497"/>
                </a:cubicBezTo>
                <a:cubicBezTo>
                  <a:pt x="1602" y="498"/>
                  <a:pt x="1604" y="478"/>
                  <a:pt x="1604" y="478"/>
                </a:cubicBezTo>
                <a:cubicBezTo>
                  <a:pt x="1604" y="478"/>
                  <a:pt x="1612" y="489"/>
                  <a:pt x="1619" y="489"/>
                </a:cubicBezTo>
                <a:cubicBezTo>
                  <a:pt x="1626" y="489"/>
                  <a:pt x="1644" y="474"/>
                  <a:pt x="1644" y="474"/>
                </a:cubicBezTo>
                <a:cubicBezTo>
                  <a:pt x="1654" y="509"/>
                  <a:pt x="1654" y="509"/>
                  <a:pt x="1654" y="509"/>
                </a:cubicBezTo>
                <a:cubicBezTo>
                  <a:pt x="1673" y="495"/>
                  <a:pt x="1673" y="495"/>
                  <a:pt x="1673" y="495"/>
                </a:cubicBezTo>
                <a:cubicBezTo>
                  <a:pt x="1695" y="519"/>
                  <a:pt x="1695" y="519"/>
                  <a:pt x="1695" y="519"/>
                </a:cubicBezTo>
                <a:lnTo>
                  <a:pt x="1700" y="502"/>
                </a:lnTo>
                <a:close/>
                <a:moveTo>
                  <a:pt x="2179" y="454"/>
                </a:moveTo>
                <a:cubicBezTo>
                  <a:pt x="2153" y="435"/>
                  <a:pt x="2153" y="435"/>
                  <a:pt x="2153" y="435"/>
                </a:cubicBezTo>
                <a:cubicBezTo>
                  <a:pt x="2153" y="435"/>
                  <a:pt x="2134" y="437"/>
                  <a:pt x="2124" y="437"/>
                </a:cubicBezTo>
                <a:cubicBezTo>
                  <a:pt x="2113" y="437"/>
                  <a:pt x="2045" y="394"/>
                  <a:pt x="2032" y="390"/>
                </a:cubicBezTo>
                <a:cubicBezTo>
                  <a:pt x="2019" y="386"/>
                  <a:pt x="1998" y="405"/>
                  <a:pt x="1998" y="405"/>
                </a:cubicBezTo>
                <a:cubicBezTo>
                  <a:pt x="2007" y="423"/>
                  <a:pt x="2007" y="423"/>
                  <a:pt x="2007" y="423"/>
                </a:cubicBezTo>
                <a:cubicBezTo>
                  <a:pt x="1956" y="428"/>
                  <a:pt x="1956" y="428"/>
                  <a:pt x="1956" y="428"/>
                </a:cubicBezTo>
                <a:cubicBezTo>
                  <a:pt x="1960" y="446"/>
                  <a:pt x="1960" y="446"/>
                  <a:pt x="1960" y="446"/>
                </a:cubicBezTo>
                <a:cubicBezTo>
                  <a:pt x="1960" y="446"/>
                  <a:pt x="1950" y="477"/>
                  <a:pt x="1913" y="484"/>
                </a:cubicBezTo>
                <a:cubicBezTo>
                  <a:pt x="1876" y="492"/>
                  <a:pt x="1886" y="443"/>
                  <a:pt x="1880" y="443"/>
                </a:cubicBezTo>
                <a:cubicBezTo>
                  <a:pt x="1875" y="443"/>
                  <a:pt x="1869" y="465"/>
                  <a:pt x="1869" y="465"/>
                </a:cubicBezTo>
                <a:cubicBezTo>
                  <a:pt x="1869" y="465"/>
                  <a:pt x="1861" y="448"/>
                  <a:pt x="1861" y="439"/>
                </a:cubicBezTo>
                <a:cubicBezTo>
                  <a:pt x="1861" y="429"/>
                  <a:pt x="1862" y="402"/>
                  <a:pt x="1859" y="385"/>
                </a:cubicBezTo>
                <a:cubicBezTo>
                  <a:pt x="1857" y="368"/>
                  <a:pt x="1846" y="350"/>
                  <a:pt x="1846" y="350"/>
                </a:cubicBezTo>
                <a:cubicBezTo>
                  <a:pt x="1820" y="350"/>
                  <a:pt x="1820" y="350"/>
                  <a:pt x="1820" y="350"/>
                </a:cubicBezTo>
                <a:cubicBezTo>
                  <a:pt x="1820" y="350"/>
                  <a:pt x="1799" y="326"/>
                  <a:pt x="1781" y="326"/>
                </a:cubicBezTo>
                <a:cubicBezTo>
                  <a:pt x="1763" y="326"/>
                  <a:pt x="1744" y="351"/>
                  <a:pt x="1744" y="351"/>
                </a:cubicBezTo>
                <a:cubicBezTo>
                  <a:pt x="1728" y="355"/>
                  <a:pt x="1728" y="355"/>
                  <a:pt x="1728" y="355"/>
                </a:cubicBezTo>
                <a:cubicBezTo>
                  <a:pt x="1723" y="367"/>
                  <a:pt x="1723" y="367"/>
                  <a:pt x="1723" y="367"/>
                </a:cubicBezTo>
                <a:cubicBezTo>
                  <a:pt x="1711" y="373"/>
                  <a:pt x="1711" y="373"/>
                  <a:pt x="1711" y="373"/>
                </a:cubicBezTo>
                <a:cubicBezTo>
                  <a:pt x="1711" y="364"/>
                  <a:pt x="1711" y="364"/>
                  <a:pt x="1711" y="364"/>
                </a:cubicBezTo>
                <a:cubicBezTo>
                  <a:pt x="1711" y="364"/>
                  <a:pt x="1704" y="352"/>
                  <a:pt x="1693" y="356"/>
                </a:cubicBezTo>
                <a:cubicBezTo>
                  <a:pt x="1693" y="356"/>
                  <a:pt x="1693" y="369"/>
                  <a:pt x="1702" y="382"/>
                </a:cubicBezTo>
                <a:cubicBezTo>
                  <a:pt x="1711" y="395"/>
                  <a:pt x="1732" y="388"/>
                  <a:pt x="1749" y="393"/>
                </a:cubicBezTo>
                <a:cubicBezTo>
                  <a:pt x="1766" y="398"/>
                  <a:pt x="1751" y="406"/>
                  <a:pt x="1760" y="422"/>
                </a:cubicBezTo>
                <a:cubicBezTo>
                  <a:pt x="1769" y="437"/>
                  <a:pt x="1799" y="424"/>
                  <a:pt x="1821" y="424"/>
                </a:cubicBezTo>
                <a:cubicBezTo>
                  <a:pt x="1844" y="424"/>
                  <a:pt x="1845" y="429"/>
                  <a:pt x="1845" y="440"/>
                </a:cubicBezTo>
                <a:cubicBezTo>
                  <a:pt x="1845" y="450"/>
                  <a:pt x="1819" y="440"/>
                  <a:pt x="1811" y="441"/>
                </a:cubicBezTo>
                <a:cubicBezTo>
                  <a:pt x="1803" y="443"/>
                  <a:pt x="1785" y="454"/>
                  <a:pt x="1785" y="454"/>
                </a:cubicBezTo>
                <a:cubicBezTo>
                  <a:pt x="1785" y="454"/>
                  <a:pt x="1757" y="454"/>
                  <a:pt x="1751" y="461"/>
                </a:cubicBezTo>
                <a:cubicBezTo>
                  <a:pt x="1744" y="467"/>
                  <a:pt x="1774" y="474"/>
                  <a:pt x="1781" y="478"/>
                </a:cubicBezTo>
                <a:cubicBezTo>
                  <a:pt x="1787" y="482"/>
                  <a:pt x="1797" y="498"/>
                  <a:pt x="1797" y="498"/>
                </a:cubicBezTo>
                <a:cubicBezTo>
                  <a:pt x="1797" y="498"/>
                  <a:pt x="1781" y="517"/>
                  <a:pt x="1790" y="530"/>
                </a:cubicBezTo>
                <a:cubicBezTo>
                  <a:pt x="1799" y="543"/>
                  <a:pt x="1819" y="508"/>
                  <a:pt x="1819" y="504"/>
                </a:cubicBezTo>
                <a:cubicBezTo>
                  <a:pt x="1819" y="500"/>
                  <a:pt x="1838" y="471"/>
                  <a:pt x="1838" y="471"/>
                </a:cubicBezTo>
                <a:cubicBezTo>
                  <a:pt x="1836" y="496"/>
                  <a:pt x="1836" y="496"/>
                  <a:pt x="1836" y="496"/>
                </a:cubicBezTo>
                <a:cubicBezTo>
                  <a:pt x="1836" y="496"/>
                  <a:pt x="1849" y="509"/>
                  <a:pt x="1859" y="518"/>
                </a:cubicBezTo>
                <a:cubicBezTo>
                  <a:pt x="1870" y="528"/>
                  <a:pt x="1891" y="520"/>
                  <a:pt x="1891" y="520"/>
                </a:cubicBezTo>
                <a:cubicBezTo>
                  <a:pt x="1882" y="529"/>
                  <a:pt x="1882" y="529"/>
                  <a:pt x="1882" y="529"/>
                </a:cubicBezTo>
                <a:cubicBezTo>
                  <a:pt x="1903" y="549"/>
                  <a:pt x="1903" y="549"/>
                  <a:pt x="1903" y="549"/>
                </a:cubicBezTo>
                <a:cubicBezTo>
                  <a:pt x="1941" y="550"/>
                  <a:pt x="1941" y="550"/>
                  <a:pt x="1941" y="550"/>
                </a:cubicBezTo>
                <a:cubicBezTo>
                  <a:pt x="1964" y="567"/>
                  <a:pt x="1964" y="567"/>
                  <a:pt x="1964" y="567"/>
                </a:cubicBezTo>
                <a:cubicBezTo>
                  <a:pt x="1964" y="567"/>
                  <a:pt x="2006" y="581"/>
                  <a:pt x="2030" y="598"/>
                </a:cubicBezTo>
                <a:cubicBezTo>
                  <a:pt x="2053" y="615"/>
                  <a:pt x="2048" y="621"/>
                  <a:pt x="2049" y="640"/>
                </a:cubicBezTo>
                <a:cubicBezTo>
                  <a:pt x="2051" y="660"/>
                  <a:pt x="2073" y="669"/>
                  <a:pt x="2073" y="669"/>
                </a:cubicBezTo>
                <a:cubicBezTo>
                  <a:pt x="2073" y="669"/>
                  <a:pt x="2056" y="672"/>
                  <a:pt x="2056" y="681"/>
                </a:cubicBezTo>
                <a:cubicBezTo>
                  <a:pt x="2056" y="690"/>
                  <a:pt x="2082" y="691"/>
                  <a:pt x="2082" y="691"/>
                </a:cubicBezTo>
                <a:cubicBezTo>
                  <a:pt x="2066" y="697"/>
                  <a:pt x="2066" y="697"/>
                  <a:pt x="2066" y="697"/>
                </a:cubicBezTo>
                <a:cubicBezTo>
                  <a:pt x="2067" y="705"/>
                  <a:pt x="2067" y="705"/>
                  <a:pt x="2067" y="705"/>
                </a:cubicBezTo>
                <a:cubicBezTo>
                  <a:pt x="2072" y="708"/>
                  <a:pt x="2072" y="708"/>
                  <a:pt x="2072" y="708"/>
                </a:cubicBezTo>
                <a:cubicBezTo>
                  <a:pt x="2077" y="729"/>
                  <a:pt x="2077" y="729"/>
                  <a:pt x="2077" y="729"/>
                </a:cubicBezTo>
                <a:cubicBezTo>
                  <a:pt x="2067" y="750"/>
                  <a:pt x="2067" y="750"/>
                  <a:pt x="2067" y="750"/>
                </a:cubicBezTo>
                <a:cubicBezTo>
                  <a:pt x="2073" y="749"/>
                  <a:pt x="2078" y="748"/>
                  <a:pt x="2081" y="749"/>
                </a:cubicBezTo>
                <a:cubicBezTo>
                  <a:pt x="2086" y="752"/>
                  <a:pt x="2120" y="737"/>
                  <a:pt x="2120" y="737"/>
                </a:cubicBezTo>
                <a:cubicBezTo>
                  <a:pt x="2120" y="755"/>
                  <a:pt x="2120" y="755"/>
                  <a:pt x="2120" y="755"/>
                </a:cubicBezTo>
                <a:cubicBezTo>
                  <a:pt x="2120" y="755"/>
                  <a:pt x="2147" y="788"/>
                  <a:pt x="2159" y="797"/>
                </a:cubicBezTo>
                <a:cubicBezTo>
                  <a:pt x="2161" y="798"/>
                  <a:pt x="2162" y="799"/>
                  <a:pt x="2164" y="800"/>
                </a:cubicBezTo>
                <a:cubicBezTo>
                  <a:pt x="2166" y="768"/>
                  <a:pt x="2166" y="768"/>
                  <a:pt x="2166" y="768"/>
                </a:cubicBezTo>
                <a:cubicBezTo>
                  <a:pt x="2162" y="752"/>
                  <a:pt x="2162" y="752"/>
                  <a:pt x="2162" y="752"/>
                </a:cubicBezTo>
                <a:cubicBezTo>
                  <a:pt x="2162" y="752"/>
                  <a:pt x="2166" y="733"/>
                  <a:pt x="2168" y="726"/>
                </a:cubicBezTo>
                <a:cubicBezTo>
                  <a:pt x="2170" y="718"/>
                  <a:pt x="2173" y="681"/>
                  <a:pt x="2173" y="681"/>
                </a:cubicBezTo>
                <a:cubicBezTo>
                  <a:pt x="2173" y="681"/>
                  <a:pt x="2169" y="683"/>
                  <a:pt x="2158" y="676"/>
                </a:cubicBezTo>
                <a:cubicBezTo>
                  <a:pt x="2147" y="670"/>
                  <a:pt x="2174" y="652"/>
                  <a:pt x="2174" y="652"/>
                </a:cubicBezTo>
                <a:cubicBezTo>
                  <a:pt x="2174" y="652"/>
                  <a:pt x="2173" y="626"/>
                  <a:pt x="2171" y="611"/>
                </a:cubicBezTo>
                <a:cubicBezTo>
                  <a:pt x="2169" y="596"/>
                  <a:pt x="2177" y="574"/>
                  <a:pt x="2177" y="554"/>
                </a:cubicBezTo>
                <a:cubicBezTo>
                  <a:pt x="2177" y="538"/>
                  <a:pt x="2179" y="474"/>
                  <a:pt x="2179" y="454"/>
                </a:cubicBezTo>
                <a:close/>
                <a:moveTo>
                  <a:pt x="228" y="446"/>
                </a:moveTo>
                <a:cubicBezTo>
                  <a:pt x="220" y="453"/>
                  <a:pt x="238" y="462"/>
                  <a:pt x="238" y="462"/>
                </a:cubicBezTo>
                <a:cubicBezTo>
                  <a:pt x="238" y="462"/>
                  <a:pt x="250" y="486"/>
                  <a:pt x="258" y="478"/>
                </a:cubicBezTo>
                <a:cubicBezTo>
                  <a:pt x="266" y="470"/>
                  <a:pt x="234" y="442"/>
                  <a:pt x="228" y="446"/>
                </a:cubicBezTo>
                <a:close/>
                <a:moveTo>
                  <a:pt x="2068" y="714"/>
                </a:moveTo>
                <a:cubicBezTo>
                  <a:pt x="2067" y="713"/>
                  <a:pt x="2067" y="713"/>
                  <a:pt x="2067" y="713"/>
                </a:cubicBezTo>
                <a:cubicBezTo>
                  <a:pt x="2065" y="710"/>
                  <a:pt x="2056" y="702"/>
                  <a:pt x="2037" y="711"/>
                </a:cubicBezTo>
                <a:cubicBezTo>
                  <a:pt x="2015" y="721"/>
                  <a:pt x="2011" y="759"/>
                  <a:pt x="2011" y="759"/>
                </a:cubicBezTo>
                <a:cubicBezTo>
                  <a:pt x="2053" y="754"/>
                  <a:pt x="2053" y="754"/>
                  <a:pt x="2053" y="754"/>
                </a:cubicBezTo>
                <a:cubicBezTo>
                  <a:pt x="2053" y="754"/>
                  <a:pt x="2059" y="752"/>
                  <a:pt x="2066" y="750"/>
                </a:cubicBezTo>
                <a:cubicBezTo>
                  <a:pt x="2072" y="728"/>
                  <a:pt x="2072" y="728"/>
                  <a:pt x="2072" y="728"/>
                </a:cubicBezTo>
                <a:lnTo>
                  <a:pt x="2068" y="714"/>
                </a:lnTo>
                <a:close/>
                <a:moveTo>
                  <a:pt x="879" y="696"/>
                </a:moveTo>
                <a:cubicBezTo>
                  <a:pt x="917" y="669"/>
                  <a:pt x="917" y="669"/>
                  <a:pt x="917" y="669"/>
                </a:cubicBezTo>
                <a:cubicBezTo>
                  <a:pt x="914" y="663"/>
                  <a:pt x="914" y="663"/>
                  <a:pt x="914" y="663"/>
                </a:cubicBezTo>
                <a:cubicBezTo>
                  <a:pt x="914" y="663"/>
                  <a:pt x="864" y="667"/>
                  <a:pt x="863" y="677"/>
                </a:cubicBezTo>
                <a:cubicBezTo>
                  <a:pt x="858" y="702"/>
                  <a:pt x="879" y="696"/>
                  <a:pt x="879" y="696"/>
                </a:cubicBezTo>
                <a:close/>
                <a:moveTo>
                  <a:pt x="959" y="747"/>
                </a:moveTo>
                <a:cubicBezTo>
                  <a:pt x="949" y="747"/>
                  <a:pt x="933" y="747"/>
                  <a:pt x="933" y="747"/>
                </a:cubicBezTo>
                <a:cubicBezTo>
                  <a:pt x="930" y="766"/>
                  <a:pt x="930" y="766"/>
                  <a:pt x="930" y="766"/>
                </a:cubicBezTo>
                <a:cubicBezTo>
                  <a:pt x="930" y="766"/>
                  <a:pt x="940" y="794"/>
                  <a:pt x="953" y="783"/>
                </a:cubicBezTo>
                <a:cubicBezTo>
                  <a:pt x="966" y="773"/>
                  <a:pt x="969" y="747"/>
                  <a:pt x="959" y="747"/>
                </a:cubicBezTo>
                <a:close/>
                <a:moveTo>
                  <a:pt x="475" y="622"/>
                </a:moveTo>
                <a:cubicBezTo>
                  <a:pt x="480" y="617"/>
                  <a:pt x="480" y="602"/>
                  <a:pt x="480" y="602"/>
                </a:cubicBezTo>
                <a:cubicBezTo>
                  <a:pt x="499" y="620"/>
                  <a:pt x="499" y="620"/>
                  <a:pt x="499" y="620"/>
                </a:cubicBezTo>
                <a:cubicBezTo>
                  <a:pt x="499" y="620"/>
                  <a:pt x="507" y="597"/>
                  <a:pt x="507" y="581"/>
                </a:cubicBezTo>
                <a:cubicBezTo>
                  <a:pt x="507" y="565"/>
                  <a:pt x="516" y="521"/>
                  <a:pt x="516" y="521"/>
                </a:cubicBezTo>
                <a:cubicBezTo>
                  <a:pt x="516" y="521"/>
                  <a:pt x="507" y="516"/>
                  <a:pt x="507" y="506"/>
                </a:cubicBezTo>
                <a:cubicBezTo>
                  <a:pt x="507" y="497"/>
                  <a:pt x="526" y="482"/>
                  <a:pt x="520" y="477"/>
                </a:cubicBezTo>
                <a:cubicBezTo>
                  <a:pt x="515" y="472"/>
                  <a:pt x="510" y="468"/>
                  <a:pt x="510" y="468"/>
                </a:cubicBezTo>
                <a:cubicBezTo>
                  <a:pt x="502" y="437"/>
                  <a:pt x="502" y="437"/>
                  <a:pt x="502" y="437"/>
                </a:cubicBezTo>
                <a:cubicBezTo>
                  <a:pt x="474" y="438"/>
                  <a:pt x="474" y="438"/>
                  <a:pt x="474" y="438"/>
                </a:cubicBezTo>
                <a:cubicBezTo>
                  <a:pt x="474" y="438"/>
                  <a:pt x="478" y="420"/>
                  <a:pt x="471" y="416"/>
                </a:cubicBezTo>
                <a:cubicBezTo>
                  <a:pt x="464" y="412"/>
                  <a:pt x="450" y="413"/>
                  <a:pt x="450" y="413"/>
                </a:cubicBezTo>
                <a:cubicBezTo>
                  <a:pt x="444" y="366"/>
                  <a:pt x="444" y="366"/>
                  <a:pt x="444" y="366"/>
                </a:cubicBezTo>
                <a:cubicBezTo>
                  <a:pt x="444" y="366"/>
                  <a:pt x="402" y="370"/>
                  <a:pt x="399" y="357"/>
                </a:cubicBezTo>
                <a:cubicBezTo>
                  <a:pt x="396" y="344"/>
                  <a:pt x="410" y="328"/>
                  <a:pt x="410" y="328"/>
                </a:cubicBezTo>
                <a:cubicBezTo>
                  <a:pt x="394" y="326"/>
                  <a:pt x="394" y="326"/>
                  <a:pt x="394" y="326"/>
                </a:cubicBezTo>
                <a:cubicBezTo>
                  <a:pt x="394" y="326"/>
                  <a:pt x="419" y="297"/>
                  <a:pt x="410" y="289"/>
                </a:cubicBezTo>
                <a:cubicBezTo>
                  <a:pt x="400" y="281"/>
                  <a:pt x="358" y="300"/>
                  <a:pt x="358" y="300"/>
                </a:cubicBezTo>
                <a:cubicBezTo>
                  <a:pt x="358" y="300"/>
                  <a:pt x="383" y="276"/>
                  <a:pt x="375" y="272"/>
                </a:cubicBezTo>
                <a:cubicBezTo>
                  <a:pt x="367" y="268"/>
                  <a:pt x="343" y="264"/>
                  <a:pt x="343" y="264"/>
                </a:cubicBezTo>
                <a:cubicBezTo>
                  <a:pt x="343" y="264"/>
                  <a:pt x="354" y="256"/>
                  <a:pt x="340" y="238"/>
                </a:cubicBezTo>
                <a:cubicBezTo>
                  <a:pt x="327" y="221"/>
                  <a:pt x="304" y="220"/>
                  <a:pt x="304" y="220"/>
                </a:cubicBezTo>
                <a:cubicBezTo>
                  <a:pt x="304" y="220"/>
                  <a:pt x="298" y="200"/>
                  <a:pt x="291" y="192"/>
                </a:cubicBezTo>
                <a:cubicBezTo>
                  <a:pt x="284" y="184"/>
                  <a:pt x="275" y="190"/>
                  <a:pt x="275" y="190"/>
                </a:cubicBezTo>
                <a:cubicBezTo>
                  <a:pt x="279" y="205"/>
                  <a:pt x="279" y="205"/>
                  <a:pt x="279" y="205"/>
                </a:cubicBezTo>
                <a:cubicBezTo>
                  <a:pt x="279" y="205"/>
                  <a:pt x="254" y="186"/>
                  <a:pt x="248" y="180"/>
                </a:cubicBezTo>
                <a:cubicBezTo>
                  <a:pt x="243" y="173"/>
                  <a:pt x="232" y="146"/>
                  <a:pt x="232" y="146"/>
                </a:cubicBezTo>
                <a:cubicBezTo>
                  <a:pt x="232" y="146"/>
                  <a:pt x="202" y="125"/>
                  <a:pt x="188" y="113"/>
                </a:cubicBezTo>
                <a:cubicBezTo>
                  <a:pt x="175" y="101"/>
                  <a:pt x="152" y="82"/>
                  <a:pt x="152" y="82"/>
                </a:cubicBezTo>
                <a:cubicBezTo>
                  <a:pt x="152" y="82"/>
                  <a:pt x="156" y="77"/>
                  <a:pt x="151" y="72"/>
                </a:cubicBezTo>
                <a:cubicBezTo>
                  <a:pt x="146" y="66"/>
                  <a:pt x="139" y="60"/>
                  <a:pt x="139" y="60"/>
                </a:cubicBezTo>
                <a:cubicBezTo>
                  <a:pt x="139" y="60"/>
                  <a:pt x="128" y="41"/>
                  <a:pt x="120" y="34"/>
                </a:cubicBezTo>
                <a:cubicBezTo>
                  <a:pt x="112" y="28"/>
                  <a:pt x="104" y="29"/>
                  <a:pt x="104" y="29"/>
                </a:cubicBezTo>
                <a:cubicBezTo>
                  <a:pt x="47" y="25"/>
                  <a:pt x="47" y="25"/>
                  <a:pt x="47" y="25"/>
                </a:cubicBezTo>
                <a:cubicBezTo>
                  <a:pt x="47" y="25"/>
                  <a:pt x="27" y="0"/>
                  <a:pt x="16" y="2"/>
                </a:cubicBezTo>
                <a:cubicBezTo>
                  <a:pt x="6" y="5"/>
                  <a:pt x="0" y="29"/>
                  <a:pt x="7" y="41"/>
                </a:cubicBezTo>
                <a:cubicBezTo>
                  <a:pt x="14" y="53"/>
                  <a:pt x="88" y="121"/>
                  <a:pt x="88" y="121"/>
                </a:cubicBezTo>
                <a:cubicBezTo>
                  <a:pt x="111" y="157"/>
                  <a:pt x="111" y="157"/>
                  <a:pt x="111" y="157"/>
                </a:cubicBezTo>
                <a:cubicBezTo>
                  <a:pt x="119" y="154"/>
                  <a:pt x="119" y="154"/>
                  <a:pt x="119" y="154"/>
                </a:cubicBezTo>
                <a:cubicBezTo>
                  <a:pt x="119" y="154"/>
                  <a:pt x="122" y="178"/>
                  <a:pt x="128" y="184"/>
                </a:cubicBezTo>
                <a:cubicBezTo>
                  <a:pt x="135" y="189"/>
                  <a:pt x="170" y="202"/>
                  <a:pt x="178" y="218"/>
                </a:cubicBezTo>
                <a:cubicBezTo>
                  <a:pt x="186" y="234"/>
                  <a:pt x="194" y="266"/>
                  <a:pt x="194" y="266"/>
                </a:cubicBezTo>
                <a:cubicBezTo>
                  <a:pt x="194" y="266"/>
                  <a:pt x="191" y="301"/>
                  <a:pt x="199" y="301"/>
                </a:cubicBezTo>
                <a:cubicBezTo>
                  <a:pt x="207" y="301"/>
                  <a:pt x="219" y="293"/>
                  <a:pt x="222" y="302"/>
                </a:cubicBezTo>
                <a:cubicBezTo>
                  <a:pt x="224" y="312"/>
                  <a:pt x="230" y="328"/>
                  <a:pt x="230" y="328"/>
                </a:cubicBezTo>
                <a:cubicBezTo>
                  <a:pt x="255" y="349"/>
                  <a:pt x="255" y="349"/>
                  <a:pt x="255" y="349"/>
                </a:cubicBezTo>
                <a:cubicBezTo>
                  <a:pt x="254" y="365"/>
                  <a:pt x="254" y="365"/>
                  <a:pt x="254" y="365"/>
                </a:cubicBezTo>
                <a:cubicBezTo>
                  <a:pt x="275" y="408"/>
                  <a:pt x="275" y="408"/>
                  <a:pt x="275" y="408"/>
                </a:cubicBezTo>
                <a:cubicBezTo>
                  <a:pt x="275" y="408"/>
                  <a:pt x="268" y="421"/>
                  <a:pt x="278" y="436"/>
                </a:cubicBezTo>
                <a:cubicBezTo>
                  <a:pt x="287" y="450"/>
                  <a:pt x="296" y="453"/>
                  <a:pt x="296" y="453"/>
                </a:cubicBezTo>
                <a:cubicBezTo>
                  <a:pt x="296" y="453"/>
                  <a:pt x="306" y="477"/>
                  <a:pt x="314" y="485"/>
                </a:cubicBezTo>
                <a:cubicBezTo>
                  <a:pt x="322" y="493"/>
                  <a:pt x="343" y="501"/>
                  <a:pt x="343" y="501"/>
                </a:cubicBezTo>
                <a:cubicBezTo>
                  <a:pt x="343" y="526"/>
                  <a:pt x="343" y="526"/>
                  <a:pt x="343" y="526"/>
                </a:cubicBezTo>
                <a:cubicBezTo>
                  <a:pt x="343" y="526"/>
                  <a:pt x="392" y="568"/>
                  <a:pt x="395" y="572"/>
                </a:cubicBezTo>
                <a:cubicBezTo>
                  <a:pt x="398" y="576"/>
                  <a:pt x="411" y="577"/>
                  <a:pt x="411" y="577"/>
                </a:cubicBezTo>
                <a:cubicBezTo>
                  <a:pt x="411" y="577"/>
                  <a:pt x="422" y="602"/>
                  <a:pt x="430" y="606"/>
                </a:cubicBezTo>
                <a:cubicBezTo>
                  <a:pt x="438" y="610"/>
                  <a:pt x="440" y="632"/>
                  <a:pt x="444" y="630"/>
                </a:cubicBezTo>
                <a:cubicBezTo>
                  <a:pt x="448" y="629"/>
                  <a:pt x="442" y="608"/>
                  <a:pt x="447" y="605"/>
                </a:cubicBezTo>
                <a:cubicBezTo>
                  <a:pt x="452" y="602"/>
                  <a:pt x="470" y="628"/>
                  <a:pt x="475" y="622"/>
                </a:cubicBezTo>
                <a:close/>
                <a:moveTo>
                  <a:pt x="1416" y="798"/>
                </a:moveTo>
                <a:cubicBezTo>
                  <a:pt x="1409" y="784"/>
                  <a:pt x="1409" y="784"/>
                  <a:pt x="1409" y="784"/>
                </a:cubicBezTo>
                <a:cubicBezTo>
                  <a:pt x="1404" y="785"/>
                  <a:pt x="1397" y="786"/>
                  <a:pt x="1392" y="790"/>
                </a:cubicBezTo>
                <a:cubicBezTo>
                  <a:pt x="1380" y="797"/>
                  <a:pt x="1380" y="812"/>
                  <a:pt x="1380" y="812"/>
                </a:cubicBezTo>
                <a:cubicBezTo>
                  <a:pt x="1380" y="812"/>
                  <a:pt x="1369" y="809"/>
                  <a:pt x="1357" y="820"/>
                </a:cubicBezTo>
                <a:cubicBezTo>
                  <a:pt x="1345" y="832"/>
                  <a:pt x="1322" y="855"/>
                  <a:pt x="1342" y="870"/>
                </a:cubicBezTo>
                <a:cubicBezTo>
                  <a:pt x="1353" y="879"/>
                  <a:pt x="1393" y="842"/>
                  <a:pt x="1408" y="828"/>
                </a:cubicBezTo>
                <a:cubicBezTo>
                  <a:pt x="1405" y="827"/>
                  <a:pt x="1402" y="823"/>
                  <a:pt x="1406" y="817"/>
                </a:cubicBezTo>
                <a:cubicBezTo>
                  <a:pt x="1412" y="805"/>
                  <a:pt x="1416" y="798"/>
                  <a:pt x="1416" y="798"/>
                </a:cubicBezTo>
                <a:close/>
                <a:moveTo>
                  <a:pt x="921" y="753"/>
                </a:moveTo>
                <a:cubicBezTo>
                  <a:pt x="921" y="734"/>
                  <a:pt x="894" y="734"/>
                  <a:pt x="879" y="731"/>
                </a:cubicBezTo>
                <a:cubicBezTo>
                  <a:pt x="865" y="728"/>
                  <a:pt x="866" y="759"/>
                  <a:pt x="866" y="759"/>
                </a:cubicBezTo>
                <a:cubicBezTo>
                  <a:pt x="841" y="740"/>
                  <a:pt x="841" y="740"/>
                  <a:pt x="841" y="740"/>
                </a:cubicBezTo>
                <a:cubicBezTo>
                  <a:pt x="841" y="740"/>
                  <a:pt x="847" y="724"/>
                  <a:pt x="847" y="700"/>
                </a:cubicBezTo>
                <a:cubicBezTo>
                  <a:pt x="847" y="677"/>
                  <a:pt x="799" y="686"/>
                  <a:pt x="799" y="686"/>
                </a:cubicBezTo>
                <a:cubicBezTo>
                  <a:pt x="778" y="674"/>
                  <a:pt x="778" y="674"/>
                  <a:pt x="778" y="674"/>
                </a:cubicBezTo>
                <a:cubicBezTo>
                  <a:pt x="775" y="659"/>
                  <a:pt x="775" y="659"/>
                  <a:pt x="775" y="659"/>
                </a:cubicBezTo>
                <a:cubicBezTo>
                  <a:pt x="749" y="659"/>
                  <a:pt x="749" y="659"/>
                  <a:pt x="749" y="659"/>
                </a:cubicBezTo>
                <a:cubicBezTo>
                  <a:pt x="749" y="659"/>
                  <a:pt x="744" y="680"/>
                  <a:pt x="744" y="684"/>
                </a:cubicBezTo>
                <a:cubicBezTo>
                  <a:pt x="744" y="688"/>
                  <a:pt x="709" y="677"/>
                  <a:pt x="693" y="674"/>
                </a:cubicBezTo>
                <a:cubicBezTo>
                  <a:pt x="677" y="671"/>
                  <a:pt x="648" y="672"/>
                  <a:pt x="648" y="672"/>
                </a:cubicBezTo>
                <a:cubicBezTo>
                  <a:pt x="648" y="672"/>
                  <a:pt x="630" y="650"/>
                  <a:pt x="621" y="640"/>
                </a:cubicBezTo>
                <a:cubicBezTo>
                  <a:pt x="612" y="630"/>
                  <a:pt x="598" y="641"/>
                  <a:pt x="598" y="641"/>
                </a:cubicBezTo>
                <a:cubicBezTo>
                  <a:pt x="598" y="641"/>
                  <a:pt x="573" y="628"/>
                  <a:pt x="567" y="627"/>
                </a:cubicBezTo>
                <a:cubicBezTo>
                  <a:pt x="561" y="625"/>
                  <a:pt x="535" y="624"/>
                  <a:pt x="535" y="624"/>
                </a:cubicBezTo>
                <a:cubicBezTo>
                  <a:pt x="535" y="624"/>
                  <a:pt x="524" y="615"/>
                  <a:pt x="511" y="619"/>
                </a:cubicBezTo>
                <a:cubicBezTo>
                  <a:pt x="498" y="624"/>
                  <a:pt x="498" y="652"/>
                  <a:pt x="491" y="656"/>
                </a:cubicBezTo>
                <a:cubicBezTo>
                  <a:pt x="483" y="661"/>
                  <a:pt x="469" y="666"/>
                  <a:pt x="472" y="677"/>
                </a:cubicBezTo>
                <a:cubicBezTo>
                  <a:pt x="496" y="672"/>
                  <a:pt x="496" y="672"/>
                  <a:pt x="496" y="672"/>
                </a:cubicBezTo>
                <a:cubicBezTo>
                  <a:pt x="527" y="675"/>
                  <a:pt x="527" y="675"/>
                  <a:pt x="527" y="675"/>
                </a:cubicBezTo>
                <a:cubicBezTo>
                  <a:pt x="527" y="675"/>
                  <a:pt x="504" y="688"/>
                  <a:pt x="514" y="699"/>
                </a:cubicBezTo>
                <a:cubicBezTo>
                  <a:pt x="524" y="709"/>
                  <a:pt x="558" y="691"/>
                  <a:pt x="558" y="691"/>
                </a:cubicBezTo>
                <a:cubicBezTo>
                  <a:pt x="558" y="691"/>
                  <a:pt x="608" y="718"/>
                  <a:pt x="623" y="722"/>
                </a:cubicBezTo>
                <a:cubicBezTo>
                  <a:pt x="637" y="727"/>
                  <a:pt x="687" y="728"/>
                  <a:pt x="705" y="728"/>
                </a:cubicBezTo>
                <a:cubicBezTo>
                  <a:pt x="722" y="728"/>
                  <a:pt x="727" y="747"/>
                  <a:pt x="737" y="756"/>
                </a:cubicBezTo>
                <a:cubicBezTo>
                  <a:pt x="747" y="765"/>
                  <a:pt x="780" y="771"/>
                  <a:pt x="794" y="772"/>
                </a:cubicBezTo>
                <a:cubicBezTo>
                  <a:pt x="809" y="774"/>
                  <a:pt x="815" y="771"/>
                  <a:pt x="837" y="772"/>
                </a:cubicBezTo>
                <a:cubicBezTo>
                  <a:pt x="859" y="774"/>
                  <a:pt x="877" y="801"/>
                  <a:pt x="885" y="806"/>
                </a:cubicBezTo>
                <a:cubicBezTo>
                  <a:pt x="894" y="810"/>
                  <a:pt x="904" y="801"/>
                  <a:pt x="904" y="801"/>
                </a:cubicBezTo>
                <a:cubicBezTo>
                  <a:pt x="904" y="801"/>
                  <a:pt x="921" y="810"/>
                  <a:pt x="921" y="804"/>
                </a:cubicBezTo>
                <a:cubicBezTo>
                  <a:pt x="921" y="793"/>
                  <a:pt x="910" y="778"/>
                  <a:pt x="910" y="778"/>
                </a:cubicBezTo>
                <a:cubicBezTo>
                  <a:pt x="910" y="778"/>
                  <a:pt x="921" y="772"/>
                  <a:pt x="921" y="753"/>
                </a:cubicBezTo>
                <a:close/>
                <a:moveTo>
                  <a:pt x="1004" y="484"/>
                </a:moveTo>
                <a:cubicBezTo>
                  <a:pt x="1004" y="484"/>
                  <a:pt x="1025" y="467"/>
                  <a:pt x="1031" y="460"/>
                </a:cubicBezTo>
                <a:cubicBezTo>
                  <a:pt x="1036" y="453"/>
                  <a:pt x="1055" y="403"/>
                  <a:pt x="1055" y="403"/>
                </a:cubicBezTo>
                <a:cubicBezTo>
                  <a:pt x="1055" y="403"/>
                  <a:pt x="1037" y="401"/>
                  <a:pt x="1034" y="388"/>
                </a:cubicBezTo>
                <a:cubicBezTo>
                  <a:pt x="1031" y="376"/>
                  <a:pt x="1037" y="361"/>
                  <a:pt x="1042" y="348"/>
                </a:cubicBezTo>
                <a:cubicBezTo>
                  <a:pt x="1048" y="334"/>
                  <a:pt x="1070" y="336"/>
                  <a:pt x="1083" y="334"/>
                </a:cubicBezTo>
                <a:cubicBezTo>
                  <a:pt x="1095" y="333"/>
                  <a:pt x="1102" y="309"/>
                  <a:pt x="1101" y="301"/>
                </a:cubicBezTo>
                <a:cubicBezTo>
                  <a:pt x="1099" y="293"/>
                  <a:pt x="1079" y="301"/>
                  <a:pt x="1079" y="301"/>
                </a:cubicBezTo>
                <a:cubicBezTo>
                  <a:pt x="1079" y="301"/>
                  <a:pt x="1076" y="288"/>
                  <a:pt x="1088" y="275"/>
                </a:cubicBezTo>
                <a:cubicBezTo>
                  <a:pt x="1101" y="264"/>
                  <a:pt x="1128" y="269"/>
                  <a:pt x="1139" y="271"/>
                </a:cubicBezTo>
                <a:cubicBezTo>
                  <a:pt x="1150" y="274"/>
                  <a:pt x="1150" y="257"/>
                  <a:pt x="1150" y="257"/>
                </a:cubicBezTo>
                <a:cubicBezTo>
                  <a:pt x="1124" y="235"/>
                  <a:pt x="1124" y="235"/>
                  <a:pt x="1124" y="235"/>
                </a:cubicBezTo>
                <a:cubicBezTo>
                  <a:pt x="1124" y="208"/>
                  <a:pt x="1124" y="208"/>
                  <a:pt x="1124" y="208"/>
                </a:cubicBezTo>
                <a:cubicBezTo>
                  <a:pt x="1124" y="208"/>
                  <a:pt x="1105" y="207"/>
                  <a:pt x="1105" y="199"/>
                </a:cubicBezTo>
                <a:cubicBezTo>
                  <a:pt x="1105" y="191"/>
                  <a:pt x="1117" y="179"/>
                  <a:pt x="1116" y="168"/>
                </a:cubicBezTo>
                <a:cubicBezTo>
                  <a:pt x="1115" y="156"/>
                  <a:pt x="1082" y="153"/>
                  <a:pt x="1082" y="153"/>
                </a:cubicBezTo>
                <a:cubicBezTo>
                  <a:pt x="1093" y="135"/>
                  <a:pt x="1093" y="135"/>
                  <a:pt x="1093" y="135"/>
                </a:cubicBezTo>
                <a:cubicBezTo>
                  <a:pt x="1082" y="130"/>
                  <a:pt x="1082" y="130"/>
                  <a:pt x="1082" y="130"/>
                </a:cubicBezTo>
                <a:cubicBezTo>
                  <a:pt x="1086" y="110"/>
                  <a:pt x="1086" y="110"/>
                  <a:pt x="1086" y="110"/>
                </a:cubicBezTo>
                <a:cubicBezTo>
                  <a:pt x="1078" y="99"/>
                  <a:pt x="1078" y="99"/>
                  <a:pt x="1078" y="99"/>
                </a:cubicBezTo>
                <a:cubicBezTo>
                  <a:pt x="1070" y="92"/>
                  <a:pt x="1051" y="75"/>
                  <a:pt x="1047" y="75"/>
                </a:cubicBezTo>
                <a:cubicBezTo>
                  <a:pt x="1043" y="74"/>
                  <a:pt x="1002" y="73"/>
                  <a:pt x="987" y="74"/>
                </a:cubicBezTo>
                <a:cubicBezTo>
                  <a:pt x="973" y="75"/>
                  <a:pt x="980" y="97"/>
                  <a:pt x="978" y="113"/>
                </a:cubicBezTo>
                <a:cubicBezTo>
                  <a:pt x="977" y="129"/>
                  <a:pt x="968" y="144"/>
                  <a:pt x="968" y="144"/>
                </a:cubicBezTo>
                <a:cubicBezTo>
                  <a:pt x="968" y="144"/>
                  <a:pt x="961" y="143"/>
                  <a:pt x="955" y="152"/>
                </a:cubicBezTo>
                <a:cubicBezTo>
                  <a:pt x="948" y="161"/>
                  <a:pt x="960" y="177"/>
                  <a:pt x="960" y="177"/>
                </a:cubicBezTo>
                <a:cubicBezTo>
                  <a:pt x="938" y="196"/>
                  <a:pt x="938" y="196"/>
                  <a:pt x="938" y="196"/>
                </a:cubicBezTo>
                <a:cubicBezTo>
                  <a:pt x="939" y="208"/>
                  <a:pt x="939" y="208"/>
                  <a:pt x="939" y="208"/>
                </a:cubicBezTo>
                <a:cubicBezTo>
                  <a:pt x="922" y="231"/>
                  <a:pt x="922" y="231"/>
                  <a:pt x="922" y="231"/>
                </a:cubicBezTo>
                <a:cubicBezTo>
                  <a:pt x="906" y="231"/>
                  <a:pt x="906" y="231"/>
                  <a:pt x="906" y="231"/>
                </a:cubicBezTo>
                <a:cubicBezTo>
                  <a:pt x="906" y="231"/>
                  <a:pt x="888" y="244"/>
                  <a:pt x="885" y="244"/>
                </a:cubicBezTo>
                <a:cubicBezTo>
                  <a:pt x="882" y="245"/>
                  <a:pt x="857" y="229"/>
                  <a:pt x="853" y="227"/>
                </a:cubicBezTo>
                <a:cubicBezTo>
                  <a:pt x="849" y="224"/>
                  <a:pt x="824" y="227"/>
                  <a:pt x="824" y="227"/>
                </a:cubicBezTo>
                <a:cubicBezTo>
                  <a:pt x="824" y="227"/>
                  <a:pt x="811" y="248"/>
                  <a:pt x="801" y="254"/>
                </a:cubicBezTo>
                <a:cubicBezTo>
                  <a:pt x="791" y="260"/>
                  <a:pt x="778" y="251"/>
                  <a:pt x="764" y="251"/>
                </a:cubicBezTo>
                <a:cubicBezTo>
                  <a:pt x="749" y="251"/>
                  <a:pt x="750" y="259"/>
                  <a:pt x="746" y="261"/>
                </a:cubicBezTo>
                <a:cubicBezTo>
                  <a:pt x="742" y="264"/>
                  <a:pt x="720" y="256"/>
                  <a:pt x="712" y="247"/>
                </a:cubicBezTo>
                <a:cubicBezTo>
                  <a:pt x="708" y="243"/>
                  <a:pt x="706" y="237"/>
                  <a:pt x="703" y="231"/>
                </a:cubicBezTo>
                <a:cubicBezTo>
                  <a:pt x="703" y="231"/>
                  <a:pt x="703" y="231"/>
                  <a:pt x="703" y="231"/>
                </a:cubicBezTo>
                <a:cubicBezTo>
                  <a:pt x="703" y="231"/>
                  <a:pt x="684" y="213"/>
                  <a:pt x="671" y="227"/>
                </a:cubicBezTo>
                <a:cubicBezTo>
                  <a:pt x="657" y="242"/>
                  <a:pt x="650" y="278"/>
                  <a:pt x="650" y="278"/>
                </a:cubicBezTo>
                <a:cubicBezTo>
                  <a:pt x="666" y="300"/>
                  <a:pt x="666" y="300"/>
                  <a:pt x="666" y="300"/>
                </a:cubicBezTo>
                <a:cubicBezTo>
                  <a:pt x="673" y="335"/>
                  <a:pt x="673" y="335"/>
                  <a:pt x="673" y="335"/>
                </a:cubicBezTo>
                <a:cubicBezTo>
                  <a:pt x="704" y="353"/>
                  <a:pt x="704" y="353"/>
                  <a:pt x="704" y="353"/>
                </a:cubicBezTo>
                <a:cubicBezTo>
                  <a:pt x="699" y="377"/>
                  <a:pt x="699" y="377"/>
                  <a:pt x="699" y="377"/>
                </a:cubicBezTo>
                <a:cubicBezTo>
                  <a:pt x="716" y="388"/>
                  <a:pt x="716" y="388"/>
                  <a:pt x="716" y="388"/>
                </a:cubicBezTo>
                <a:cubicBezTo>
                  <a:pt x="705" y="407"/>
                  <a:pt x="705" y="407"/>
                  <a:pt x="705" y="407"/>
                </a:cubicBezTo>
                <a:cubicBezTo>
                  <a:pt x="718" y="425"/>
                  <a:pt x="718" y="425"/>
                  <a:pt x="718" y="425"/>
                </a:cubicBezTo>
                <a:cubicBezTo>
                  <a:pt x="707" y="432"/>
                  <a:pt x="707" y="432"/>
                  <a:pt x="707" y="432"/>
                </a:cubicBezTo>
                <a:cubicBezTo>
                  <a:pt x="717" y="470"/>
                  <a:pt x="717" y="470"/>
                  <a:pt x="717" y="470"/>
                </a:cubicBezTo>
                <a:cubicBezTo>
                  <a:pt x="745" y="466"/>
                  <a:pt x="745" y="466"/>
                  <a:pt x="745" y="466"/>
                </a:cubicBezTo>
                <a:cubicBezTo>
                  <a:pt x="765" y="473"/>
                  <a:pt x="765" y="473"/>
                  <a:pt x="765" y="473"/>
                </a:cubicBezTo>
                <a:cubicBezTo>
                  <a:pt x="765" y="473"/>
                  <a:pt x="777" y="451"/>
                  <a:pt x="789" y="451"/>
                </a:cubicBezTo>
                <a:cubicBezTo>
                  <a:pt x="801" y="451"/>
                  <a:pt x="789" y="483"/>
                  <a:pt x="801" y="493"/>
                </a:cubicBezTo>
                <a:cubicBezTo>
                  <a:pt x="812" y="502"/>
                  <a:pt x="822" y="472"/>
                  <a:pt x="822" y="472"/>
                </a:cubicBezTo>
                <a:cubicBezTo>
                  <a:pt x="840" y="484"/>
                  <a:pt x="840" y="484"/>
                  <a:pt x="840" y="484"/>
                </a:cubicBezTo>
                <a:cubicBezTo>
                  <a:pt x="840" y="484"/>
                  <a:pt x="856" y="470"/>
                  <a:pt x="865" y="470"/>
                </a:cubicBezTo>
                <a:cubicBezTo>
                  <a:pt x="874" y="469"/>
                  <a:pt x="868" y="495"/>
                  <a:pt x="878" y="498"/>
                </a:cubicBezTo>
                <a:cubicBezTo>
                  <a:pt x="888" y="502"/>
                  <a:pt x="919" y="486"/>
                  <a:pt x="935" y="489"/>
                </a:cubicBezTo>
                <a:cubicBezTo>
                  <a:pt x="951" y="493"/>
                  <a:pt x="936" y="542"/>
                  <a:pt x="936" y="542"/>
                </a:cubicBezTo>
                <a:cubicBezTo>
                  <a:pt x="936" y="542"/>
                  <a:pt x="950" y="538"/>
                  <a:pt x="966" y="531"/>
                </a:cubicBezTo>
                <a:cubicBezTo>
                  <a:pt x="982" y="523"/>
                  <a:pt x="1004" y="484"/>
                  <a:pt x="1004" y="484"/>
                </a:cubicBezTo>
                <a:close/>
                <a:moveTo>
                  <a:pt x="1148" y="822"/>
                </a:moveTo>
                <a:cubicBezTo>
                  <a:pt x="1125" y="815"/>
                  <a:pt x="1125" y="815"/>
                  <a:pt x="1125" y="815"/>
                </a:cubicBezTo>
                <a:cubicBezTo>
                  <a:pt x="1118" y="821"/>
                  <a:pt x="1119" y="822"/>
                  <a:pt x="1129" y="838"/>
                </a:cubicBezTo>
                <a:cubicBezTo>
                  <a:pt x="1140" y="854"/>
                  <a:pt x="1147" y="843"/>
                  <a:pt x="1160" y="843"/>
                </a:cubicBezTo>
                <a:cubicBezTo>
                  <a:pt x="1173" y="843"/>
                  <a:pt x="1163" y="852"/>
                  <a:pt x="1173" y="862"/>
                </a:cubicBezTo>
                <a:cubicBezTo>
                  <a:pt x="1184" y="872"/>
                  <a:pt x="1204" y="863"/>
                  <a:pt x="1204" y="863"/>
                </a:cubicBezTo>
                <a:cubicBezTo>
                  <a:pt x="1204" y="863"/>
                  <a:pt x="1200" y="844"/>
                  <a:pt x="1187" y="827"/>
                </a:cubicBezTo>
                <a:cubicBezTo>
                  <a:pt x="1173" y="809"/>
                  <a:pt x="1148" y="822"/>
                  <a:pt x="1148" y="822"/>
                </a:cubicBezTo>
                <a:close/>
                <a:moveTo>
                  <a:pt x="1312" y="751"/>
                </a:moveTo>
                <a:cubicBezTo>
                  <a:pt x="1293" y="767"/>
                  <a:pt x="1293" y="767"/>
                  <a:pt x="1293" y="767"/>
                </a:cubicBezTo>
                <a:cubicBezTo>
                  <a:pt x="1293" y="767"/>
                  <a:pt x="1282" y="755"/>
                  <a:pt x="1271" y="756"/>
                </a:cubicBezTo>
                <a:cubicBezTo>
                  <a:pt x="1261" y="758"/>
                  <a:pt x="1249" y="771"/>
                  <a:pt x="1249" y="771"/>
                </a:cubicBezTo>
                <a:cubicBezTo>
                  <a:pt x="1249" y="771"/>
                  <a:pt x="1239" y="745"/>
                  <a:pt x="1221" y="748"/>
                </a:cubicBezTo>
                <a:cubicBezTo>
                  <a:pt x="1204" y="751"/>
                  <a:pt x="1182" y="777"/>
                  <a:pt x="1182" y="777"/>
                </a:cubicBezTo>
                <a:cubicBezTo>
                  <a:pt x="1158" y="775"/>
                  <a:pt x="1158" y="775"/>
                  <a:pt x="1158" y="775"/>
                </a:cubicBezTo>
                <a:cubicBezTo>
                  <a:pt x="1151" y="787"/>
                  <a:pt x="1151" y="787"/>
                  <a:pt x="1151" y="787"/>
                </a:cubicBezTo>
                <a:cubicBezTo>
                  <a:pt x="1167" y="784"/>
                  <a:pt x="1167" y="784"/>
                  <a:pt x="1167" y="784"/>
                </a:cubicBezTo>
                <a:cubicBezTo>
                  <a:pt x="1167" y="784"/>
                  <a:pt x="1179" y="790"/>
                  <a:pt x="1191" y="795"/>
                </a:cubicBezTo>
                <a:cubicBezTo>
                  <a:pt x="1202" y="799"/>
                  <a:pt x="1214" y="781"/>
                  <a:pt x="1214" y="781"/>
                </a:cubicBezTo>
                <a:cubicBezTo>
                  <a:pt x="1276" y="780"/>
                  <a:pt x="1276" y="780"/>
                  <a:pt x="1276" y="780"/>
                </a:cubicBezTo>
                <a:cubicBezTo>
                  <a:pt x="1308" y="775"/>
                  <a:pt x="1308" y="775"/>
                  <a:pt x="1308" y="775"/>
                </a:cubicBezTo>
                <a:cubicBezTo>
                  <a:pt x="1334" y="752"/>
                  <a:pt x="1334" y="752"/>
                  <a:pt x="1334" y="752"/>
                </a:cubicBezTo>
                <a:cubicBezTo>
                  <a:pt x="1333" y="742"/>
                  <a:pt x="1333" y="742"/>
                  <a:pt x="1333" y="742"/>
                </a:cubicBezTo>
                <a:lnTo>
                  <a:pt x="1312" y="751"/>
                </a:lnTo>
                <a:close/>
                <a:moveTo>
                  <a:pt x="1056" y="774"/>
                </a:moveTo>
                <a:cubicBezTo>
                  <a:pt x="1056" y="774"/>
                  <a:pt x="1042" y="759"/>
                  <a:pt x="1034" y="761"/>
                </a:cubicBezTo>
                <a:cubicBezTo>
                  <a:pt x="1025" y="762"/>
                  <a:pt x="1006" y="791"/>
                  <a:pt x="1006" y="791"/>
                </a:cubicBezTo>
                <a:cubicBezTo>
                  <a:pt x="1041" y="796"/>
                  <a:pt x="1041" y="796"/>
                  <a:pt x="1041" y="796"/>
                </a:cubicBezTo>
                <a:cubicBezTo>
                  <a:pt x="1042" y="810"/>
                  <a:pt x="1042" y="810"/>
                  <a:pt x="1042" y="810"/>
                </a:cubicBezTo>
                <a:cubicBezTo>
                  <a:pt x="1057" y="808"/>
                  <a:pt x="1057" y="808"/>
                  <a:pt x="1057" y="808"/>
                </a:cubicBezTo>
                <a:cubicBezTo>
                  <a:pt x="1063" y="794"/>
                  <a:pt x="1063" y="794"/>
                  <a:pt x="1063" y="794"/>
                </a:cubicBezTo>
                <a:cubicBezTo>
                  <a:pt x="1082" y="805"/>
                  <a:pt x="1082" y="805"/>
                  <a:pt x="1082" y="805"/>
                </a:cubicBezTo>
                <a:cubicBezTo>
                  <a:pt x="1101" y="783"/>
                  <a:pt x="1101" y="783"/>
                  <a:pt x="1101" y="783"/>
                </a:cubicBezTo>
                <a:cubicBezTo>
                  <a:pt x="1067" y="771"/>
                  <a:pt x="1067" y="771"/>
                  <a:pt x="1067" y="771"/>
                </a:cubicBezTo>
                <a:lnTo>
                  <a:pt x="1056" y="774"/>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2" name="Freeform 159"/>
          <p:cNvSpPr>
            <a:spLocks noChangeAspect="1" noEditPoints="1"/>
          </p:cNvSpPr>
          <p:nvPr/>
        </p:nvSpPr>
        <p:spPr bwMode="gray">
          <a:xfrm>
            <a:off x="8202613" y="5641975"/>
            <a:ext cx="485775" cy="404813"/>
          </a:xfrm>
          <a:custGeom>
            <a:avLst/>
            <a:gdLst>
              <a:gd name="T0" fmla="*/ 489 w 851"/>
              <a:gd name="T1" fmla="*/ 375 h 656"/>
              <a:gd name="T2" fmla="*/ 477 w 851"/>
              <a:gd name="T3" fmla="*/ 361 h 656"/>
              <a:gd name="T4" fmla="*/ 456 w 851"/>
              <a:gd name="T5" fmla="*/ 351 h 656"/>
              <a:gd name="T6" fmla="*/ 425 w 851"/>
              <a:gd name="T7" fmla="*/ 380 h 656"/>
              <a:gd name="T8" fmla="*/ 360 w 851"/>
              <a:gd name="T9" fmla="*/ 432 h 656"/>
              <a:gd name="T10" fmla="*/ 261 w 851"/>
              <a:gd name="T11" fmla="*/ 484 h 656"/>
              <a:gd name="T12" fmla="*/ 177 w 851"/>
              <a:gd name="T13" fmla="*/ 513 h 656"/>
              <a:gd name="T14" fmla="*/ 112 w 851"/>
              <a:gd name="T15" fmla="*/ 564 h 656"/>
              <a:gd name="T16" fmla="*/ 56 w 851"/>
              <a:gd name="T17" fmla="*/ 583 h 656"/>
              <a:gd name="T18" fmla="*/ 0 w 851"/>
              <a:gd name="T19" fmla="*/ 608 h 656"/>
              <a:gd name="T20" fmla="*/ 12 w 851"/>
              <a:gd name="T21" fmla="*/ 629 h 656"/>
              <a:gd name="T22" fmla="*/ 47 w 851"/>
              <a:gd name="T23" fmla="*/ 631 h 656"/>
              <a:gd name="T24" fmla="*/ 65 w 851"/>
              <a:gd name="T25" fmla="*/ 637 h 656"/>
              <a:gd name="T26" fmla="*/ 96 w 851"/>
              <a:gd name="T27" fmla="*/ 648 h 656"/>
              <a:gd name="T28" fmla="*/ 152 w 851"/>
              <a:gd name="T29" fmla="*/ 653 h 656"/>
              <a:gd name="T30" fmla="*/ 215 w 851"/>
              <a:gd name="T31" fmla="*/ 620 h 656"/>
              <a:gd name="T32" fmla="*/ 265 w 851"/>
              <a:gd name="T33" fmla="*/ 574 h 656"/>
              <a:gd name="T34" fmla="*/ 279 w 851"/>
              <a:gd name="T35" fmla="*/ 557 h 656"/>
              <a:gd name="T36" fmla="*/ 306 w 851"/>
              <a:gd name="T37" fmla="*/ 517 h 656"/>
              <a:gd name="T38" fmla="*/ 343 w 851"/>
              <a:gd name="T39" fmla="*/ 510 h 656"/>
              <a:gd name="T40" fmla="*/ 388 w 851"/>
              <a:gd name="T41" fmla="*/ 503 h 656"/>
              <a:gd name="T42" fmla="*/ 395 w 851"/>
              <a:gd name="T43" fmla="*/ 480 h 656"/>
              <a:gd name="T44" fmla="*/ 430 w 851"/>
              <a:gd name="T45" fmla="*/ 456 h 656"/>
              <a:gd name="T46" fmla="*/ 468 w 851"/>
              <a:gd name="T47" fmla="*/ 430 h 656"/>
              <a:gd name="T48" fmla="*/ 518 w 851"/>
              <a:gd name="T49" fmla="*/ 389 h 656"/>
              <a:gd name="T50" fmla="*/ 498 w 851"/>
              <a:gd name="T51" fmla="*/ 375 h 656"/>
              <a:gd name="T52" fmla="*/ 841 w 851"/>
              <a:gd name="T53" fmla="*/ 205 h 656"/>
              <a:gd name="T54" fmla="*/ 821 w 851"/>
              <a:gd name="T55" fmla="*/ 186 h 656"/>
              <a:gd name="T56" fmla="*/ 768 w 851"/>
              <a:gd name="T57" fmla="*/ 192 h 656"/>
              <a:gd name="T58" fmla="*/ 777 w 851"/>
              <a:gd name="T59" fmla="*/ 120 h 656"/>
              <a:gd name="T60" fmla="*/ 756 w 851"/>
              <a:gd name="T61" fmla="*/ 129 h 656"/>
              <a:gd name="T62" fmla="*/ 740 w 851"/>
              <a:gd name="T63" fmla="*/ 126 h 656"/>
              <a:gd name="T64" fmla="*/ 750 w 851"/>
              <a:gd name="T65" fmla="*/ 62 h 656"/>
              <a:gd name="T66" fmla="*/ 720 w 851"/>
              <a:gd name="T67" fmla="*/ 27 h 656"/>
              <a:gd name="T68" fmla="*/ 692 w 851"/>
              <a:gd name="T69" fmla="*/ 11 h 656"/>
              <a:gd name="T70" fmla="*/ 679 w 851"/>
              <a:gd name="T71" fmla="*/ 12 h 656"/>
              <a:gd name="T72" fmla="*/ 686 w 851"/>
              <a:gd name="T73" fmla="*/ 60 h 656"/>
              <a:gd name="T74" fmla="*/ 692 w 851"/>
              <a:gd name="T75" fmla="*/ 70 h 656"/>
              <a:gd name="T76" fmla="*/ 712 w 851"/>
              <a:gd name="T77" fmla="*/ 89 h 656"/>
              <a:gd name="T78" fmla="*/ 705 w 851"/>
              <a:gd name="T79" fmla="*/ 102 h 656"/>
              <a:gd name="T80" fmla="*/ 715 w 851"/>
              <a:gd name="T81" fmla="*/ 136 h 656"/>
              <a:gd name="T82" fmla="*/ 694 w 851"/>
              <a:gd name="T83" fmla="*/ 148 h 656"/>
              <a:gd name="T84" fmla="*/ 682 w 851"/>
              <a:gd name="T85" fmla="*/ 185 h 656"/>
              <a:gd name="T86" fmla="*/ 656 w 851"/>
              <a:gd name="T87" fmla="*/ 209 h 656"/>
              <a:gd name="T88" fmla="*/ 578 w 851"/>
              <a:gd name="T89" fmla="*/ 255 h 656"/>
              <a:gd name="T90" fmla="*/ 609 w 851"/>
              <a:gd name="T91" fmla="*/ 302 h 656"/>
              <a:gd name="T92" fmla="*/ 576 w 851"/>
              <a:gd name="T93" fmla="*/ 359 h 656"/>
              <a:gd name="T94" fmla="*/ 557 w 851"/>
              <a:gd name="T95" fmla="*/ 381 h 656"/>
              <a:gd name="T96" fmla="*/ 644 w 851"/>
              <a:gd name="T97" fmla="*/ 340 h 656"/>
              <a:gd name="T98" fmla="*/ 697 w 851"/>
              <a:gd name="T99" fmla="*/ 308 h 656"/>
              <a:gd name="T100" fmla="*/ 715 w 851"/>
              <a:gd name="T101" fmla="*/ 277 h 656"/>
              <a:gd name="T102" fmla="*/ 774 w 851"/>
              <a:gd name="T103" fmla="*/ 266 h 656"/>
              <a:gd name="T104" fmla="*/ 805 w 851"/>
              <a:gd name="T105" fmla="*/ 23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1" h="656">
                <a:moveTo>
                  <a:pt x="498" y="375"/>
                </a:moveTo>
                <a:cubicBezTo>
                  <a:pt x="489" y="375"/>
                  <a:pt x="489" y="375"/>
                  <a:pt x="489" y="375"/>
                </a:cubicBezTo>
                <a:cubicBezTo>
                  <a:pt x="495" y="350"/>
                  <a:pt x="495" y="350"/>
                  <a:pt x="495" y="350"/>
                </a:cubicBezTo>
                <a:cubicBezTo>
                  <a:pt x="477" y="361"/>
                  <a:pt x="477" y="361"/>
                  <a:pt x="477" y="361"/>
                </a:cubicBezTo>
                <a:cubicBezTo>
                  <a:pt x="477" y="361"/>
                  <a:pt x="490" y="335"/>
                  <a:pt x="478" y="335"/>
                </a:cubicBezTo>
                <a:cubicBezTo>
                  <a:pt x="466" y="334"/>
                  <a:pt x="456" y="351"/>
                  <a:pt x="456" y="351"/>
                </a:cubicBezTo>
                <a:cubicBezTo>
                  <a:pt x="445" y="358"/>
                  <a:pt x="445" y="358"/>
                  <a:pt x="445" y="358"/>
                </a:cubicBezTo>
                <a:cubicBezTo>
                  <a:pt x="445" y="358"/>
                  <a:pt x="434" y="369"/>
                  <a:pt x="425" y="380"/>
                </a:cubicBezTo>
                <a:cubicBezTo>
                  <a:pt x="417" y="391"/>
                  <a:pt x="396" y="393"/>
                  <a:pt x="381" y="403"/>
                </a:cubicBezTo>
                <a:cubicBezTo>
                  <a:pt x="366" y="414"/>
                  <a:pt x="360" y="432"/>
                  <a:pt x="360" y="432"/>
                </a:cubicBezTo>
                <a:cubicBezTo>
                  <a:pt x="360" y="432"/>
                  <a:pt x="313" y="446"/>
                  <a:pt x="300" y="455"/>
                </a:cubicBezTo>
                <a:cubicBezTo>
                  <a:pt x="285" y="464"/>
                  <a:pt x="261" y="484"/>
                  <a:pt x="261" y="484"/>
                </a:cubicBezTo>
                <a:cubicBezTo>
                  <a:pt x="261" y="484"/>
                  <a:pt x="234" y="488"/>
                  <a:pt x="217" y="495"/>
                </a:cubicBezTo>
                <a:cubicBezTo>
                  <a:pt x="201" y="503"/>
                  <a:pt x="192" y="505"/>
                  <a:pt x="177" y="513"/>
                </a:cubicBezTo>
                <a:cubicBezTo>
                  <a:pt x="161" y="522"/>
                  <a:pt x="131" y="533"/>
                  <a:pt x="119" y="539"/>
                </a:cubicBezTo>
                <a:cubicBezTo>
                  <a:pt x="106" y="545"/>
                  <a:pt x="112" y="564"/>
                  <a:pt x="112" y="564"/>
                </a:cubicBezTo>
                <a:cubicBezTo>
                  <a:pt x="102" y="555"/>
                  <a:pt x="102" y="555"/>
                  <a:pt x="102" y="555"/>
                </a:cubicBezTo>
                <a:cubicBezTo>
                  <a:pt x="102" y="555"/>
                  <a:pt x="67" y="577"/>
                  <a:pt x="56" y="583"/>
                </a:cubicBezTo>
                <a:cubicBezTo>
                  <a:pt x="44" y="590"/>
                  <a:pt x="39" y="587"/>
                  <a:pt x="23" y="593"/>
                </a:cubicBezTo>
                <a:cubicBezTo>
                  <a:pt x="7" y="599"/>
                  <a:pt x="0" y="608"/>
                  <a:pt x="0" y="608"/>
                </a:cubicBezTo>
                <a:cubicBezTo>
                  <a:pt x="0" y="608"/>
                  <a:pt x="20" y="607"/>
                  <a:pt x="18" y="611"/>
                </a:cubicBezTo>
                <a:cubicBezTo>
                  <a:pt x="16" y="615"/>
                  <a:pt x="8" y="620"/>
                  <a:pt x="12" y="629"/>
                </a:cubicBezTo>
                <a:cubicBezTo>
                  <a:pt x="17" y="638"/>
                  <a:pt x="40" y="624"/>
                  <a:pt x="40" y="624"/>
                </a:cubicBezTo>
                <a:cubicBezTo>
                  <a:pt x="47" y="631"/>
                  <a:pt x="47" y="631"/>
                  <a:pt x="47" y="631"/>
                </a:cubicBezTo>
                <a:cubicBezTo>
                  <a:pt x="63" y="631"/>
                  <a:pt x="63" y="631"/>
                  <a:pt x="63" y="631"/>
                </a:cubicBezTo>
                <a:cubicBezTo>
                  <a:pt x="65" y="637"/>
                  <a:pt x="65" y="637"/>
                  <a:pt x="65" y="637"/>
                </a:cubicBezTo>
                <a:cubicBezTo>
                  <a:pt x="87" y="634"/>
                  <a:pt x="87" y="634"/>
                  <a:pt x="87" y="634"/>
                </a:cubicBezTo>
                <a:cubicBezTo>
                  <a:pt x="96" y="648"/>
                  <a:pt x="96" y="648"/>
                  <a:pt x="96" y="648"/>
                </a:cubicBezTo>
                <a:cubicBezTo>
                  <a:pt x="118" y="645"/>
                  <a:pt x="118" y="645"/>
                  <a:pt x="118" y="645"/>
                </a:cubicBezTo>
                <a:cubicBezTo>
                  <a:pt x="118" y="645"/>
                  <a:pt x="136" y="656"/>
                  <a:pt x="152" y="653"/>
                </a:cubicBezTo>
                <a:cubicBezTo>
                  <a:pt x="167" y="650"/>
                  <a:pt x="172" y="634"/>
                  <a:pt x="182" y="627"/>
                </a:cubicBezTo>
                <a:cubicBezTo>
                  <a:pt x="192" y="620"/>
                  <a:pt x="200" y="630"/>
                  <a:pt x="215" y="620"/>
                </a:cubicBezTo>
                <a:cubicBezTo>
                  <a:pt x="230" y="610"/>
                  <a:pt x="220" y="597"/>
                  <a:pt x="232" y="586"/>
                </a:cubicBezTo>
                <a:cubicBezTo>
                  <a:pt x="243" y="574"/>
                  <a:pt x="257" y="582"/>
                  <a:pt x="265" y="574"/>
                </a:cubicBezTo>
                <a:cubicBezTo>
                  <a:pt x="273" y="567"/>
                  <a:pt x="265" y="558"/>
                  <a:pt x="265" y="558"/>
                </a:cubicBezTo>
                <a:cubicBezTo>
                  <a:pt x="279" y="557"/>
                  <a:pt x="279" y="557"/>
                  <a:pt x="279" y="557"/>
                </a:cubicBezTo>
                <a:cubicBezTo>
                  <a:pt x="318" y="527"/>
                  <a:pt x="318" y="527"/>
                  <a:pt x="318" y="527"/>
                </a:cubicBezTo>
                <a:cubicBezTo>
                  <a:pt x="306" y="517"/>
                  <a:pt x="306" y="517"/>
                  <a:pt x="306" y="517"/>
                </a:cubicBezTo>
                <a:cubicBezTo>
                  <a:pt x="333" y="527"/>
                  <a:pt x="333" y="527"/>
                  <a:pt x="333" y="527"/>
                </a:cubicBezTo>
                <a:cubicBezTo>
                  <a:pt x="333" y="527"/>
                  <a:pt x="334" y="511"/>
                  <a:pt x="343" y="510"/>
                </a:cubicBezTo>
                <a:cubicBezTo>
                  <a:pt x="352" y="509"/>
                  <a:pt x="360" y="517"/>
                  <a:pt x="372" y="520"/>
                </a:cubicBezTo>
                <a:cubicBezTo>
                  <a:pt x="383" y="522"/>
                  <a:pt x="388" y="503"/>
                  <a:pt x="388" y="503"/>
                </a:cubicBezTo>
                <a:cubicBezTo>
                  <a:pt x="378" y="495"/>
                  <a:pt x="378" y="495"/>
                  <a:pt x="378" y="495"/>
                </a:cubicBezTo>
                <a:cubicBezTo>
                  <a:pt x="395" y="480"/>
                  <a:pt x="395" y="480"/>
                  <a:pt x="395" y="480"/>
                </a:cubicBezTo>
                <a:cubicBezTo>
                  <a:pt x="407" y="466"/>
                  <a:pt x="407" y="466"/>
                  <a:pt x="407" y="466"/>
                </a:cubicBezTo>
                <a:cubicBezTo>
                  <a:pt x="407" y="466"/>
                  <a:pt x="418" y="459"/>
                  <a:pt x="430" y="456"/>
                </a:cubicBezTo>
                <a:cubicBezTo>
                  <a:pt x="442" y="453"/>
                  <a:pt x="447" y="436"/>
                  <a:pt x="447" y="436"/>
                </a:cubicBezTo>
                <a:cubicBezTo>
                  <a:pt x="447" y="436"/>
                  <a:pt x="458" y="434"/>
                  <a:pt x="468" y="430"/>
                </a:cubicBezTo>
                <a:cubicBezTo>
                  <a:pt x="479" y="426"/>
                  <a:pt x="488" y="408"/>
                  <a:pt x="488" y="408"/>
                </a:cubicBezTo>
                <a:cubicBezTo>
                  <a:pt x="488" y="408"/>
                  <a:pt x="508" y="401"/>
                  <a:pt x="518" y="389"/>
                </a:cubicBezTo>
                <a:cubicBezTo>
                  <a:pt x="529" y="376"/>
                  <a:pt x="516" y="353"/>
                  <a:pt x="516" y="353"/>
                </a:cubicBezTo>
                <a:lnTo>
                  <a:pt x="498" y="375"/>
                </a:lnTo>
                <a:close/>
                <a:moveTo>
                  <a:pt x="815" y="215"/>
                </a:moveTo>
                <a:cubicBezTo>
                  <a:pt x="823" y="210"/>
                  <a:pt x="831" y="213"/>
                  <a:pt x="841" y="205"/>
                </a:cubicBezTo>
                <a:cubicBezTo>
                  <a:pt x="851" y="197"/>
                  <a:pt x="847" y="183"/>
                  <a:pt x="839" y="176"/>
                </a:cubicBezTo>
                <a:cubicBezTo>
                  <a:pt x="831" y="168"/>
                  <a:pt x="821" y="186"/>
                  <a:pt x="821" y="186"/>
                </a:cubicBezTo>
                <a:cubicBezTo>
                  <a:pt x="821" y="186"/>
                  <a:pt x="815" y="186"/>
                  <a:pt x="806" y="184"/>
                </a:cubicBezTo>
                <a:cubicBezTo>
                  <a:pt x="798" y="181"/>
                  <a:pt x="780" y="195"/>
                  <a:pt x="768" y="192"/>
                </a:cubicBezTo>
                <a:cubicBezTo>
                  <a:pt x="756" y="189"/>
                  <a:pt x="761" y="145"/>
                  <a:pt x="761" y="145"/>
                </a:cubicBezTo>
                <a:cubicBezTo>
                  <a:pt x="777" y="120"/>
                  <a:pt x="777" y="120"/>
                  <a:pt x="777" y="120"/>
                </a:cubicBezTo>
                <a:cubicBezTo>
                  <a:pt x="777" y="120"/>
                  <a:pt x="777" y="102"/>
                  <a:pt x="767" y="103"/>
                </a:cubicBezTo>
                <a:cubicBezTo>
                  <a:pt x="756" y="103"/>
                  <a:pt x="756" y="119"/>
                  <a:pt x="756" y="129"/>
                </a:cubicBezTo>
                <a:cubicBezTo>
                  <a:pt x="755" y="138"/>
                  <a:pt x="743" y="146"/>
                  <a:pt x="743" y="146"/>
                </a:cubicBezTo>
                <a:cubicBezTo>
                  <a:pt x="740" y="126"/>
                  <a:pt x="740" y="126"/>
                  <a:pt x="740" y="126"/>
                </a:cubicBezTo>
                <a:cubicBezTo>
                  <a:pt x="726" y="113"/>
                  <a:pt x="726" y="113"/>
                  <a:pt x="726" y="113"/>
                </a:cubicBezTo>
                <a:cubicBezTo>
                  <a:pt x="726" y="113"/>
                  <a:pt x="750" y="82"/>
                  <a:pt x="750" y="62"/>
                </a:cubicBezTo>
                <a:cubicBezTo>
                  <a:pt x="751" y="42"/>
                  <a:pt x="717" y="41"/>
                  <a:pt x="717" y="41"/>
                </a:cubicBezTo>
                <a:cubicBezTo>
                  <a:pt x="720" y="27"/>
                  <a:pt x="720" y="27"/>
                  <a:pt x="720" y="27"/>
                </a:cubicBezTo>
                <a:cubicBezTo>
                  <a:pt x="707" y="25"/>
                  <a:pt x="707" y="25"/>
                  <a:pt x="707" y="25"/>
                </a:cubicBezTo>
                <a:cubicBezTo>
                  <a:pt x="692" y="11"/>
                  <a:pt x="692" y="11"/>
                  <a:pt x="692" y="11"/>
                </a:cubicBezTo>
                <a:cubicBezTo>
                  <a:pt x="699" y="0"/>
                  <a:pt x="699" y="0"/>
                  <a:pt x="699" y="0"/>
                </a:cubicBezTo>
                <a:cubicBezTo>
                  <a:pt x="679" y="12"/>
                  <a:pt x="679" y="12"/>
                  <a:pt x="679" y="12"/>
                </a:cubicBezTo>
                <a:cubicBezTo>
                  <a:pt x="692" y="35"/>
                  <a:pt x="692" y="35"/>
                  <a:pt x="692" y="35"/>
                </a:cubicBezTo>
                <a:cubicBezTo>
                  <a:pt x="686" y="60"/>
                  <a:pt x="686" y="60"/>
                  <a:pt x="686" y="60"/>
                </a:cubicBezTo>
                <a:cubicBezTo>
                  <a:pt x="701" y="66"/>
                  <a:pt x="701" y="66"/>
                  <a:pt x="701" y="66"/>
                </a:cubicBezTo>
                <a:cubicBezTo>
                  <a:pt x="692" y="70"/>
                  <a:pt x="692" y="70"/>
                  <a:pt x="692" y="70"/>
                </a:cubicBezTo>
                <a:cubicBezTo>
                  <a:pt x="696" y="84"/>
                  <a:pt x="696" y="84"/>
                  <a:pt x="696" y="84"/>
                </a:cubicBezTo>
                <a:cubicBezTo>
                  <a:pt x="712" y="89"/>
                  <a:pt x="712" y="89"/>
                  <a:pt x="712" y="89"/>
                </a:cubicBezTo>
                <a:cubicBezTo>
                  <a:pt x="696" y="97"/>
                  <a:pt x="696" y="97"/>
                  <a:pt x="696" y="97"/>
                </a:cubicBezTo>
                <a:cubicBezTo>
                  <a:pt x="705" y="102"/>
                  <a:pt x="705" y="102"/>
                  <a:pt x="705" y="102"/>
                </a:cubicBezTo>
                <a:cubicBezTo>
                  <a:pt x="705" y="102"/>
                  <a:pt x="702" y="116"/>
                  <a:pt x="702" y="122"/>
                </a:cubicBezTo>
                <a:cubicBezTo>
                  <a:pt x="702" y="129"/>
                  <a:pt x="715" y="136"/>
                  <a:pt x="715" y="136"/>
                </a:cubicBezTo>
                <a:cubicBezTo>
                  <a:pt x="702" y="138"/>
                  <a:pt x="702" y="138"/>
                  <a:pt x="702" y="138"/>
                </a:cubicBezTo>
                <a:cubicBezTo>
                  <a:pt x="694" y="148"/>
                  <a:pt x="694" y="148"/>
                  <a:pt x="694" y="148"/>
                </a:cubicBezTo>
                <a:cubicBezTo>
                  <a:pt x="705" y="154"/>
                  <a:pt x="705" y="154"/>
                  <a:pt x="705" y="154"/>
                </a:cubicBezTo>
                <a:cubicBezTo>
                  <a:pt x="705" y="154"/>
                  <a:pt x="684" y="174"/>
                  <a:pt x="682" y="185"/>
                </a:cubicBezTo>
                <a:cubicBezTo>
                  <a:pt x="681" y="196"/>
                  <a:pt x="691" y="199"/>
                  <a:pt x="691" y="199"/>
                </a:cubicBezTo>
                <a:cubicBezTo>
                  <a:pt x="691" y="199"/>
                  <a:pt x="669" y="203"/>
                  <a:pt x="656" y="209"/>
                </a:cubicBezTo>
                <a:cubicBezTo>
                  <a:pt x="643" y="214"/>
                  <a:pt x="646" y="217"/>
                  <a:pt x="630" y="229"/>
                </a:cubicBezTo>
                <a:cubicBezTo>
                  <a:pt x="613" y="242"/>
                  <a:pt x="599" y="243"/>
                  <a:pt x="578" y="255"/>
                </a:cubicBezTo>
                <a:cubicBezTo>
                  <a:pt x="557" y="268"/>
                  <a:pt x="576" y="302"/>
                  <a:pt x="576" y="302"/>
                </a:cubicBezTo>
                <a:cubicBezTo>
                  <a:pt x="576" y="302"/>
                  <a:pt x="599" y="300"/>
                  <a:pt x="609" y="302"/>
                </a:cubicBezTo>
                <a:cubicBezTo>
                  <a:pt x="619" y="304"/>
                  <a:pt x="609" y="323"/>
                  <a:pt x="609" y="338"/>
                </a:cubicBezTo>
                <a:cubicBezTo>
                  <a:pt x="610" y="354"/>
                  <a:pt x="593" y="353"/>
                  <a:pt x="576" y="359"/>
                </a:cubicBezTo>
                <a:cubicBezTo>
                  <a:pt x="559" y="365"/>
                  <a:pt x="567" y="370"/>
                  <a:pt x="567" y="370"/>
                </a:cubicBezTo>
                <a:cubicBezTo>
                  <a:pt x="557" y="381"/>
                  <a:pt x="557" y="381"/>
                  <a:pt x="557" y="381"/>
                </a:cubicBezTo>
                <a:cubicBezTo>
                  <a:pt x="557" y="381"/>
                  <a:pt x="575" y="394"/>
                  <a:pt x="589" y="390"/>
                </a:cubicBezTo>
                <a:cubicBezTo>
                  <a:pt x="602" y="385"/>
                  <a:pt x="633" y="351"/>
                  <a:pt x="644" y="340"/>
                </a:cubicBezTo>
                <a:cubicBezTo>
                  <a:pt x="655" y="329"/>
                  <a:pt x="682" y="321"/>
                  <a:pt x="687" y="321"/>
                </a:cubicBezTo>
                <a:cubicBezTo>
                  <a:pt x="692" y="320"/>
                  <a:pt x="697" y="308"/>
                  <a:pt x="697" y="308"/>
                </a:cubicBezTo>
                <a:cubicBezTo>
                  <a:pt x="697" y="308"/>
                  <a:pt x="704" y="305"/>
                  <a:pt x="715" y="301"/>
                </a:cubicBezTo>
                <a:cubicBezTo>
                  <a:pt x="726" y="296"/>
                  <a:pt x="715" y="277"/>
                  <a:pt x="715" y="277"/>
                </a:cubicBezTo>
                <a:cubicBezTo>
                  <a:pt x="715" y="277"/>
                  <a:pt x="725" y="269"/>
                  <a:pt x="738" y="263"/>
                </a:cubicBezTo>
                <a:cubicBezTo>
                  <a:pt x="752" y="257"/>
                  <a:pt x="762" y="269"/>
                  <a:pt x="774" y="266"/>
                </a:cubicBezTo>
                <a:cubicBezTo>
                  <a:pt x="786" y="264"/>
                  <a:pt x="782" y="240"/>
                  <a:pt x="782" y="240"/>
                </a:cubicBezTo>
                <a:cubicBezTo>
                  <a:pt x="782" y="240"/>
                  <a:pt x="793" y="237"/>
                  <a:pt x="805" y="236"/>
                </a:cubicBezTo>
                <a:cubicBezTo>
                  <a:pt x="816" y="235"/>
                  <a:pt x="808" y="221"/>
                  <a:pt x="815" y="21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3" name="Freeform 160"/>
          <p:cNvSpPr>
            <a:spLocks noChangeAspect="1" noEditPoints="1"/>
          </p:cNvSpPr>
          <p:nvPr/>
        </p:nvSpPr>
        <p:spPr bwMode="gray">
          <a:xfrm>
            <a:off x="7107238" y="4854575"/>
            <a:ext cx="1081087" cy="1098550"/>
          </a:xfrm>
          <a:custGeom>
            <a:avLst/>
            <a:gdLst>
              <a:gd name="T0" fmla="*/ 1830 w 1898"/>
              <a:gd name="T1" fmla="*/ 698 h 1774"/>
              <a:gd name="T2" fmla="*/ 1804 w 1898"/>
              <a:gd name="T3" fmla="*/ 603 h 1774"/>
              <a:gd name="T4" fmla="*/ 1777 w 1898"/>
              <a:gd name="T5" fmla="*/ 507 h 1774"/>
              <a:gd name="T6" fmla="*/ 1662 w 1898"/>
              <a:gd name="T7" fmla="*/ 282 h 1774"/>
              <a:gd name="T8" fmla="*/ 1609 w 1898"/>
              <a:gd name="T9" fmla="*/ 191 h 1774"/>
              <a:gd name="T10" fmla="*/ 1578 w 1898"/>
              <a:gd name="T11" fmla="*/ 41 h 1774"/>
              <a:gd name="T12" fmla="*/ 1541 w 1898"/>
              <a:gd name="T13" fmla="*/ 18 h 1774"/>
              <a:gd name="T14" fmla="*/ 1490 w 1898"/>
              <a:gd name="T15" fmla="*/ 155 h 1774"/>
              <a:gd name="T16" fmla="*/ 1375 w 1898"/>
              <a:gd name="T17" fmla="*/ 381 h 1774"/>
              <a:gd name="T18" fmla="*/ 1207 w 1898"/>
              <a:gd name="T19" fmla="*/ 231 h 1774"/>
              <a:gd name="T20" fmla="*/ 1248 w 1898"/>
              <a:gd name="T21" fmla="*/ 139 h 1774"/>
              <a:gd name="T22" fmla="*/ 1231 w 1898"/>
              <a:gd name="T23" fmla="*/ 92 h 1774"/>
              <a:gd name="T24" fmla="*/ 1170 w 1898"/>
              <a:gd name="T25" fmla="*/ 75 h 1774"/>
              <a:gd name="T26" fmla="*/ 1047 w 1898"/>
              <a:gd name="T27" fmla="*/ 30 h 1774"/>
              <a:gd name="T28" fmla="*/ 1099 w 1898"/>
              <a:gd name="T29" fmla="*/ 65 h 1774"/>
              <a:gd name="T30" fmla="*/ 968 w 1898"/>
              <a:gd name="T31" fmla="*/ 161 h 1774"/>
              <a:gd name="T32" fmla="*/ 942 w 1898"/>
              <a:gd name="T33" fmla="*/ 256 h 1774"/>
              <a:gd name="T34" fmla="*/ 869 w 1898"/>
              <a:gd name="T35" fmla="*/ 256 h 1774"/>
              <a:gd name="T36" fmla="*/ 848 w 1898"/>
              <a:gd name="T37" fmla="*/ 215 h 1774"/>
              <a:gd name="T38" fmla="*/ 792 w 1898"/>
              <a:gd name="T39" fmla="*/ 176 h 1774"/>
              <a:gd name="T40" fmla="*/ 746 w 1898"/>
              <a:gd name="T41" fmla="*/ 201 h 1774"/>
              <a:gd name="T42" fmla="*/ 706 w 1898"/>
              <a:gd name="T43" fmla="*/ 237 h 1774"/>
              <a:gd name="T44" fmla="*/ 676 w 1898"/>
              <a:gd name="T45" fmla="*/ 298 h 1774"/>
              <a:gd name="T46" fmla="*/ 620 w 1898"/>
              <a:gd name="T47" fmla="*/ 337 h 1774"/>
              <a:gd name="T48" fmla="*/ 606 w 1898"/>
              <a:gd name="T49" fmla="*/ 348 h 1774"/>
              <a:gd name="T50" fmla="*/ 537 w 1898"/>
              <a:gd name="T51" fmla="*/ 360 h 1774"/>
              <a:gd name="T52" fmla="*/ 463 w 1898"/>
              <a:gd name="T53" fmla="*/ 494 h 1774"/>
              <a:gd name="T54" fmla="*/ 290 w 1898"/>
              <a:gd name="T55" fmla="*/ 529 h 1774"/>
              <a:gd name="T56" fmla="*/ 146 w 1898"/>
              <a:gd name="T57" fmla="*/ 599 h 1774"/>
              <a:gd name="T58" fmla="*/ 62 w 1898"/>
              <a:gd name="T59" fmla="*/ 690 h 1774"/>
              <a:gd name="T60" fmla="*/ 48 w 1898"/>
              <a:gd name="T61" fmla="*/ 813 h 1774"/>
              <a:gd name="T62" fmla="*/ 48 w 1898"/>
              <a:gd name="T63" fmla="*/ 907 h 1774"/>
              <a:gd name="T64" fmla="*/ 56 w 1898"/>
              <a:gd name="T65" fmla="*/ 1073 h 1774"/>
              <a:gd name="T66" fmla="*/ 4 w 1898"/>
              <a:gd name="T67" fmla="*/ 1244 h 1774"/>
              <a:gd name="T68" fmla="*/ 96 w 1898"/>
              <a:gd name="T69" fmla="*/ 1317 h 1774"/>
              <a:gd name="T70" fmla="*/ 213 w 1898"/>
              <a:gd name="T71" fmla="*/ 1281 h 1774"/>
              <a:gd name="T72" fmla="*/ 384 w 1898"/>
              <a:gd name="T73" fmla="*/ 1244 h 1774"/>
              <a:gd name="T74" fmla="*/ 535 w 1898"/>
              <a:gd name="T75" fmla="*/ 1176 h 1774"/>
              <a:gd name="T76" fmla="*/ 826 w 1898"/>
              <a:gd name="T77" fmla="*/ 1106 h 1774"/>
              <a:gd name="T78" fmla="*/ 923 w 1898"/>
              <a:gd name="T79" fmla="*/ 1167 h 1774"/>
              <a:gd name="T80" fmla="*/ 954 w 1898"/>
              <a:gd name="T81" fmla="*/ 1243 h 1774"/>
              <a:gd name="T82" fmla="*/ 970 w 1898"/>
              <a:gd name="T83" fmla="*/ 1311 h 1774"/>
              <a:gd name="T84" fmla="*/ 1060 w 1898"/>
              <a:gd name="T85" fmla="*/ 1224 h 1774"/>
              <a:gd name="T86" fmla="*/ 1093 w 1898"/>
              <a:gd name="T87" fmla="*/ 1209 h 1774"/>
              <a:gd name="T88" fmla="*/ 1047 w 1898"/>
              <a:gd name="T89" fmla="*/ 1276 h 1774"/>
              <a:gd name="T90" fmla="*/ 1090 w 1898"/>
              <a:gd name="T91" fmla="*/ 1267 h 1774"/>
              <a:gd name="T92" fmla="*/ 1115 w 1898"/>
              <a:gd name="T93" fmla="*/ 1351 h 1774"/>
              <a:gd name="T94" fmla="*/ 1154 w 1898"/>
              <a:gd name="T95" fmla="*/ 1505 h 1774"/>
              <a:gd name="T96" fmla="*/ 1319 w 1898"/>
              <a:gd name="T97" fmla="*/ 1502 h 1774"/>
              <a:gd name="T98" fmla="*/ 1354 w 1898"/>
              <a:gd name="T99" fmla="*/ 1543 h 1774"/>
              <a:gd name="T100" fmla="*/ 1462 w 1898"/>
              <a:gd name="T101" fmla="*/ 1468 h 1774"/>
              <a:gd name="T102" fmla="*/ 1590 w 1898"/>
              <a:gd name="T103" fmla="*/ 1355 h 1774"/>
              <a:gd name="T104" fmla="*/ 1709 w 1898"/>
              <a:gd name="T105" fmla="*/ 1185 h 1774"/>
              <a:gd name="T106" fmla="*/ 1871 w 1898"/>
              <a:gd name="T107" fmla="*/ 907 h 1774"/>
              <a:gd name="T108" fmla="*/ 1312 w 1898"/>
              <a:gd name="T109" fmla="*/ 1646 h 1774"/>
              <a:gd name="T110" fmla="*/ 1236 w 1898"/>
              <a:gd name="T111" fmla="*/ 1638 h 1774"/>
              <a:gd name="T112" fmla="*/ 1188 w 1898"/>
              <a:gd name="T113" fmla="*/ 1629 h 1774"/>
              <a:gd name="T114" fmla="*/ 1155 w 1898"/>
              <a:gd name="T115" fmla="*/ 1713 h 1774"/>
              <a:gd name="T116" fmla="*/ 1191 w 1898"/>
              <a:gd name="T117" fmla="*/ 1766 h 1774"/>
              <a:gd name="T118" fmla="*/ 1277 w 1898"/>
              <a:gd name="T119" fmla="*/ 1738 h 1774"/>
              <a:gd name="T120" fmla="*/ 1332 w 1898"/>
              <a:gd name="T121" fmla="*/ 1632 h 1774"/>
              <a:gd name="T122" fmla="*/ 1290 w 1898"/>
              <a:gd name="T123" fmla="*/ 167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98" h="1774">
                <a:moveTo>
                  <a:pt x="1869" y="774"/>
                </a:moveTo>
                <a:cubicBezTo>
                  <a:pt x="1869" y="774"/>
                  <a:pt x="1866" y="733"/>
                  <a:pt x="1865" y="727"/>
                </a:cubicBezTo>
                <a:cubicBezTo>
                  <a:pt x="1863" y="721"/>
                  <a:pt x="1843" y="720"/>
                  <a:pt x="1843" y="720"/>
                </a:cubicBezTo>
                <a:cubicBezTo>
                  <a:pt x="1843" y="706"/>
                  <a:pt x="1843" y="706"/>
                  <a:pt x="1843" y="706"/>
                </a:cubicBezTo>
                <a:cubicBezTo>
                  <a:pt x="1830" y="698"/>
                  <a:pt x="1830" y="698"/>
                  <a:pt x="1830" y="698"/>
                </a:cubicBezTo>
                <a:cubicBezTo>
                  <a:pt x="1830" y="698"/>
                  <a:pt x="1835" y="681"/>
                  <a:pt x="1830" y="674"/>
                </a:cubicBezTo>
                <a:cubicBezTo>
                  <a:pt x="1825" y="667"/>
                  <a:pt x="1805" y="660"/>
                  <a:pt x="1805" y="660"/>
                </a:cubicBezTo>
                <a:cubicBezTo>
                  <a:pt x="1805" y="660"/>
                  <a:pt x="1840" y="654"/>
                  <a:pt x="1842" y="641"/>
                </a:cubicBezTo>
                <a:cubicBezTo>
                  <a:pt x="1844" y="627"/>
                  <a:pt x="1822" y="623"/>
                  <a:pt x="1822" y="623"/>
                </a:cubicBezTo>
                <a:cubicBezTo>
                  <a:pt x="1822" y="623"/>
                  <a:pt x="1815" y="602"/>
                  <a:pt x="1804" y="603"/>
                </a:cubicBezTo>
                <a:cubicBezTo>
                  <a:pt x="1792" y="604"/>
                  <a:pt x="1797" y="622"/>
                  <a:pt x="1797" y="622"/>
                </a:cubicBezTo>
                <a:cubicBezTo>
                  <a:pt x="1783" y="619"/>
                  <a:pt x="1783" y="619"/>
                  <a:pt x="1783" y="619"/>
                </a:cubicBezTo>
                <a:cubicBezTo>
                  <a:pt x="1783" y="619"/>
                  <a:pt x="1796" y="578"/>
                  <a:pt x="1796" y="568"/>
                </a:cubicBezTo>
                <a:cubicBezTo>
                  <a:pt x="1795" y="559"/>
                  <a:pt x="1775" y="557"/>
                  <a:pt x="1771" y="547"/>
                </a:cubicBezTo>
                <a:cubicBezTo>
                  <a:pt x="1768" y="538"/>
                  <a:pt x="1781" y="521"/>
                  <a:pt x="1777" y="507"/>
                </a:cubicBezTo>
                <a:cubicBezTo>
                  <a:pt x="1773" y="494"/>
                  <a:pt x="1713" y="465"/>
                  <a:pt x="1713" y="465"/>
                </a:cubicBezTo>
                <a:cubicBezTo>
                  <a:pt x="1707" y="471"/>
                  <a:pt x="1707" y="471"/>
                  <a:pt x="1707" y="471"/>
                </a:cubicBezTo>
                <a:cubicBezTo>
                  <a:pt x="1707" y="471"/>
                  <a:pt x="1679" y="439"/>
                  <a:pt x="1677" y="417"/>
                </a:cubicBezTo>
                <a:cubicBezTo>
                  <a:pt x="1676" y="394"/>
                  <a:pt x="1685" y="381"/>
                  <a:pt x="1685" y="361"/>
                </a:cubicBezTo>
                <a:cubicBezTo>
                  <a:pt x="1685" y="341"/>
                  <a:pt x="1666" y="298"/>
                  <a:pt x="1662" y="282"/>
                </a:cubicBezTo>
                <a:cubicBezTo>
                  <a:pt x="1658" y="266"/>
                  <a:pt x="1669" y="256"/>
                  <a:pt x="1671" y="247"/>
                </a:cubicBezTo>
                <a:cubicBezTo>
                  <a:pt x="1673" y="238"/>
                  <a:pt x="1666" y="200"/>
                  <a:pt x="1666" y="200"/>
                </a:cubicBezTo>
                <a:cubicBezTo>
                  <a:pt x="1649" y="192"/>
                  <a:pt x="1649" y="192"/>
                  <a:pt x="1649" y="192"/>
                </a:cubicBezTo>
                <a:cubicBezTo>
                  <a:pt x="1649" y="192"/>
                  <a:pt x="1635" y="177"/>
                  <a:pt x="1625" y="177"/>
                </a:cubicBezTo>
                <a:cubicBezTo>
                  <a:pt x="1615" y="176"/>
                  <a:pt x="1609" y="191"/>
                  <a:pt x="1609" y="191"/>
                </a:cubicBezTo>
                <a:cubicBezTo>
                  <a:pt x="1609" y="191"/>
                  <a:pt x="1602" y="176"/>
                  <a:pt x="1601" y="167"/>
                </a:cubicBezTo>
                <a:cubicBezTo>
                  <a:pt x="1600" y="159"/>
                  <a:pt x="1607" y="135"/>
                  <a:pt x="1607" y="135"/>
                </a:cubicBezTo>
                <a:cubicBezTo>
                  <a:pt x="1596" y="120"/>
                  <a:pt x="1596" y="120"/>
                  <a:pt x="1596" y="120"/>
                </a:cubicBezTo>
                <a:cubicBezTo>
                  <a:pt x="1596" y="64"/>
                  <a:pt x="1596" y="64"/>
                  <a:pt x="1596" y="64"/>
                </a:cubicBezTo>
                <a:cubicBezTo>
                  <a:pt x="1596" y="64"/>
                  <a:pt x="1575" y="50"/>
                  <a:pt x="1578" y="41"/>
                </a:cubicBezTo>
                <a:cubicBezTo>
                  <a:pt x="1582" y="32"/>
                  <a:pt x="1586" y="20"/>
                  <a:pt x="1581" y="15"/>
                </a:cubicBezTo>
                <a:cubicBezTo>
                  <a:pt x="1576" y="11"/>
                  <a:pt x="1564" y="9"/>
                  <a:pt x="1564" y="9"/>
                </a:cubicBezTo>
                <a:cubicBezTo>
                  <a:pt x="1565" y="0"/>
                  <a:pt x="1565" y="0"/>
                  <a:pt x="1565" y="0"/>
                </a:cubicBezTo>
                <a:cubicBezTo>
                  <a:pt x="1545" y="5"/>
                  <a:pt x="1545" y="5"/>
                  <a:pt x="1545" y="5"/>
                </a:cubicBezTo>
                <a:cubicBezTo>
                  <a:pt x="1541" y="18"/>
                  <a:pt x="1541" y="18"/>
                  <a:pt x="1541" y="18"/>
                </a:cubicBezTo>
                <a:cubicBezTo>
                  <a:pt x="1541" y="18"/>
                  <a:pt x="1529" y="26"/>
                  <a:pt x="1523" y="30"/>
                </a:cubicBezTo>
                <a:cubicBezTo>
                  <a:pt x="1518" y="34"/>
                  <a:pt x="1531" y="60"/>
                  <a:pt x="1531" y="70"/>
                </a:cubicBezTo>
                <a:cubicBezTo>
                  <a:pt x="1530" y="81"/>
                  <a:pt x="1496" y="118"/>
                  <a:pt x="1496" y="118"/>
                </a:cubicBezTo>
                <a:cubicBezTo>
                  <a:pt x="1507" y="127"/>
                  <a:pt x="1507" y="127"/>
                  <a:pt x="1507" y="127"/>
                </a:cubicBezTo>
                <a:cubicBezTo>
                  <a:pt x="1507" y="127"/>
                  <a:pt x="1492" y="147"/>
                  <a:pt x="1490" y="155"/>
                </a:cubicBezTo>
                <a:cubicBezTo>
                  <a:pt x="1488" y="163"/>
                  <a:pt x="1494" y="189"/>
                  <a:pt x="1494" y="189"/>
                </a:cubicBezTo>
                <a:cubicBezTo>
                  <a:pt x="1494" y="189"/>
                  <a:pt x="1473" y="273"/>
                  <a:pt x="1472" y="285"/>
                </a:cubicBezTo>
                <a:cubicBezTo>
                  <a:pt x="1471" y="296"/>
                  <a:pt x="1444" y="325"/>
                  <a:pt x="1444" y="325"/>
                </a:cubicBezTo>
                <a:cubicBezTo>
                  <a:pt x="1444" y="325"/>
                  <a:pt x="1445" y="358"/>
                  <a:pt x="1428" y="366"/>
                </a:cubicBezTo>
                <a:cubicBezTo>
                  <a:pt x="1411" y="373"/>
                  <a:pt x="1375" y="381"/>
                  <a:pt x="1375" y="381"/>
                </a:cubicBezTo>
                <a:cubicBezTo>
                  <a:pt x="1375" y="381"/>
                  <a:pt x="1354" y="347"/>
                  <a:pt x="1349" y="337"/>
                </a:cubicBezTo>
                <a:cubicBezTo>
                  <a:pt x="1344" y="328"/>
                  <a:pt x="1303" y="314"/>
                  <a:pt x="1283" y="306"/>
                </a:cubicBezTo>
                <a:cubicBezTo>
                  <a:pt x="1262" y="299"/>
                  <a:pt x="1249" y="266"/>
                  <a:pt x="1246" y="262"/>
                </a:cubicBezTo>
                <a:cubicBezTo>
                  <a:pt x="1243" y="259"/>
                  <a:pt x="1223" y="260"/>
                  <a:pt x="1223" y="260"/>
                </a:cubicBezTo>
                <a:cubicBezTo>
                  <a:pt x="1207" y="231"/>
                  <a:pt x="1207" y="231"/>
                  <a:pt x="1207" y="231"/>
                </a:cubicBezTo>
                <a:cubicBezTo>
                  <a:pt x="1220" y="217"/>
                  <a:pt x="1220" y="217"/>
                  <a:pt x="1220" y="217"/>
                </a:cubicBezTo>
                <a:cubicBezTo>
                  <a:pt x="1220" y="217"/>
                  <a:pt x="1213" y="206"/>
                  <a:pt x="1221" y="195"/>
                </a:cubicBezTo>
                <a:cubicBezTo>
                  <a:pt x="1229" y="184"/>
                  <a:pt x="1239" y="181"/>
                  <a:pt x="1239" y="181"/>
                </a:cubicBezTo>
                <a:cubicBezTo>
                  <a:pt x="1235" y="151"/>
                  <a:pt x="1235" y="151"/>
                  <a:pt x="1235" y="151"/>
                </a:cubicBezTo>
                <a:cubicBezTo>
                  <a:pt x="1248" y="139"/>
                  <a:pt x="1248" y="139"/>
                  <a:pt x="1248" y="139"/>
                </a:cubicBezTo>
                <a:cubicBezTo>
                  <a:pt x="1248" y="139"/>
                  <a:pt x="1262" y="146"/>
                  <a:pt x="1267" y="144"/>
                </a:cubicBezTo>
                <a:cubicBezTo>
                  <a:pt x="1273" y="142"/>
                  <a:pt x="1274" y="119"/>
                  <a:pt x="1274" y="119"/>
                </a:cubicBezTo>
                <a:cubicBezTo>
                  <a:pt x="1299" y="95"/>
                  <a:pt x="1299" y="95"/>
                  <a:pt x="1299" y="95"/>
                </a:cubicBezTo>
                <a:cubicBezTo>
                  <a:pt x="1299" y="95"/>
                  <a:pt x="1285" y="72"/>
                  <a:pt x="1269" y="69"/>
                </a:cubicBezTo>
                <a:cubicBezTo>
                  <a:pt x="1252" y="67"/>
                  <a:pt x="1231" y="92"/>
                  <a:pt x="1231" y="92"/>
                </a:cubicBezTo>
                <a:cubicBezTo>
                  <a:pt x="1229" y="78"/>
                  <a:pt x="1229" y="78"/>
                  <a:pt x="1229" y="78"/>
                </a:cubicBezTo>
                <a:cubicBezTo>
                  <a:pt x="1209" y="80"/>
                  <a:pt x="1209" y="80"/>
                  <a:pt x="1209" y="80"/>
                </a:cubicBezTo>
                <a:cubicBezTo>
                  <a:pt x="1200" y="89"/>
                  <a:pt x="1200" y="89"/>
                  <a:pt x="1200" y="89"/>
                </a:cubicBezTo>
                <a:cubicBezTo>
                  <a:pt x="1194" y="78"/>
                  <a:pt x="1194" y="78"/>
                  <a:pt x="1194" y="78"/>
                </a:cubicBezTo>
                <a:cubicBezTo>
                  <a:pt x="1170" y="75"/>
                  <a:pt x="1170" y="75"/>
                  <a:pt x="1170" y="75"/>
                </a:cubicBezTo>
                <a:cubicBezTo>
                  <a:pt x="1170" y="75"/>
                  <a:pt x="1144" y="56"/>
                  <a:pt x="1139" y="56"/>
                </a:cubicBezTo>
                <a:cubicBezTo>
                  <a:pt x="1135" y="57"/>
                  <a:pt x="1101" y="53"/>
                  <a:pt x="1101" y="53"/>
                </a:cubicBezTo>
                <a:cubicBezTo>
                  <a:pt x="1101" y="53"/>
                  <a:pt x="1093" y="31"/>
                  <a:pt x="1086" y="28"/>
                </a:cubicBezTo>
                <a:cubicBezTo>
                  <a:pt x="1080" y="24"/>
                  <a:pt x="1078" y="38"/>
                  <a:pt x="1078" y="38"/>
                </a:cubicBezTo>
                <a:cubicBezTo>
                  <a:pt x="1078" y="38"/>
                  <a:pt x="1053" y="25"/>
                  <a:pt x="1047" y="30"/>
                </a:cubicBezTo>
                <a:cubicBezTo>
                  <a:pt x="1041" y="34"/>
                  <a:pt x="1050" y="42"/>
                  <a:pt x="1050" y="42"/>
                </a:cubicBezTo>
                <a:cubicBezTo>
                  <a:pt x="1050" y="42"/>
                  <a:pt x="1037" y="41"/>
                  <a:pt x="1035" y="46"/>
                </a:cubicBezTo>
                <a:cubicBezTo>
                  <a:pt x="1032" y="52"/>
                  <a:pt x="1049" y="58"/>
                  <a:pt x="1060" y="61"/>
                </a:cubicBezTo>
                <a:cubicBezTo>
                  <a:pt x="1071" y="64"/>
                  <a:pt x="1077" y="56"/>
                  <a:pt x="1077" y="56"/>
                </a:cubicBezTo>
                <a:cubicBezTo>
                  <a:pt x="1099" y="65"/>
                  <a:pt x="1099" y="65"/>
                  <a:pt x="1099" y="65"/>
                </a:cubicBezTo>
                <a:cubicBezTo>
                  <a:pt x="1099" y="65"/>
                  <a:pt x="1077" y="78"/>
                  <a:pt x="1065" y="83"/>
                </a:cubicBezTo>
                <a:cubicBezTo>
                  <a:pt x="1054" y="88"/>
                  <a:pt x="1020" y="84"/>
                  <a:pt x="1012" y="86"/>
                </a:cubicBezTo>
                <a:cubicBezTo>
                  <a:pt x="1005" y="88"/>
                  <a:pt x="955" y="114"/>
                  <a:pt x="955" y="114"/>
                </a:cubicBezTo>
                <a:cubicBezTo>
                  <a:pt x="955" y="114"/>
                  <a:pt x="949" y="131"/>
                  <a:pt x="948" y="142"/>
                </a:cubicBezTo>
                <a:cubicBezTo>
                  <a:pt x="947" y="152"/>
                  <a:pt x="968" y="161"/>
                  <a:pt x="968" y="161"/>
                </a:cubicBezTo>
                <a:cubicBezTo>
                  <a:pt x="935" y="163"/>
                  <a:pt x="935" y="163"/>
                  <a:pt x="935" y="163"/>
                </a:cubicBezTo>
                <a:cubicBezTo>
                  <a:pt x="912" y="185"/>
                  <a:pt x="912" y="185"/>
                  <a:pt x="912" y="185"/>
                </a:cubicBezTo>
                <a:cubicBezTo>
                  <a:pt x="912" y="185"/>
                  <a:pt x="916" y="205"/>
                  <a:pt x="910" y="212"/>
                </a:cubicBezTo>
                <a:cubicBezTo>
                  <a:pt x="904" y="219"/>
                  <a:pt x="927" y="226"/>
                  <a:pt x="936" y="231"/>
                </a:cubicBezTo>
                <a:cubicBezTo>
                  <a:pt x="946" y="235"/>
                  <a:pt x="942" y="256"/>
                  <a:pt x="942" y="256"/>
                </a:cubicBezTo>
                <a:cubicBezTo>
                  <a:pt x="927" y="242"/>
                  <a:pt x="927" y="242"/>
                  <a:pt x="927" y="242"/>
                </a:cubicBezTo>
                <a:cubicBezTo>
                  <a:pt x="907" y="244"/>
                  <a:pt x="907" y="244"/>
                  <a:pt x="907" y="244"/>
                </a:cubicBezTo>
                <a:cubicBezTo>
                  <a:pt x="899" y="256"/>
                  <a:pt x="899" y="256"/>
                  <a:pt x="899" y="256"/>
                </a:cubicBezTo>
                <a:cubicBezTo>
                  <a:pt x="872" y="235"/>
                  <a:pt x="872" y="235"/>
                  <a:pt x="872" y="235"/>
                </a:cubicBezTo>
                <a:cubicBezTo>
                  <a:pt x="869" y="256"/>
                  <a:pt x="869" y="256"/>
                  <a:pt x="869" y="256"/>
                </a:cubicBezTo>
                <a:cubicBezTo>
                  <a:pt x="853" y="261"/>
                  <a:pt x="853" y="261"/>
                  <a:pt x="853" y="261"/>
                </a:cubicBezTo>
                <a:cubicBezTo>
                  <a:pt x="856" y="279"/>
                  <a:pt x="856" y="279"/>
                  <a:pt x="856" y="279"/>
                </a:cubicBezTo>
                <a:cubicBezTo>
                  <a:pt x="837" y="276"/>
                  <a:pt x="837" y="276"/>
                  <a:pt x="837" y="276"/>
                </a:cubicBezTo>
                <a:cubicBezTo>
                  <a:pt x="856" y="232"/>
                  <a:pt x="856" y="232"/>
                  <a:pt x="856" y="232"/>
                </a:cubicBezTo>
                <a:cubicBezTo>
                  <a:pt x="856" y="232"/>
                  <a:pt x="851" y="226"/>
                  <a:pt x="848" y="215"/>
                </a:cubicBezTo>
                <a:cubicBezTo>
                  <a:pt x="846" y="203"/>
                  <a:pt x="827" y="205"/>
                  <a:pt x="827" y="205"/>
                </a:cubicBezTo>
                <a:cubicBezTo>
                  <a:pt x="816" y="187"/>
                  <a:pt x="816" y="187"/>
                  <a:pt x="816" y="187"/>
                </a:cubicBezTo>
                <a:cubicBezTo>
                  <a:pt x="816" y="187"/>
                  <a:pt x="825" y="167"/>
                  <a:pt x="814" y="159"/>
                </a:cubicBezTo>
                <a:cubicBezTo>
                  <a:pt x="802" y="151"/>
                  <a:pt x="787" y="162"/>
                  <a:pt x="787" y="169"/>
                </a:cubicBezTo>
                <a:cubicBezTo>
                  <a:pt x="786" y="176"/>
                  <a:pt x="792" y="176"/>
                  <a:pt x="792" y="176"/>
                </a:cubicBezTo>
                <a:cubicBezTo>
                  <a:pt x="788" y="185"/>
                  <a:pt x="788" y="185"/>
                  <a:pt x="788" y="185"/>
                </a:cubicBezTo>
                <a:cubicBezTo>
                  <a:pt x="768" y="184"/>
                  <a:pt x="768" y="184"/>
                  <a:pt x="768" y="184"/>
                </a:cubicBezTo>
                <a:cubicBezTo>
                  <a:pt x="771" y="202"/>
                  <a:pt x="771" y="202"/>
                  <a:pt x="771" y="202"/>
                </a:cubicBezTo>
                <a:cubicBezTo>
                  <a:pt x="758" y="196"/>
                  <a:pt x="758" y="196"/>
                  <a:pt x="758" y="196"/>
                </a:cubicBezTo>
                <a:cubicBezTo>
                  <a:pt x="746" y="201"/>
                  <a:pt x="746" y="201"/>
                  <a:pt x="746" y="201"/>
                </a:cubicBezTo>
                <a:cubicBezTo>
                  <a:pt x="746" y="201"/>
                  <a:pt x="751" y="209"/>
                  <a:pt x="749" y="219"/>
                </a:cubicBezTo>
                <a:cubicBezTo>
                  <a:pt x="747" y="230"/>
                  <a:pt x="731" y="238"/>
                  <a:pt x="731" y="238"/>
                </a:cubicBezTo>
                <a:cubicBezTo>
                  <a:pt x="736" y="214"/>
                  <a:pt x="736" y="214"/>
                  <a:pt x="736" y="214"/>
                </a:cubicBezTo>
                <a:cubicBezTo>
                  <a:pt x="724" y="229"/>
                  <a:pt x="724" y="229"/>
                  <a:pt x="724" y="229"/>
                </a:cubicBezTo>
                <a:cubicBezTo>
                  <a:pt x="724" y="229"/>
                  <a:pt x="713" y="227"/>
                  <a:pt x="706" y="237"/>
                </a:cubicBezTo>
                <a:cubicBezTo>
                  <a:pt x="699" y="247"/>
                  <a:pt x="710" y="268"/>
                  <a:pt x="710" y="268"/>
                </a:cubicBezTo>
                <a:cubicBezTo>
                  <a:pt x="679" y="255"/>
                  <a:pt x="679" y="255"/>
                  <a:pt x="679" y="255"/>
                </a:cubicBezTo>
                <a:cubicBezTo>
                  <a:pt x="676" y="279"/>
                  <a:pt x="676" y="279"/>
                  <a:pt x="676" y="279"/>
                </a:cubicBezTo>
                <a:cubicBezTo>
                  <a:pt x="665" y="281"/>
                  <a:pt x="665" y="281"/>
                  <a:pt x="665" y="281"/>
                </a:cubicBezTo>
                <a:cubicBezTo>
                  <a:pt x="676" y="298"/>
                  <a:pt x="676" y="298"/>
                  <a:pt x="676" y="298"/>
                </a:cubicBezTo>
                <a:cubicBezTo>
                  <a:pt x="688" y="297"/>
                  <a:pt x="688" y="297"/>
                  <a:pt x="688" y="297"/>
                </a:cubicBezTo>
                <a:cubicBezTo>
                  <a:pt x="685" y="308"/>
                  <a:pt x="685" y="308"/>
                  <a:pt x="685" y="308"/>
                </a:cubicBezTo>
                <a:cubicBezTo>
                  <a:pt x="638" y="312"/>
                  <a:pt x="638" y="312"/>
                  <a:pt x="638" y="312"/>
                </a:cubicBezTo>
                <a:cubicBezTo>
                  <a:pt x="638" y="312"/>
                  <a:pt x="624" y="302"/>
                  <a:pt x="614" y="310"/>
                </a:cubicBezTo>
                <a:cubicBezTo>
                  <a:pt x="604" y="319"/>
                  <a:pt x="620" y="337"/>
                  <a:pt x="620" y="337"/>
                </a:cubicBezTo>
                <a:cubicBezTo>
                  <a:pt x="622" y="359"/>
                  <a:pt x="622" y="359"/>
                  <a:pt x="622" y="359"/>
                </a:cubicBezTo>
                <a:cubicBezTo>
                  <a:pt x="616" y="373"/>
                  <a:pt x="616" y="373"/>
                  <a:pt x="616" y="373"/>
                </a:cubicBezTo>
                <a:cubicBezTo>
                  <a:pt x="620" y="399"/>
                  <a:pt x="620" y="399"/>
                  <a:pt x="620" y="399"/>
                </a:cubicBezTo>
                <a:cubicBezTo>
                  <a:pt x="609" y="400"/>
                  <a:pt x="609" y="400"/>
                  <a:pt x="609" y="400"/>
                </a:cubicBezTo>
                <a:cubicBezTo>
                  <a:pt x="606" y="348"/>
                  <a:pt x="606" y="348"/>
                  <a:pt x="606" y="348"/>
                </a:cubicBezTo>
                <a:cubicBezTo>
                  <a:pt x="595" y="337"/>
                  <a:pt x="595" y="337"/>
                  <a:pt x="595" y="337"/>
                </a:cubicBezTo>
                <a:cubicBezTo>
                  <a:pt x="593" y="316"/>
                  <a:pt x="593" y="316"/>
                  <a:pt x="593" y="316"/>
                </a:cubicBezTo>
                <a:cubicBezTo>
                  <a:pt x="580" y="317"/>
                  <a:pt x="580" y="317"/>
                  <a:pt x="580" y="317"/>
                </a:cubicBezTo>
                <a:cubicBezTo>
                  <a:pt x="569" y="332"/>
                  <a:pt x="569" y="332"/>
                  <a:pt x="569" y="332"/>
                </a:cubicBezTo>
                <a:cubicBezTo>
                  <a:pt x="569" y="332"/>
                  <a:pt x="556" y="344"/>
                  <a:pt x="537" y="360"/>
                </a:cubicBezTo>
                <a:cubicBezTo>
                  <a:pt x="519" y="376"/>
                  <a:pt x="531" y="409"/>
                  <a:pt x="531" y="409"/>
                </a:cubicBezTo>
                <a:cubicBezTo>
                  <a:pt x="531" y="409"/>
                  <a:pt x="548" y="414"/>
                  <a:pt x="546" y="423"/>
                </a:cubicBezTo>
                <a:cubicBezTo>
                  <a:pt x="543" y="433"/>
                  <a:pt x="510" y="445"/>
                  <a:pt x="504" y="448"/>
                </a:cubicBezTo>
                <a:cubicBezTo>
                  <a:pt x="498" y="451"/>
                  <a:pt x="501" y="461"/>
                  <a:pt x="501" y="461"/>
                </a:cubicBezTo>
                <a:cubicBezTo>
                  <a:pt x="501" y="461"/>
                  <a:pt x="480" y="480"/>
                  <a:pt x="463" y="494"/>
                </a:cubicBezTo>
                <a:cubicBezTo>
                  <a:pt x="445" y="507"/>
                  <a:pt x="393" y="512"/>
                  <a:pt x="393" y="512"/>
                </a:cubicBezTo>
                <a:cubicBezTo>
                  <a:pt x="359" y="505"/>
                  <a:pt x="359" y="505"/>
                  <a:pt x="359" y="505"/>
                </a:cubicBezTo>
                <a:cubicBezTo>
                  <a:pt x="332" y="519"/>
                  <a:pt x="332" y="519"/>
                  <a:pt x="332" y="519"/>
                </a:cubicBezTo>
                <a:cubicBezTo>
                  <a:pt x="295" y="524"/>
                  <a:pt x="295" y="524"/>
                  <a:pt x="295" y="524"/>
                </a:cubicBezTo>
                <a:cubicBezTo>
                  <a:pt x="290" y="529"/>
                  <a:pt x="290" y="529"/>
                  <a:pt x="290" y="529"/>
                </a:cubicBezTo>
                <a:cubicBezTo>
                  <a:pt x="290" y="529"/>
                  <a:pt x="280" y="529"/>
                  <a:pt x="271" y="534"/>
                </a:cubicBezTo>
                <a:cubicBezTo>
                  <a:pt x="262" y="538"/>
                  <a:pt x="251" y="549"/>
                  <a:pt x="251" y="549"/>
                </a:cubicBezTo>
                <a:cubicBezTo>
                  <a:pt x="251" y="549"/>
                  <a:pt x="232" y="550"/>
                  <a:pt x="218" y="554"/>
                </a:cubicBezTo>
                <a:cubicBezTo>
                  <a:pt x="204" y="558"/>
                  <a:pt x="188" y="587"/>
                  <a:pt x="188" y="587"/>
                </a:cubicBezTo>
                <a:cubicBezTo>
                  <a:pt x="188" y="587"/>
                  <a:pt x="153" y="595"/>
                  <a:pt x="146" y="599"/>
                </a:cubicBezTo>
                <a:cubicBezTo>
                  <a:pt x="138" y="604"/>
                  <a:pt x="103" y="649"/>
                  <a:pt x="103" y="649"/>
                </a:cubicBezTo>
                <a:cubicBezTo>
                  <a:pt x="109" y="605"/>
                  <a:pt x="109" y="605"/>
                  <a:pt x="109" y="605"/>
                </a:cubicBezTo>
                <a:cubicBezTo>
                  <a:pt x="97" y="612"/>
                  <a:pt x="97" y="612"/>
                  <a:pt x="97" y="612"/>
                </a:cubicBezTo>
                <a:cubicBezTo>
                  <a:pt x="83" y="649"/>
                  <a:pt x="83" y="649"/>
                  <a:pt x="83" y="649"/>
                </a:cubicBezTo>
                <a:cubicBezTo>
                  <a:pt x="83" y="649"/>
                  <a:pt x="69" y="675"/>
                  <a:pt x="62" y="690"/>
                </a:cubicBezTo>
                <a:cubicBezTo>
                  <a:pt x="56" y="705"/>
                  <a:pt x="79" y="711"/>
                  <a:pt x="79" y="711"/>
                </a:cubicBezTo>
                <a:cubicBezTo>
                  <a:pt x="79" y="711"/>
                  <a:pt x="59" y="732"/>
                  <a:pt x="49" y="741"/>
                </a:cubicBezTo>
                <a:cubicBezTo>
                  <a:pt x="38" y="750"/>
                  <a:pt x="58" y="789"/>
                  <a:pt x="59" y="795"/>
                </a:cubicBezTo>
                <a:cubicBezTo>
                  <a:pt x="59" y="802"/>
                  <a:pt x="84" y="845"/>
                  <a:pt x="78" y="849"/>
                </a:cubicBezTo>
                <a:cubicBezTo>
                  <a:pt x="72" y="854"/>
                  <a:pt x="48" y="813"/>
                  <a:pt x="48" y="813"/>
                </a:cubicBezTo>
                <a:cubicBezTo>
                  <a:pt x="36" y="811"/>
                  <a:pt x="36" y="811"/>
                  <a:pt x="36" y="811"/>
                </a:cubicBezTo>
                <a:cubicBezTo>
                  <a:pt x="46" y="841"/>
                  <a:pt x="46" y="841"/>
                  <a:pt x="46" y="841"/>
                </a:cubicBezTo>
                <a:cubicBezTo>
                  <a:pt x="23" y="821"/>
                  <a:pt x="23" y="821"/>
                  <a:pt x="23" y="821"/>
                </a:cubicBezTo>
                <a:cubicBezTo>
                  <a:pt x="23" y="821"/>
                  <a:pt x="19" y="844"/>
                  <a:pt x="22" y="858"/>
                </a:cubicBezTo>
                <a:cubicBezTo>
                  <a:pt x="25" y="872"/>
                  <a:pt x="48" y="907"/>
                  <a:pt x="48" y="907"/>
                </a:cubicBezTo>
                <a:cubicBezTo>
                  <a:pt x="48" y="907"/>
                  <a:pt x="37" y="929"/>
                  <a:pt x="35" y="937"/>
                </a:cubicBezTo>
                <a:cubicBezTo>
                  <a:pt x="33" y="945"/>
                  <a:pt x="63" y="968"/>
                  <a:pt x="64" y="974"/>
                </a:cubicBezTo>
                <a:cubicBezTo>
                  <a:pt x="65" y="981"/>
                  <a:pt x="66" y="1003"/>
                  <a:pt x="60" y="1011"/>
                </a:cubicBezTo>
                <a:cubicBezTo>
                  <a:pt x="55" y="1019"/>
                  <a:pt x="68" y="1065"/>
                  <a:pt x="68" y="1065"/>
                </a:cubicBezTo>
                <a:cubicBezTo>
                  <a:pt x="68" y="1065"/>
                  <a:pt x="64" y="1067"/>
                  <a:pt x="56" y="1073"/>
                </a:cubicBezTo>
                <a:cubicBezTo>
                  <a:pt x="49" y="1079"/>
                  <a:pt x="65" y="1115"/>
                  <a:pt x="65" y="1115"/>
                </a:cubicBezTo>
                <a:cubicBezTo>
                  <a:pt x="65" y="1115"/>
                  <a:pt x="85" y="1124"/>
                  <a:pt x="87" y="1141"/>
                </a:cubicBezTo>
                <a:cubicBezTo>
                  <a:pt x="89" y="1157"/>
                  <a:pt x="60" y="1186"/>
                  <a:pt x="60" y="1186"/>
                </a:cubicBezTo>
                <a:cubicBezTo>
                  <a:pt x="60" y="1186"/>
                  <a:pt x="69" y="1219"/>
                  <a:pt x="52" y="1236"/>
                </a:cubicBezTo>
                <a:cubicBezTo>
                  <a:pt x="35" y="1252"/>
                  <a:pt x="4" y="1244"/>
                  <a:pt x="4" y="1244"/>
                </a:cubicBezTo>
                <a:cubicBezTo>
                  <a:pt x="0" y="1276"/>
                  <a:pt x="0" y="1276"/>
                  <a:pt x="0" y="1276"/>
                </a:cubicBezTo>
                <a:cubicBezTo>
                  <a:pt x="0" y="1276"/>
                  <a:pt x="32" y="1284"/>
                  <a:pt x="41" y="1289"/>
                </a:cubicBezTo>
                <a:cubicBezTo>
                  <a:pt x="50" y="1295"/>
                  <a:pt x="56" y="1305"/>
                  <a:pt x="56" y="1305"/>
                </a:cubicBezTo>
                <a:cubicBezTo>
                  <a:pt x="73" y="1303"/>
                  <a:pt x="73" y="1303"/>
                  <a:pt x="73" y="1303"/>
                </a:cubicBezTo>
                <a:cubicBezTo>
                  <a:pt x="73" y="1303"/>
                  <a:pt x="82" y="1312"/>
                  <a:pt x="96" y="1317"/>
                </a:cubicBezTo>
                <a:cubicBezTo>
                  <a:pt x="109" y="1322"/>
                  <a:pt x="140" y="1312"/>
                  <a:pt x="153" y="1311"/>
                </a:cubicBezTo>
                <a:cubicBezTo>
                  <a:pt x="165" y="1311"/>
                  <a:pt x="155" y="1295"/>
                  <a:pt x="155" y="1295"/>
                </a:cubicBezTo>
                <a:cubicBezTo>
                  <a:pt x="180" y="1297"/>
                  <a:pt x="180" y="1297"/>
                  <a:pt x="180" y="1297"/>
                </a:cubicBezTo>
                <a:cubicBezTo>
                  <a:pt x="186" y="1285"/>
                  <a:pt x="186" y="1285"/>
                  <a:pt x="186" y="1285"/>
                </a:cubicBezTo>
                <a:cubicBezTo>
                  <a:pt x="213" y="1281"/>
                  <a:pt x="213" y="1281"/>
                  <a:pt x="213" y="1281"/>
                </a:cubicBezTo>
                <a:cubicBezTo>
                  <a:pt x="213" y="1281"/>
                  <a:pt x="237" y="1256"/>
                  <a:pt x="250" y="1255"/>
                </a:cubicBezTo>
                <a:cubicBezTo>
                  <a:pt x="262" y="1255"/>
                  <a:pt x="274" y="1270"/>
                  <a:pt x="281" y="1268"/>
                </a:cubicBezTo>
                <a:cubicBezTo>
                  <a:pt x="289" y="1266"/>
                  <a:pt x="326" y="1248"/>
                  <a:pt x="326" y="1248"/>
                </a:cubicBezTo>
                <a:cubicBezTo>
                  <a:pt x="326" y="1248"/>
                  <a:pt x="348" y="1258"/>
                  <a:pt x="359" y="1256"/>
                </a:cubicBezTo>
                <a:cubicBezTo>
                  <a:pt x="370" y="1255"/>
                  <a:pt x="377" y="1245"/>
                  <a:pt x="384" y="1244"/>
                </a:cubicBezTo>
                <a:cubicBezTo>
                  <a:pt x="392" y="1244"/>
                  <a:pt x="411" y="1256"/>
                  <a:pt x="426" y="1253"/>
                </a:cubicBezTo>
                <a:cubicBezTo>
                  <a:pt x="441" y="1250"/>
                  <a:pt x="438" y="1231"/>
                  <a:pt x="438" y="1231"/>
                </a:cubicBezTo>
                <a:cubicBezTo>
                  <a:pt x="438" y="1231"/>
                  <a:pt x="450" y="1228"/>
                  <a:pt x="454" y="1225"/>
                </a:cubicBezTo>
                <a:cubicBezTo>
                  <a:pt x="459" y="1222"/>
                  <a:pt x="465" y="1195"/>
                  <a:pt x="478" y="1183"/>
                </a:cubicBezTo>
                <a:cubicBezTo>
                  <a:pt x="491" y="1171"/>
                  <a:pt x="524" y="1179"/>
                  <a:pt x="535" y="1176"/>
                </a:cubicBezTo>
                <a:cubicBezTo>
                  <a:pt x="545" y="1174"/>
                  <a:pt x="579" y="1155"/>
                  <a:pt x="594" y="1153"/>
                </a:cubicBezTo>
                <a:cubicBezTo>
                  <a:pt x="610" y="1151"/>
                  <a:pt x="612" y="1158"/>
                  <a:pt x="631" y="1161"/>
                </a:cubicBezTo>
                <a:cubicBezTo>
                  <a:pt x="650" y="1164"/>
                  <a:pt x="697" y="1131"/>
                  <a:pt x="716" y="1125"/>
                </a:cubicBezTo>
                <a:cubicBezTo>
                  <a:pt x="736" y="1119"/>
                  <a:pt x="819" y="1113"/>
                  <a:pt x="819" y="1113"/>
                </a:cubicBezTo>
                <a:cubicBezTo>
                  <a:pt x="826" y="1106"/>
                  <a:pt x="826" y="1106"/>
                  <a:pt x="826" y="1106"/>
                </a:cubicBezTo>
                <a:cubicBezTo>
                  <a:pt x="826" y="1106"/>
                  <a:pt x="854" y="1131"/>
                  <a:pt x="872" y="1138"/>
                </a:cubicBezTo>
                <a:cubicBezTo>
                  <a:pt x="889" y="1145"/>
                  <a:pt x="896" y="1136"/>
                  <a:pt x="896" y="1136"/>
                </a:cubicBezTo>
                <a:cubicBezTo>
                  <a:pt x="896" y="1136"/>
                  <a:pt x="899" y="1153"/>
                  <a:pt x="907" y="1156"/>
                </a:cubicBezTo>
                <a:cubicBezTo>
                  <a:pt x="915" y="1159"/>
                  <a:pt x="920" y="1152"/>
                  <a:pt x="920" y="1152"/>
                </a:cubicBezTo>
                <a:cubicBezTo>
                  <a:pt x="923" y="1167"/>
                  <a:pt x="923" y="1167"/>
                  <a:pt x="923" y="1167"/>
                </a:cubicBezTo>
                <a:cubicBezTo>
                  <a:pt x="923" y="1167"/>
                  <a:pt x="935" y="1165"/>
                  <a:pt x="936" y="1174"/>
                </a:cubicBezTo>
                <a:cubicBezTo>
                  <a:pt x="937" y="1182"/>
                  <a:pt x="918" y="1206"/>
                  <a:pt x="918" y="1206"/>
                </a:cubicBezTo>
                <a:cubicBezTo>
                  <a:pt x="932" y="1225"/>
                  <a:pt x="932" y="1225"/>
                  <a:pt x="932" y="1225"/>
                </a:cubicBezTo>
                <a:cubicBezTo>
                  <a:pt x="941" y="1216"/>
                  <a:pt x="941" y="1216"/>
                  <a:pt x="941" y="1216"/>
                </a:cubicBezTo>
                <a:cubicBezTo>
                  <a:pt x="954" y="1243"/>
                  <a:pt x="954" y="1243"/>
                  <a:pt x="954" y="1243"/>
                </a:cubicBezTo>
                <a:cubicBezTo>
                  <a:pt x="954" y="1243"/>
                  <a:pt x="963" y="1270"/>
                  <a:pt x="964" y="1279"/>
                </a:cubicBezTo>
                <a:cubicBezTo>
                  <a:pt x="965" y="1287"/>
                  <a:pt x="937" y="1280"/>
                  <a:pt x="937" y="1280"/>
                </a:cubicBezTo>
                <a:cubicBezTo>
                  <a:pt x="944" y="1303"/>
                  <a:pt x="944" y="1303"/>
                  <a:pt x="944" y="1303"/>
                </a:cubicBezTo>
                <a:cubicBezTo>
                  <a:pt x="944" y="1303"/>
                  <a:pt x="953" y="1303"/>
                  <a:pt x="962" y="1304"/>
                </a:cubicBezTo>
                <a:cubicBezTo>
                  <a:pt x="971" y="1304"/>
                  <a:pt x="970" y="1311"/>
                  <a:pt x="970" y="1311"/>
                </a:cubicBezTo>
                <a:cubicBezTo>
                  <a:pt x="983" y="1308"/>
                  <a:pt x="983" y="1308"/>
                  <a:pt x="983" y="1308"/>
                </a:cubicBezTo>
                <a:cubicBezTo>
                  <a:pt x="983" y="1308"/>
                  <a:pt x="979" y="1294"/>
                  <a:pt x="979" y="1283"/>
                </a:cubicBezTo>
                <a:cubicBezTo>
                  <a:pt x="980" y="1272"/>
                  <a:pt x="998" y="1263"/>
                  <a:pt x="1010" y="1261"/>
                </a:cubicBezTo>
                <a:cubicBezTo>
                  <a:pt x="1022" y="1258"/>
                  <a:pt x="1045" y="1222"/>
                  <a:pt x="1045" y="1222"/>
                </a:cubicBezTo>
                <a:cubicBezTo>
                  <a:pt x="1060" y="1224"/>
                  <a:pt x="1060" y="1224"/>
                  <a:pt x="1060" y="1224"/>
                </a:cubicBezTo>
                <a:cubicBezTo>
                  <a:pt x="1074" y="1191"/>
                  <a:pt x="1074" y="1191"/>
                  <a:pt x="1074" y="1191"/>
                </a:cubicBezTo>
                <a:cubicBezTo>
                  <a:pt x="1074" y="1191"/>
                  <a:pt x="1093" y="1188"/>
                  <a:pt x="1102" y="1187"/>
                </a:cubicBezTo>
                <a:cubicBezTo>
                  <a:pt x="1110" y="1186"/>
                  <a:pt x="1115" y="1156"/>
                  <a:pt x="1115" y="1156"/>
                </a:cubicBezTo>
                <a:cubicBezTo>
                  <a:pt x="1115" y="1156"/>
                  <a:pt x="1120" y="1180"/>
                  <a:pt x="1121" y="1187"/>
                </a:cubicBezTo>
                <a:cubicBezTo>
                  <a:pt x="1122" y="1195"/>
                  <a:pt x="1093" y="1209"/>
                  <a:pt x="1093" y="1209"/>
                </a:cubicBezTo>
                <a:cubicBezTo>
                  <a:pt x="1083" y="1210"/>
                  <a:pt x="1083" y="1210"/>
                  <a:pt x="1083" y="1210"/>
                </a:cubicBezTo>
                <a:cubicBezTo>
                  <a:pt x="1078" y="1217"/>
                  <a:pt x="1078" y="1217"/>
                  <a:pt x="1078" y="1217"/>
                </a:cubicBezTo>
                <a:cubicBezTo>
                  <a:pt x="1089" y="1240"/>
                  <a:pt x="1089" y="1240"/>
                  <a:pt x="1089" y="1240"/>
                </a:cubicBezTo>
                <a:cubicBezTo>
                  <a:pt x="1089" y="1240"/>
                  <a:pt x="1079" y="1244"/>
                  <a:pt x="1072" y="1248"/>
                </a:cubicBezTo>
                <a:cubicBezTo>
                  <a:pt x="1065" y="1253"/>
                  <a:pt x="1047" y="1276"/>
                  <a:pt x="1047" y="1276"/>
                </a:cubicBezTo>
                <a:cubicBezTo>
                  <a:pt x="1047" y="1276"/>
                  <a:pt x="1042" y="1295"/>
                  <a:pt x="1035" y="1299"/>
                </a:cubicBezTo>
                <a:cubicBezTo>
                  <a:pt x="1028" y="1304"/>
                  <a:pt x="1004" y="1313"/>
                  <a:pt x="1011" y="1319"/>
                </a:cubicBezTo>
                <a:cubicBezTo>
                  <a:pt x="1018" y="1326"/>
                  <a:pt x="1045" y="1316"/>
                  <a:pt x="1054" y="1313"/>
                </a:cubicBezTo>
                <a:cubicBezTo>
                  <a:pt x="1062" y="1309"/>
                  <a:pt x="1063" y="1296"/>
                  <a:pt x="1069" y="1287"/>
                </a:cubicBezTo>
                <a:cubicBezTo>
                  <a:pt x="1076" y="1277"/>
                  <a:pt x="1090" y="1267"/>
                  <a:pt x="1090" y="1267"/>
                </a:cubicBezTo>
                <a:cubicBezTo>
                  <a:pt x="1090" y="1267"/>
                  <a:pt x="1093" y="1292"/>
                  <a:pt x="1095" y="1298"/>
                </a:cubicBezTo>
                <a:cubicBezTo>
                  <a:pt x="1097" y="1304"/>
                  <a:pt x="1084" y="1315"/>
                  <a:pt x="1075" y="1320"/>
                </a:cubicBezTo>
                <a:cubicBezTo>
                  <a:pt x="1067" y="1325"/>
                  <a:pt x="1066" y="1333"/>
                  <a:pt x="1072" y="1339"/>
                </a:cubicBezTo>
                <a:cubicBezTo>
                  <a:pt x="1079" y="1344"/>
                  <a:pt x="1110" y="1344"/>
                  <a:pt x="1110" y="1344"/>
                </a:cubicBezTo>
                <a:cubicBezTo>
                  <a:pt x="1115" y="1351"/>
                  <a:pt x="1115" y="1351"/>
                  <a:pt x="1115" y="1351"/>
                </a:cubicBezTo>
                <a:cubicBezTo>
                  <a:pt x="1100" y="1364"/>
                  <a:pt x="1100" y="1364"/>
                  <a:pt x="1100" y="1364"/>
                </a:cubicBezTo>
                <a:cubicBezTo>
                  <a:pt x="1100" y="1364"/>
                  <a:pt x="1116" y="1393"/>
                  <a:pt x="1118" y="1403"/>
                </a:cubicBezTo>
                <a:cubicBezTo>
                  <a:pt x="1121" y="1414"/>
                  <a:pt x="1097" y="1430"/>
                  <a:pt x="1088" y="1441"/>
                </a:cubicBezTo>
                <a:cubicBezTo>
                  <a:pt x="1078" y="1452"/>
                  <a:pt x="1110" y="1474"/>
                  <a:pt x="1118" y="1477"/>
                </a:cubicBezTo>
                <a:cubicBezTo>
                  <a:pt x="1125" y="1480"/>
                  <a:pt x="1139" y="1500"/>
                  <a:pt x="1154" y="1505"/>
                </a:cubicBezTo>
                <a:cubicBezTo>
                  <a:pt x="1169" y="1510"/>
                  <a:pt x="1180" y="1501"/>
                  <a:pt x="1194" y="1504"/>
                </a:cubicBezTo>
                <a:cubicBezTo>
                  <a:pt x="1207" y="1507"/>
                  <a:pt x="1210" y="1524"/>
                  <a:pt x="1229" y="1527"/>
                </a:cubicBezTo>
                <a:cubicBezTo>
                  <a:pt x="1249" y="1531"/>
                  <a:pt x="1297" y="1498"/>
                  <a:pt x="1297" y="1498"/>
                </a:cubicBezTo>
                <a:cubicBezTo>
                  <a:pt x="1297" y="1498"/>
                  <a:pt x="1290" y="1484"/>
                  <a:pt x="1305" y="1475"/>
                </a:cubicBezTo>
                <a:cubicBezTo>
                  <a:pt x="1320" y="1466"/>
                  <a:pt x="1319" y="1502"/>
                  <a:pt x="1319" y="1502"/>
                </a:cubicBezTo>
                <a:cubicBezTo>
                  <a:pt x="1330" y="1501"/>
                  <a:pt x="1330" y="1501"/>
                  <a:pt x="1330" y="1501"/>
                </a:cubicBezTo>
                <a:cubicBezTo>
                  <a:pt x="1320" y="1517"/>
                  <a:pt x="1320" y="1517"/>
                  <a:pt x="1320" y="1517"/>
                </a:cubicBezTo>
                <a:cubicBezTo>
                  <a:pt x="1333" y="1518"/>
                  <a:pt x="1333" y="1518"/>
                  <a:pt x="1333" y="1518"/>
                </a:cubicBezTo>
                <a:cubicBezTo>
                  <a:pt x="1333" y="1518"/>
                  <a:pt x="1334" y="1530"/>
                  <a:pt x="1341" y="1539"/>
                </a:cubicBezTo>
                <a:cubicBezTo>
                  <a:pt x="1347" y="1547"/>
                  <a:pt x="1354" y="1543"/>
                  <a:pt x="1354" y="1543"/>
                </a:cubicBezTo>
                <a:cubicBezTo>
                  <a:pt x="1360" y="1532"/>
                  <a:pt x="1360" y="1532"/>
                  <a:pt x="1360" y="1532"/>
                </a:cubicBezTo>
                <a:cubicBezTo>
                  <a:pt x="1360" y="1532"/>
                  <a:pt x="1378" y="1530"/>
                  <a:pt x="1388" y="1521"/>
                </a:cubicBezTo>
                <a:cubicBezTo>
                  <a:pt x="1399" y="1513"/>
                  <a:pt x="1443" y="1482"/>
                  <a:pt x="1443" y="1482"/>
                </a:cubicBezTo>
                <a:cubicBezTo>
                  <a:pt x="1438" y="1472"/>
                  <a:pt x="1438" y="1472"/>
                  <a:pt x="1438" y="1472"/>
                </a:cubicBezTo>
                <a:cubicBezTo>
                  <a:pt x="1462" y="1468"/>
                  <a:pt x="1462" y="1468"/>
                  <a:pt x="1462" y="1468"/>
                </a:cubicBezTo>
                <a:cubicBezTo>
                  <a:pt x="1471" y="1476"/>
                  <a:pt x="1471" y="1476"/>
                  <a:pt x="1471" y="1476"/>
                </a:cubicBezTo>
                <a:cubicBezTo>
                  <a:pt x="1471" y="1476"/>
                  <a:pt x="1510" y="1469"/>
                  <a:pt x="1533" y="1461"/>
                </a:cubicBezTo>
                <a:cubicBezTo>
                  <a:pt x="1555" y="1452"/>
                  <a:pt x="1557" y="1408"/>
                  <a:pt x="1560" y="1396"/>
                </a:cubicBezTo>
                <a:cubicBezTo>
                  <a:pt x="1564" y="1385"/>
                  <a:pt x="1590" y="1370"/>
                  <a:pt x="1590" y="1370"/>
                </a:cubicBezTo>
                <a:cubicBezTo>
                  <a:pt x="1590" y="1355"/>
                  <a:pt x="1590" y="1355"/>
                  <a:pt x="1590" y="1355"/>
                </a:cubicBezTo>
                <a:cubicBezTo>
                  <a:pt x="1590" y="1355"/>
                  <a:pt x="1605" y="1349"/>
                  <a:pt x="1613" y="1338"/>
                </a:cubicBezTo>
                <a:cubicBezTo>
                  <a:pt x="1620" y="1328"/>
                  <a:pt x="1631" y="1314"/>
                  <a:pt x="1631" y="1314"/>
                </a:cubicBezTo>
                <a:cubicBezTo>
                  <a:pt x="1631" y="1314"/>
                  <a:pt x="1633" y="1285"/>
                  <a:pt x="1641" y="1275"/>
                </a:cubicBezTo>
                <a:cubicBezTo>
                  <a:pt x="1648" y="1266"/>
                  <a:pt x="1682" y="1228"/>
                  <a:pt x="1695" y="1222"/>
                </a:cubicBezTo>
                <a:cubicBezTo>
                  <a:pt x="1707" y="1216"/>
                  <a:pt x="1709" y="1185"/>
                  <a:pt x="1709" y="1185"/>
                </a:cubicBezTo>
                <a:cubicBezTo>
                  <a:pt x="1709" y="1185"/>
                  <a:pt x="1732" y="1189"/>
                  <a:pt x="1741" y="1179"/>
                </a:cubicBezTo>
                <a:cubicBezTo>
                  <a:pt x="1750" y="1170"/>
                  <a:pt x="1797" y="1111"/>
                  <a:pt x="1800" y="1104"/>
                </a:cubicBezTo>
                <a:cubicBezTo>
                  <a:pt x="1804" y="1098"/>
                  <a:pt x="1803" y="1067"/>
                  <a:pt x="1813" y="1060"/>
                </a:cubicBezTo>
                <a:cubicBezTo>
                  <a:pt x="1822" y="1053"/>
                  <a:pt x="1864" y="971"/>
                  <a:pt x="1874" y="952"/>
                </a:cubicBezTo>
                <a:cubicBezTo>
                  <a:pt x="1884" y="933"/>
                  <a:pt x="1872" y="920"/>
                  <a:pt x="1871" y="907"/>
                </a:cubicBezTo>
                <a:cubicBezTo>
                  <a:pt x="1870" y="894"/>
                  <a:pt x="1880" y="873"/>
                  <a:pt x="1889" y="859"/>
                </a:cubicBezTo>
                <a:cubicBezTo>
                  <a:pt x="1898" y="845"/>
                  <a:pt x="1888" y="783"/>
                  <a:pt x="1888" y="783"/>
                </a:cubicBezTo>
                <a:lnTo>
                  <a:pt x="1869" y="774"/>
                </a:lnTo>
                <a:close/>
                <a:moveTo>
                  <a:pt x="1332" y="1632"/>
                </a:moveTo>
                <a:cubicBezTo>
                  <a:pt x="1323" y="1626"/>
                  <a:pt x="1312" y="1646"/>
                  <a:pt x="1312" y="1646"/>
                </a:cubicBezTo>
                <a:cubicBezTo>
                  <a:pt x="1312" y="1646"/>
                  <a:pt x="1308" y="1640"/>
                  <a:pt x="1304" y="1640"/>
                </a:cubicBezTo>
                <a:cubicBezTo>
                  <a:pt x="1300" y="1639"/>
                  <a:pt x="1277" y="1643"/>
                  <a:pt x="1277" y="1643"/>
                </a:cubicBezTo>
                <a:cubicBezTo>
                  <a:pt x="1274" y="1651"/>
                  <a:pt x="1274" y="1651"/>
                  <a:pt x="1274" y="1651"/>
                </a:cubicBezTo>
                <a:cubicBezTo>
                  <a:pt x="1261" y="1640"/>
                  <a:pt x="1261" y="1640"/>
                  <a:pt x="1261" y="1640"/>
                </a:cubicBezTo>
                <a:cubicBezTo>
                  <a:pt x="1236" y="1638"/>
                  <a:pt x="1236" y="1638"/>
                  <a:pt x="1236" y="1638"/>
                </a:cubicBezTo>
                <a:cubicBezTo>
                  <a:pt x="1221" y="1620"/>
                  <a:pt x="1221" y="1620"/>
                  <a:pt x="1221" y="1620"/>
                </a:cubicBezTo>
                <a:cubicBezTo>
                  <a:pt x="1221" y="1620"/>
                  <a:pt x="1216" y="1623"/>
                  <a:pt x="1210" y="1624"/>
                </a:cubicBezTo>
                <a:cubicBezTo>
                  <a:pt x="1205" y="1625"/>
                  <a:pt x="1188" y="1605"/>
                  <a:pt x="1188" y="1605"/>
                </a:cubicBezTo>
                <a:cubicBezTo>
                  <a:pt x="1184" y="1616"/>
                  <a:pt x="1184" y="1616"/>
                  <a:pt x="1184" y="1616"/>
                </a:cubicBezTo>
                <a:cubicBezTo>
                  <a:pt x="1188" y="1629"/>
                  <a:pt x="1188" y="1629"/>
                  <a:pt x="1188" y="1629"/>
                </a:cubicBezTo>
                <a:cubicBezTo>
                  <a:pt x="1188" y="1629"/>
                  <a:pt x="1189" y="1645"/>
                  <a:pt x="1187" y="1650"/>
                </a:cubicBezTo>
                <a:cubicBezTo>
                  <a:pt x="1185" y="1655"/>
                  <a:pt x="1179" y="1663"/>
                  <a:pt x="1185" y="1674"/>
                </a:cubicBezTo>
                <a:cubicBezTo>
                  <a:pt x="1191" y="1685"/>
                  <a:pt x="1184" y="1691"/>
                  <a:pt x="1176" y="1694"/>
                </a:cubicBezTo>
                <a:cubicBezTo>
                  <a:pt x="1167" y="1696"/>
                  <a:pt x="1160" y="1686"/>
                  <a:pt x="1160" y="1686"/>
                </a:cubicBezTo>
                <a:cubicBezTo>
                  <a:pt x="1160" y="1686"/>
                  <a:pt x="1156" y="1700"/>
                  <a:pt x="1155" y="1713"/>
                </a:cubicBezTo>
                <a:cubicBezTo>
                  <a:pt x="1154" y="1727"/>
                  <a:pt x="1166" y="1748"/>
                  <a:pt x="1166" y="1748"/>
                </a:cubicBezTo>
                <a:cubicBezTo>
                  <a:pt x="1181" y="1750"/>
                  <a:pt x="1181" y="1750"/>
                  <a:pt x="1181" y="1750"/>
                </a:cubicBezTo>
                <a:cubicBezTo>
                  <a:pt x="1168" y="1757"/>
                  <a:pt x="1168" y="1757"/>
                  <a:pt x="1168" y="1757"/>
                </a:cubicBezTo>
                <a:cubicBezTo>
                  <a:pt x="1173" y="1774"/>
                  <a:pt x="1173" y="1774"/>
                  <a:pt x="1173" y="1774"/>
                </a:cubicBezTo>
                <a:cubicBezTo>
                  <a:pt x="1173" y="1774"/>
                  <a:pt x="1185" y="1769"/>
                  <a:pt x="1191" y="1766"/>
                </a:cubicBezTo>
                <a:cubicBezTo>
                  <a:pt x="1198" y="1763"/>
                  <a:pt x="1203" y="1773"/>
                  <a:pt x="1214" y="1769"/>
                </a:cubicBezTo>
                <a:cubicBezTo>
                  <a:pt x="1225" y="1764"/>
                  <a:pt x="1232" y="1748"/>
                  <a:pt x="1239" y="1752"/>
                </a:cubicBezTo>
                <a:cubicBezTo>
                  <a:pt x="1247" y="1757"/>
                  <a:pt x="1236" y="1768"/>
                  <a:pt x="1236" y="1768"/>
                </a:cubicBezTo>
                <a:cubicBezTo>
                  <a:pt x="1247" y="1772"/>
                  <a:pt x="1247" y="1772"/>
                  <a:pt x="1247" y="1772"/>
                </a:cubicBezTo>
                <a:cubicBezTo>
                  <a:pt x="1247" y="1772"/>
                  <a:pt x="1268" y="1744"/>
                  <a:pt x="1277" y="1738"/>
                </a:cubicBezTo>
                <a:cubicBezTo>
                  <a:pt x="1285" y="1733"/>
                  <a:pt x="1268" y="1726"/>
                  <a:pt x="1268" y="1726"/>
                </a:cubicBezTo>
                <a:cubicBezTo>
                  <a:pt x="1282" y="1706"/>
                  <a:pt x="1282" y="1706"/>
                  <a:pt x="1282" y="1706"/>
                </a:cubicBezTo>
                <a:cubicBezTo>
                  <a:pt x="1282" y="1706"/>
                  <a:pt x="1292" y="1710"/>
                  <a:pt x="1303" y="1704"/>
                </a:cubicBezTo>
                <a:cubicBezTo>
                  <a:pt x="1314" y="1699"/>
                  <a:pt x="1305" y="1678"/>
                  <a:pt x="1315" y="1667"/>
                </a:cubicBezTo>
                <a:cubicBezTo>
                  <a:pt x="1326" y="1656"/>
                  <a:pt x="1340" y="1638"/>
                  <a:pt x="1332" y="1632"/>
                </a:cubicBezTo>
                <a:close/>
                <a:moveTo>
                  <a:pt x="1269" y="162"/>
                </a:moveTo>
                <a:cubicBezTo>
                  <a:pt x="1263" y="162"/>
                  <a:pt x="1259" y="193"/>
                  <a:pt x="1259" y="193"/>
                </a:cubicBezTo>
                <a:cubicBezTo>
                  <a:pt x="1269" y="207"/>
                  <a:pt x="1290" y="195"/>
                  <a:pt x="1290" y="195"/>
                </a:cubicBezTo>
                <a:cubicBezTo>
                  <a:pt x="1286" y="186"/>
                  <a:pt x="1286" y="186"/>
                  <a:pt x="1286" y="186"/>
                </a:cubicBezTo>
                <a:cubicBezTo>
                  <a:pt x="1290" y="167"/>
                  <a:pt x="1290" y="167"/>
                  <a:pt x="1290" y="167"/>
                </a:cubicBezTo>
                <a:cubicBezTo>
                  <a:pt x="1290" y="167"/>
                  <a:pt x="1274" y="162"/>
                  <a:pt x="1269" y="16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4" name="Freeform 161"/>
          <p:cNvSpPr>
            <a:spLocks noChangeAspect="1"/>
          </p:cNvSpPr>
          <p:nvPr/>
        </p:nvSpPr>
        <p:spPr bwMode="gray">
          <a:xfrm>
            <a:off x="2144713" y="3082925"/>
            <a:ext cx="12700" cy="15875"/>
          </a:xfrm>
          <a:custGeom>
            <a:avLst/>
            <a:gdLst>
              <a:gd name="T0" fmla="*/ 0 w 22"/>
              <a:gd name="T1" fmla="*/ 15 h 25"/>
              <a:gd name="T2" fmla="*/ 12 w 22"/>
              <a:gd name="T3" fmla="*/ 22 h 25"/>
              <a:gd name="T4" fmla="*/ 15 w 22"/>
              <a:gd name="T5" fmla="*/ 9 h 25"/>
              <a:gd name="T6" fmla="*/ 0 w 22"/>
              <a:gd name="T7" fmla="*/ 15 h 25"/>
            </a:gdLst>
            <a:ahLst/>
            <a:cxnLst>
              <a:cxn ang="0">
                <a:pos x="T0" y="T1"/>
              </a:cxn>
              <a:cxn ang="0">
                <a:pos x="T2" y="T3"/>
              </a:cxn>
              <a:cxn ang="0">
                <a:pos x="T4" y="T5"/>
              </a:cxn>
              <a:cxn ang="0">
                <a:pos x="T6" y="T7"/>
              </a:cxn>
            </a:cxnLst>
            <a:rect l="0" t="0" r="r" b="b"/>
            <a:pathLst>
              <a:path w="22" h="25">
                <a:moveTo>
                  <a:pt x="0" y="15"/>
                </a:moveTo>
                <a:cubicBezTo>
                  <a:pt x="0" y="15"/>
                  <a:pt x="2" y="25"/>
                  <a:pt x="12" y="22"/>
                </a:cubicBezTo>
                <a:cubicBezTo>
                  <a:pt x="22" y="19"/>
                  <a:pt x="18" y="18"/>
                  <a:pt x="15" y="9"/>
                </a:cubicBezTo>
                <a:cubicBezTo>
                  <a:pt x="12" y="0"/>
                  <a:pt x="0" y="4"/>
                  <a:pt x="0" y="1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5" name="Freeform 162"/>
          <p:cNvSpPr>
            <a:spLocks noChangeAspect="1" noEditPoints="1"/>
          </p:cNvSpPr>
          <p:nvPr/>
        </p:nvSpPr>
        <p:spPr bwMode="gray">
          <a:xfrm>
            <a:off x="457200" y="2203450"/>
            <a:ext cx="2111375" cy="1463675"/>
          </a:xfrm>
          <a:custGeom>
            <a:avLst/>
            <a:gdLst>
              <a:gd name="T0" fmla="*/ 606 w 3698"/>
              <a:gd name="T1" fmla="*/ 663 h 2364"/>
              <a:gd name="T2" fmla="*/ 667 w 3698"/>
              <a:gd name="T3" fmla="*/ 640 h 2364"/>
              <a:gd name="T4" fmla="*/ 1114 w 3698"/>
              <a:gd name="T5" fmla="*/ 520 h 2364"/>
              <a:gd name="T6" fmla="*/ 1334 w 3698"/>
              <a:gd name="T7" fmla="*/ 585 h 2364"/>
              <a:gd name="T8" fmla="*/ 1428 w 3698"/>
              <a:gd name="T9" fmla="*/ 638 h 2364"/>
              <a:gd name="T10" fmla="*/ 1432 w 3698"/>
              <a:gd name="T11" fmla="*/ 724 h 2364"/>
              <a:gd name="T12" fmla="*/ 1454 w 3698"/>
              <a:gd name="T13" fmla="*/ 721 h 2364"/>
              <a:gd name="T14" fmla="*/ 1398 w 3698"/>
              <a:gd name="T15" fmla="*/ 555 h 2364"/>
              <a:gd name="T16" fmla="*/ 1261 w 3698"/>
              <a:gd name="T17" fmla="*/ 518 h 2364"/>
              <a:gd name="T18" fmla="*/ 1441 w 3698"/>
              <a:gd name="T19" fmla="*/ 18 h 2364"/>
              <a:gd name="T20" fmla="*/ 888 w 3698"/>
              <a:gd name="T21" fmla="*/ 107 h 2364"/>
              <a:gd name="T22" fmla="*/ 857 w 3698"/>
              <a:gd name="T23" fmla="*/ 232 h 2364"/>
              <a:gd name="T24" fmla="*/ 627 w 3698"/>
              <a:gd name="T25" fmla="*/ 311 h 2364"/>
              <a:gd name="T26" fmla="*/ 705 w 3698"/>
              <a:gd name="T27" fmla="*/ 361 h 2364"/>
              <a:gd name="T28" fmla="*/ 429 w 3698"/>
              <a:gd name="T29" fmla="*/ 440 h 2364"/>
              <a:gd name="T30" fmla="*/ 405 w 3698"/>
              <a:gd name="T31" fmla="*/ 498 h 2364"/>
              <a:gd name="T32" fmla="*/ 425 w 3698"/>
              <a:gd name="T33" fmla="*/ 554 h 2364"/>
              <a:gd name="T34" fmla="*/ 525 w 3698"/>
              <a:gd name="T35" fmla="*/ 572 h 2364"/>
              <a:gd name="T36" fmla="*/ 470 w 3698"/>
              <a:gd name="T37" fmla="*/ 642 h 2364"/>
              <a:gd name="T38" fmla="*/ 159 w 3698"/>
              <a:gd name="T39" fmla="*/ 754 h 2364"/>
              <a:gd name="T40" fmla="*/ 135 w 3698"/>
              <a:gd name="T41" fmla="*/ 779 h 2364"/>
              <a:gd name="T42" fmla="*/ 424 w 3698"/>
              <a:gd name="T43" fmla="*/ 697 h 2364"/>
              <a:gd name="T44" fmla="*/ 762 w 3698"/>
              <a:gd name="T45" fmla="*/ 545 h 2364"/>
              <a:gd name="T46" fmla="*/ 866 w 3698"/>
              <a:gd name="T47" fmla="*/ 518 h 2364"/>
              <a:gd name="T48" fmla="*/ 1069 w 3698"/>
              <a:gd name="T49" fmla="*/ 483 h 2364"/>
              <a:gd name="T50" fmla="*/ 3552 w 3698"/>
              <a:gd name="T51" fmla="*/ 1261 h 2364"/>
              <a:gd name="T52" fmla="*/ 3251 w 3698"/>
              <a:gd name="T53" fmla="*/ 1380 h 2364"/>
              <a:gd name="T54" fmla="*/ 3014 w 3698"/>
              <a:gd name="T55" fmla="*/ 1472 h 2364"/>
              <a:gd name="T56" fmla="*/ 2990 w 3698"/>
              <a:gd name="T57" fmla="*/ 1397 h 2364"/>
              <a:gd name="T58" fmla="*/ 2961 w 3698"/>
              <a:gd name="T59" fmla="*/ 1245 h 2364"/>
              <a:gd name="T60" fmla="*/ 2910 w 3698"/>
              <a:gd name="T61" fmla="*/ 1211 h 2364"/>
              <a:gd name="T62" fmla="*/ 2735 w 3698"/>
              <a:gd name="T63" fmla="*/ 1196 h 2364"/>
              <a:gd name="T64" fmla="*/ 2700 w 3698"/>
              <a:gd name="T65" fmla="*/ 1127 h 2364"/>
              <a:gd name="T66" fmla="*/ 1424 w 3698"/>
              <a:gd name="T67" fmla="*/ 1164 h 2364"/>
              <a:gd name="T68" fmla="*/ 1328 w 3698"/>
              <a:gd name="T69" fmla="*/ 1190 h 2364"/>
              <a:gd name="T70" fmla="*/ 1168 w 3698"/>
              <a:gd name="T71" fmla="*/ 1434 h 2364"/>
              <a:gd name="T72" fmla="*/ 1120 w 3698"/>
              <a:gd name="T73" fmla="*/ 1695 h 2364"/>
              <a:gd name="T74" fmla="*/ 1197 w 3698"/>
              <a:gd name="T75" fmla="*/ 1882 h 2364"/>
              <a:gd name="T76" fmla="*/ 1613 w 3698"/>
              <a:gd name="T77" fmla="*/ 2004 h 2364"/>
              <a:gd name="T78" fmla="*/ 1855 w 3698"/>
              <a:gd name="T79" fmla="*/ 2112 h 2364"/>
              <a:gd name="T80" fmla="*/ 1973 w 3698"/>
              <a:gd name="T81" fmla="*/ 2303 h 2364"/>
              <a:gd name="T82" fmla="*/ 2055 w 3698"/>
              <a:gd name="T83" fmla="*/ 2217 h 2364"/>
              <a:gd name="T84" fmla="*/ 2210 w 3698"/>
              <a:gd name="T85" fmla="*/ 2128 h 2364"/>
              <a:gd name="T86" fmla="*/ 2409 w 3698"/>
              <a:gd name="T87" fmla="*/ 2129 h 2364"/>
              <a:gd name="T88" fmla="*/ 2454 w 3698"/>
              <a:gd name="T89" fmla="*/ 2084 h 2364"/>
              <a:gd name="T90" fmla="*/ 2609 w 3698"/>
              <a:gd name="T91" fmla="*/ 2093 h 2364"/>
              <a:gd name="T92" fmla="*/ 2739 w 3698"/>
              <a:gd name="T93" fmla="*/ 2259 h 2364"/>
              <a:gd name="T94" fmla="*/ 2826 w 3698"/>
              <a:gd name="T95" fmla="*/ 2263 h 2364"/>
              <a:gd name="T96" fmla="*/ 2907 w 3698"/>
              <a:gd name="T97" fmla="*/ 1963 h 2364"/>
              <a:gd name="T98" fmla="*/ 3099 w 3698"/>
              <a:gd name="T99" fmla="*/ 1849 h 2364"/>
              <a:gd name="T100" fmla="*/ 3141 w 3698"/>
              <a:gd name="T101" fmla="*/ 1767 h 2364"/>
              <a:gd name="T102" fmla="*/ 3114 w 3698"/>
              <a:gd name="T103" fmla="*/ 1646 h 2364"/>
              <a:gd name="T104" fmla="*/ 3178 w 3698"/>
              <a:gd name="T105" fmla="*/ 1692 h 2364"/>
              <a:gd name="T106" fmla="*/ 3395 w 3698"/>
              <a:gd name="T107" fmla="*/ 1513 h 2364"/>
              <a:gd name="T108" fmla="*/ 3502 w 3698"/>
              <a:gd name="T109" fmla="*/ 1478 h 2364"/>
              <a:gd name="T110" fmla="*/ 3546 w 3698"/>
              <a:gd name="T111" fmla="*/ 1366 h 2364"/>
              <a:gd name="T112" fmla="*/ 3682 w 3698"/>
              <a:gd name="T113" fmla="*/ 1269 h 2364"/>
              <a:gd name="T114" fmla="*/ 2841 w 3698"/>
              <a:gd name="T115" fmla="*/ 1344 h 2364"/>
              <a:gd name="T116" fmla="*/ 2776 w 3698"/>
              <a:gd name="T117" fmla="*/ 1367 h 2364"/>
              <a:gd name="T118" fmla="*/ 2888 w 3698"/>
              <a:gd name="T119" fmla="*/ 1247 h 2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98" h="2364">
                <a:moveTo>
                  <a:pt x="78" y="777"/>
                </a:moveTo>
                <a:cubicBezTo>
                  <a:pt x="66" y="777"/>
                  <a:pt x="37" y="788"/>
                  <a:pt x="37" y="788"/>
                </a:cubicBezTo>
                <a:cubicBezTo>
                  <a:pt x="37" y="788"/>
                  <a:pt x="0" y="802"/>
                  <a:pt x="1" y="809"/>
                </a:cubicBezTo>
                <a:cubicBezTo>
                  <a:pt x="3" y="818"/>
                  <a:pt x="17" y="812"/>
                  <a:pt x="36" y="806"/>
                </a:cubicBezTo>
                <a:cubicBezTo>
                  <a:pt x="55" y="799"/>
                  <a:pt x="75" y="809"/>
                  <a:pt x="82" y="803"/>
                </a:cubicBezTo>
                <a:cubicBezTo>
                  <a:pt x="89" y="797"/>
                  <a:pt x="91" y="777"/>
                  <a:pt x="78" y="777"/>
                </a:cubicBezTo>
                <a:close/>
                <a:moveTo>
                  <a:pt x="655" y="635"/>
                </a:moveTo>
                <a:cubicBezTo>
                  <a:pt x="652" y="636"/>
                  <a:pt x="639" y="641"/>
                  <a:pt x="639" y="641"/>
                </a:cubicBezTo>
                <a:cubicBezTo>
                  <a:pt x="639" y="641"/>
                  <a:pt x="631" y="634"/>
                  <a:pt x="626" y="635"/>
                </a:cubicBezTo>
                <a:cubicBezTo>
                  <a:pt x="621" y="636"/>
                  <a:pt x="622" y="651"/>
                  <a:pt x="622" y="651"/>
                </a:cubicBezTo>
                <a:cubicBezTo>
                  <a:pt x="606" y="663"/>
                  <a:pt x="606" y="663"/>
                  <a:pt x="606" y="663"/>
                </a:cubicBezTo>
                <a:cubicBezTo>
                  <a:pt x="606" y="646"/>
                  <a:pt x="606" y="646"/>
                  <a:pt x="606" y="646"/>
                </a:cubicBezTo>
                <a:cubicBezTo>
                  <a:pt x="606" y="646"/>
                  <a:pt x="592" y="641"/>
                  <a:pt x="578" y="654"/>
                </a:cubicBezTo>
                <a:cubicBezTo>
                  <a:pt x="578" y="654"/>
                  <a:pt x="561" y="665"/>
                  <a:pt x="558" y="672"/>
                </a:cubicBezTo>
                <a:cubicBezTo>
                  <a:pt x="556" y="680"/>
                  <a:pt x="578" y="681"/>
                  <a:pt x="578" y="681"/>
                </a:cubicBezTo>
                <a:cubicBezTo>
                  <a:pt x="578" y="681"/>
                  <a:pt x="608" y="681"/>
                  <a:pt x="619" y="676"/>
                </a:cubicBezTo>
                <a:cubicBezTo>
                  <a:pt x="631" y="671"/>
                  <a:pt x="628" y="664"/>
                  <a:pt x="628" y="664"/>
                </a:cubicBezTo>
                <a:cubicBezTo>
                  <a:pt x="646" y="661"/>
                  <a:pt x="646" y="661"/>
                  <a:pt x="646" y="661"/>
                </a:cubicBezTo>
                <a:cubicBezTo>
                  <a:pt x="647" y="655"/>
                  <a:pt x="647" y="655"/>
                  <a:pt x="647" y="655"/>
                </a:cubicBezTo>
                <a:cubicBezTo>
                  <a:pt x="672" y="654"/>
                  <a:pt x="672" y="654"/>
                  <a:pt x="672" y="654"/>
                </a:cubicBezTo>
                <a:cubicBezTo>
                  <a:pt x="678" y="638"/>
                  <a:pt x="678" y="638"/>
                  <a:pt x="678" y="638"/>
                </a:cubicBezTo>
                <a:cubicBezTo>
                  <a:pt x="667" y="640"/>
                  <a:pt x="667" y="640"/>
                  <a:pt x="667" y="640"/>
                </a:cubicBezTo>
                <a:cubicBezTo>
                  <a:pt x="667" y="640"/>
                  <a:pt x="659" y="634"/>
                  <a:pt x="655" y="635"/>
                </a:cubicBezTo>
                <a:close/>
                <a:moveTo>
                  <a:pt x="700" y="609"/>
                </a:moveTo>
                <a:cubicBezTo>
                  <a:pt x="687" y="618"/>
                  <a:pt x="663" y="623"/>
                  <a:pt x="670" y="630"/>
                </a:cubicBezTo>
                <a:cubicBezTo>
                  <a:pt x="681" y="641"/>
                  <a:pt x="706" y="629"/>
                  <a:pt x="706" y="629"/>
                </a:cubicBezTo>
                <a:cubicBezTo>
                  <a:pt x="713" y="620"/>
                  <a:pt x="713" y="620"/>
                  <a:pt x="713" y="620"/>
                </a:cubicBezTo>
                <a:cubicBezTo>
                  <a:pt x="713" y="620"/>
                  <a:pt x="729" y="624"/>
                  <a:pt x="726" y="618"/>
                </a:cubicBezTo>
                <a:cubicBezTo>
                  <a:pt x="724" y="612"/>
                  <a:pt x="714" y="600"/>
                  <a:pt x="700" y="609"/>
                </a:cubicBezTo>
                <a:close/>
                <a:moveTo>
                  <a:pt x="1097" y="498"/>
                </a:moveTo>
                <a:cubicBezTo>
                  <a:pt x="1097" y="498"/>
                  <a:pt x="1093" y="510"/>
                  <a:pt x="1097" y="510"/>
                </a:cubicBezTo>
                <a:cubicBezTo>
                  <a:pt x="1101" y="510"/>
                  <a:pt x="1142" y="485"/>
                  <a:pt x="1142" y="485"/>
                </a:cubicBezTo>
                <a:cubicBezTo>
                  <a:pt x="1142" y="485"/>
                  <a:pt x="1103" y="515"/>
                  <a:pt x="1114" y="520"/>
                </a:cubicBezTo>
                <a:cubicBezTo>
                  <a:pt x="1125" y="525"/>
                  <a:pt x="1153" y="526"/>
                  <a:pt x="1153" y="526"/>
                </a:cubicBezTo>
                <a:cubicBezTo>
                  <a:pt x="1219" y="532"/>
                  <a:pt x="1219" y="532"/>
                  <a:pt x="1219" y="532"/>
                </a:cubicBezTo>
                <a:cubicBezTo>
                  <a:pt x="1240" y="519"/>
                  <a:pt x="1240" y="519"/>
                  <a:pt x="1240" y="519"/>
                </a:cubicBezTo>
                <a:cubicBezTo>
                  <a:pt x="1240" y="519"/>
                  <a:pt x="1227" y="541"/>
                  <a:pt x="1238" y="542"/>
                </a:cubicBezTo>
                <a:cubicBezTo>
                  <a:pt x="1249" y="543"/>
                  <a:pt x="1281" y="541"/>
                  <a:pt x="1281" y="541"/>
                </a:cubicBezTo>
                <a:cubicBezTo>
                  <a:pt x="1303" y="535"/>
                  <a:pt x="1303" y="535"/>
                  <a:pt x="1303" y="535"/>
                </a:cubicBezTo>
                <a:cubicBezTo>
                  <a:pt x="1303" y="535"/>
                  <a:pt x="1264" y="549"/>
                  <a:pt x="1267" y="557"/>
                </a:cubicBezTo>
                <a:cubicBezTo>
                  <a:pt x="1270" y="565"/>
                  <a:pt x="1288" y="573"/>
                  <a:pt x="1288" y="573"/>
                </a:cubicBezTo>
                <a:cubicBezTo>
                  <a:pt x="1288" y="573"/>
                  <a:pt x="1286" y="609"/>
                  <a:pt x="1298" y="609"/>
                </a:cubicBezTo>
                <a:cubicBezTo>
                  <a:pt x="1310" y="609"/>
                  <a:pt x="1341" y="606"/>
                  <a:pt x="1341" y="606"/>
                </a:cubicBezTo>
                <a:cubicBezTo>
                  <a:pt x="1334" y="585"/>
                  <a:pt x="1334" y="585"/>
                  <a:pt x="1334" y="585"/>
                </a:cubicBezTo>
                <a:cubicBezTo>
                  <a:pt x="1348" y="580"/>
                  <a:pt x="1348" y="580"/>
                  <a:pt x="1348" y="580"/>
                </a:cubicBezTo>
                <a:cubicBezTo>
                  <a:pt x="1357" y="591"/>
                  <a:pt x="1357" y="591"/>
                  <a:pt x="1357" y="591"/>
                </a:cubicBezTo>
                <a:cubicBezTo>
                  <a:pt x="1377" y="585"/>
                  <a:pt x="1377" y="585"/>
                  <a:pt x="1377" y="585"/>
                </a:cubicBezTo>
                <a:cubicBezTo>
                  <a:pt x="1377" y="585"/>
                  <a:pt x="1357" y="608"/>
                  <a:pt x="1368" y="612"/>
                </a:cubicBezTo>
                <a:cubicBezTo>
                  <a:pt x="1379" y="616"/>
                  <a:pt x="1397" y="586"/>
                  <a:pt x="1397" y="586"/>
                </a:cubicBezTo>
                <a:cubicBezTo>
                  <a:pt x="1417" y="557"/>
                  <a:pt x="1417" y="557"/>
                  <a:pt x="1417" y="557"/>
                </a:cubicBezTo>
                <a:cubicBezTo>
                  <a:pt x="1399" y="599"/>
                  <a:pt x="1399" y="599"/>
                  <a:pt x="1399" y="599"/>
                </a:cubicBezTo>
                <a:cubicBezTo>
                  <a:pt x="1403" y="615"/>
                  <a:pt x="1403" y="615"/>
                  <a:pt x="1403" y="615"/>
                </a:cubicBezTo>
                <a:cubicBezTo>
                  <a:pt x="1426" y="607"/>
                  <a:pt x="1426" y="607"/>
                  <a:pt x="1426" y="607"/>
                </a:cubicBezTo>
                <a:cubicBezTo>
                  <a:pt x="1411" y="623"/>
                  <a:pt x="1411" y="623"/>
                  <a:pt x="1411" y="623"/>
                </a:cubicBezTo>
                <a:cubicBezTo>
                  <a:pt x="1428" y="638"/>
                  <a:pt x="1428" y="638"/>
                  <a:pt x="1428" y="638"/>
                </a:cubicBezTo>
                <a:cubicBezTo>
                  <a:pt x="1416" y="635"/>
                  <a:pt x="1416" y="635"/>
                  <a:pt x="1416" y="635"/>
                </a:cubicBezTo>
                <a:cubicBezTo>
                  <a:pt x="1414" y="647"/>
                  <a:pt x="1414" y="647"/>
                  <a:pt x="1414" y="647"/>
                </a:cubicBezTo>
                <a:cubicBezTo>
                  <a:pt x="1395" y="660"/>
                  <a:pt x="1395" y="660"/>
                  <a:pt x="1395" y="660"/>
                </a:cubicBezTo>
                <a:cubicBezTo>
                  <a:pt x="1383" y="670"/>
                  <a:pt x="1383" y="670"/>
                  <a:pt x="1383" y="670"/>
                </a:cubicBezTo>
                <a:cubicBezTo>
                  <a:pt x="1404" y="681"/>
                  <a:pt x="1404" y="681"/>
                  <a:pt x="1404" y="681"/>
                </a:cubicBezTo>
                <a:cubicBezTo>
                  <a:pt x="1401" y="702"/>
                  <a:pt x="1401" y="702"/>
                  <a:pt x="1401" y="702"/>
                </a:cubicBezTo>
                <a:cubicBezTo>
                  <a:pt x="1389" y="714"/>
                  <a:pt x="1389" y="714"/>
                  <a:pt x="1389" y="714"/>
                </a:cubicBezTo>
                <a:cubicBezTo>
                  <a:pt x="1401" y="719"/>
                  <a:pt x="1401" y="719"/>
                  <a:pt x="1401" y="719"/>
                </a:cubicBezTo>
                <a:cubicBezTo>
                  <a:pt x="1386" y="733"/>
                  <a:pt x="1386" y="733"/>
                  <a:pt x="1386" y="733"/>
                </a:cubicBezTo>
                <a:cubicBezTo>
                  <a:pt x="1407" y="733"/>
                  <a:pt x="1407" y="733"/>
                  <a:pt x="1407" y="733"/>
                </a:cubicBezTo>
                <a:cubicBezTo>
                  <a:pt x="1432" y="724"/>
                  <a:pt x="1432" y="724"/>
                  <a:pt x="1432" y="724"/>
                </a:cubicBezTo>
                <a:cubicBezTo>
                  <a:pt x="1410" y="750"/>
                  <a:pt x="1410" y="750"/>
                  <a:pt x="1410" y="750"/>
                </a:cubicBezTo>
                <a:cubicBezTo>
                  <a:pt x="1399" y="760"/>
                  <a:pt x="1399" y="760"/>
                  <a:pt x="1399" y="760"/>
                </a:cubicBezTo>
                <a:cubicBezTo>
                  <a:pt x="1414" y="765"/>
                  <a:pt x="1414" y="765"/>
                  <a:pt x="1414" y="765"/>
                </a:cubicBezTo>
                <a:cubicBezTo>
                  <a:pt x="1384" y="777"/>
                  <a:pt x="1384" y="777"/>
                  <a:pt x="1384" y="777"/>
                </a:cubicBezTo>
                <a:cubicBezTo>
                  <a:pt x="1370" y="785"/>
                  <a:pt x="1370" y="785"/>
                  <a:pt x="1370" y="785"/>
                </a:cubicBezTo>
                <a:cubicBezTo>
                  <a:pt x="1384" y="791"/>
                  <a:pt x="1384" y="791"/>
                  <a:pt x="1384" y="791"/>
                </a:cubicBezTo>
                <a:cubicBezTo>
                  <a:pt x="1384" y="791"/>
                  <a:pt x="1383" y="794"/>
                  <a:pt x="1381" y="798"/>
                </a:cubicBezTo>
                <a:cubicBezTo>
                  <a:pt x="1402" y="788"/>
                  <a:pt x="1423" y="777"/>
                  <a:pt x="1427" y="773"/>
                </a:cubicBezTo>
                <a:cubicBezTo>
                  <a:pt x="1437" y="763"/>
                  <a:pt x="1437" y="747"/>
                  <a:pt x="1437" y="747"/>
                </a:cubicBezTo>
                <a:cubicBezTo>
                  <a:pt x="1437" y="747"/>
                  <a:pt x="1464" y="736"/>
                  <a:pt x="1464" y="728"/>
                </a:cubicBezTo>
                <a:cubicBezTo>
                  <a:pt x="1464" y="720"/>
                  <a:pt x="1454" y="721"/>
                  <a:pt x="1454" y="721"/>
                </a:cubicBezTo>
                <a:cubicBezTo>
                  <a:pt x="1454" y="721"/>
                  <a:pt x="1447" y="719"/>
                  <a:pt x="1447" y="714"/>
                </a:cubicBezTo>
                <a:cubicBezTo>
                  <a:pt x="1447" y="710"/>
                  <a:pt x="1419" y="709"/>
                  <a:pt x="1424" y="696"/>
                </a:cubicBezTo>
                <a:cubicBezTo>
                  <a:pt x="1429" y="683"/>
                  <a:pt x="1435" y="666"/>
                  <a:pt x="1435" y="666"/>
                </a:cubicBezTo>
                <a:cubicBezTo>
                  <a:pt x="1435" y="642"/>
                  <a:pt x="1435" y="642"/>
                  <a:pt x="1435" y="642"/>
                </a:cubicBezTo>
                <a:cubicBezTo>
                  <a:pt x="1435" y="642"/>
                  <a:pt x="1452" y="623"/>
                  <a:pt x="1445" y="606"/>
                </a:cubicBezTo>
                <a:cubicBezTo>
                  <a:pt x="1439" y="588"/>
                  <a:pt x="1432" y="586"/>
                  <a:pt x="1432" y="586"/>
                </a:cubicBezTo>
                <a:cubicBezTo>
                  <a:pt x="1438" y="575"/>
                  <a:pt x="1438" y="575"/>
                  <a:pt x="1438" y="575"/>
                </a:cubicBezTo>
                <a:cubicBezTo>
                  <a:pt x="1438" y="558"/>
                  <a:pt x="1438" y="558"/>
                  <a:pt x="1438" y="558"/>
                </a:cubicBezTo>
                <a:cubicBezTo>
                  <a:pt x="1438" y="558"/>
                  <a:pt x="1465" y="548"/>
                  <a:pt x="1446" y="542"/>
                </a:cubicBezTo>
                <a:cubicBezTo>
                  <a:pt x="1428" y="537"/>
                  <a:pt x="1400" y="547"/>
                  <a:pt x="1400" y="547"/>
                </a:cubicBezTo>
                <a:cubicBezTo>
                  <a:pt x="1398" y="555"/>
                  <a:pt x="1398" y="555"/>
                  <a:pt x="1398" y="555"/>
                </a:cubicBezTo>
                <a:cubicBezTo>
                  <a:pt x="1386" y="555"/>
                  <a:pt x="1386" y="555"/>
                  <a:pt x="1386" y="555"/>
                </a:cubicBezTo>
                <a:cubicBezTo>
                  <a:pt x="1386" y="555"/>
                  <a:pt x="1380" y="565"/>
                  <a:pt x="1372" y="565"/>
                </a:cubicBezTo>
                <a:cubicBezTo>
                  <a:pt x="1365" y="565"/>
                  <a:pt x="1344" y="572"/>
                  <a:pt x="1344" y="572"/>
                </a:cubicBezTo>
                <a:cubicBezTo>
                  <a:pt x="1344" y="572"/>
                  <a:pt x="1328" y="585"/>
                  <a:pt x="1322" y="585"/>
                </a:cubicBezTo>
                <a:cubicBezTo>
                  <a:pt x="1317" y="585"/>
                  <a:pt x="1336" y="566"/>
                  <a:pt x="1336" y="566"/>
                </a:cubicBezTo>
                <a:cubicBezTo>
                  <a:pt x="1336" y="566"/>
                  <a:pt x="1317" y="558"/>
                  <a:pt x="1317" y="547"/>
                </a:cubicBezTo>
                <a:cubicBezTo>
                  <a:pt x="1317" y="537"/>
                  <a:pt x="1317" y="528"/>
                  <a:pt x="1317" y="528"/>
                </a:cubicBezTo>
                <a:cubicBezTo>
                  <a:pt x="1332" y="513"/>
                  <a:pt x="1332" y="513"/>
                  <a:pt x="1332" y="513"/>
                </a:cubicBezTo>
                <a:cubicBezTo>
                  <a:pt x="1308" y="513"/>
                  <a:pt x="1308" y="513"/>
                  <a:pt x="1308" y="513"/>
                </a:cubicBezTo>
                <a:cubicBezTo>
                  <a:pt x="1308" y="513"/>
                  <a:pt x="1299" y="518"/>
                  <a:pt x="1296" y="518"/>
                </a:cubicBezTo>
                <a:cubicBezTo>
                  <a:pt x="1296" y="518"/>
                  <a:pt x="1267" y="524"/>
                  <a:pt x="1261" y="518"/>
                </a:cubicBezTo>
                <a:cubicBezTo>
                  <a:pt x="1255" y="512"/>
                  <a:pt x="1281" y="498"/>
                  <a:pt x="1281" y="498"/>
                </a:cubicBezTo>
                <a:cubicBezTo>
                  <a:pt x="1796" y="74"/>
                  <a:pt x="1796" y="74"/>
                  <a:pt x="1796" y="74"/>
                </a:cubicBezTo>
                <a:cubicBezTo>
                  <a:pt x="1784" y="74"/>
                  <a:pt x="1784" y="74"/>
                  <a:pt x="1784" y="74"/>
                </a:cubicBezTo>
                <a:cubicBezTo>
                  <a:pt x="1784" y="74"/>
                  <a:pt x="1781" y="51"/>
                  <a:pt x="1755" y="53"/>
                </a:cubicBezTo>
                <a:cubicBezTo>
                  <a:pt x="1729" y="55"/>
                  <a:pt x="1698" y="64"/>
                  <a:pt x="1694" y="64"/>
                </a:cubicBezTo>
                <a:cubicBezTo>
                  <a:pt x="1690" y="64"/>
                  <a:pt x="1663" y="50"/>
                  <a:pt x="1659" y="48"/>
                </a:cubicBezTo>
                <a:cubicBezTo>
                  <a:pt x="1655" y="46"/>
                  <a:pt x="1605" y="47"/>
                  <a:pt x="1605" y="47"/>
                </a:cubicBezTo>
                <a:cubicBezTo>
                  <a:pt x="1605" y="47"/>
                  <a:pt x="1589" y="39"/>
                  <a:pt x="1571" y="37"/>
                </a:cubicBezTo>
                <a:cubicBezTo>
                  <a:pt x="1553" y="35"/>
                  <a:pt x="1482" y="38"/>
                  <a:pt x="1479" y="38"/>
                </a:cubicBezTo>
                <a:cubicBezTo>
                  <a:pt x="1476" y="38"/>
                  <a:pt x="1482" y="24"/>
                  <a:pt x="1482" y="24"/>
                </a:cubicBezTo>
                <a:cubicBezTo>
                  <a:pt x="1482" y="24"/>
                  <a:pt x="1446" y="19"/>
                  <a:pt x="1441" y="18"/>
                </a:cubicBezTo>
                <a:cubicBezTo>
                  <a:pt x="1436" y="17"/>
                  <a:pt x="1403" y="24"/>
                  <a:pt x="1403" y="24"/>
                </a:cubicBezTo>
                <a:cubicBezTo>
                  <a:pt x="1423" y="2"/>
                  <a:pt x="1423" y="2"/>
                  <a:pt x="1423" y="2"/>
                </a:cubicBezTo>
                <a:cubicBezTo>
                  <a:pt x="1368" y="24"/>
                  <a:pt x="1368" y="24"/>
                  <a:pt x="1368" y="24"/>
                </a:cubicBezTo>
                <a:cubicBezTo>
                  <a:pt x="1389" y="2"/>
                  <a:pt x="1389" y="2"/>
                  <a:pt x="1389" y="2"/>
                </a:cubicBezTo>
                <a:cubicBezTo>
                  <a:pt x="1369" y="0"/>
                  <a:pt x="1369" y="0"/>
                  <a:pt x="1369" y="0"/>
                </a:cubicBezTo>
                <a:cubicBezTo>
                  <a:pt x="1369" y="0"/>
                  <a:pt x="1338" y="22"/>
                  <a:pt x="1308" y="22"/>
                </a:cubicBezTo>
                <a:cubicBezTo>
                  <a:pt x="1278" y="22"/>
                  <a:pt x="1232" y="16"/>
                  <a:pt x="1224" y="24"/>
                </a:cubicBezTo>
                <a:cubicBezTo>
                  <a:pt x="1216" y="32"/>
                  <a:pt x="1186" y="39"/>
                  <a:pt x="1186" y="39"/>
                </a:cubicBezTo>
                <a:cubicBezTo>
                  <a:pt x="1186" y="39"/>
                  <a:pt x="1137" y="39"/>
                  <a:pt x="1111" y="42"/>
                </a:cubicBezTo>
                <a:cubicBezTo>
                  <a:pt x="1085" y="45"/>
                  <a:pt x="1024" y="91"/>
                  <a:pt x="982" y="97"/>
                </a:cubicBezTo>
                <a:cubicBezTo>
                  <a:pt x="940" y="103"/>
                  <a:pt x="888" y="107"/>
                  <a:pt x="888" y="107"/>
                </a:cubicBezTo>
                <a:cubicBezTo>
                  <a:pt x="888" y="107"/>
                  <a:pt x="825" y="128"/>
                  <a:pt x="828" y="133"/>
                </a:cubicBezTo>
                <a:cubicBezTo>
                  <a:pt x="831" y="138"/>
                  <a:pt x="852" y="149"/>
                  <a:pt x="852" y="149"/>
                </a:cubicBezTo>
                <a:cubicBezTo>
                  <a:pt x="852" y="149"/>
                  <a:pt x="865" y="172"/>
                  <a:pt x="859" y="175"/>
                </a:cubicBezTo>
                <a:cubicBezTo>
                  <a:pt x="853" y="178"/>
                  <a:pt x="844" y="187"/>
                  <a:pt x="844" y="187"/>
                </a:cubicBezTo>
                <a:cubicBezTo>
                  <a:pt x="904" y="188"/>
                  <a:pt x="904" y="188"/>
                  <a:pt x="904" y="188"/>
                </a:cubicBezTo>
                <a:cubicBezTo>
                  <a:pt x="885" y="211"/>
                  <a:pt x="885" y="211"/>
                  <a:pt x="885" y="211"/>
                </a:cubicBezTo>
                <a:cubicBezTo>
                  <a:pt x="929" y="213"/>
                  <a:pt x="929" y="213"/>
                  <a:pt x="929" y="213"/>
                </a:cubicBezTo>
                <a:cubicBezTo>
                  <a:pt x="922" y="225"/>
                  <a:pt x="922" y="225"/>
                  <a:pt x="922" y="225"/>
                </a:cubicBezTo>
                <a:cubicBezTo>
                  <a:pt x="886" y="224"/>
                  <a:pt x="886" y="224"/>
                  <a:pt x="886" y="224"/>
                </a:cubicBezTo>
                <a:cubicBezTo>
                  <a:pt x="879" y="232"/>
                  <a:pt x="879" y="232"/>
                  <a:pt x="879" y="232"/>
                </a:cubicBezTo>
                <a:cubicBezTo>
                  <a:pt x="857" y="232"/>
                  <a:pt x="857" y="232"/>
                  <a:pt x="857" y="232"/>
                </a:cubicBezTo>
                <a:cubicBezTo>
                  <a:pt x="857" y="232"/>
                  <a:pt x="823" y="238"/>
                  <a:pt x="798" y="238"/>
                </a:cubicBezTo>
                <a:cubicBezTo>
                  <a:pt x="773" y="238"/>
                  <a:pt x="778" y="228"/>
                  <a:pt x="792" y="223"/>
                </a:cubicBezTo>
                <a:cubicBezTo>
                  <a:pt x="806" y="218"/>
                  <a:pt x="764" y="215"/>
                  <a:pt x="764" y="215"/>
                </a:cubicBezTo>
                <a:cubicBezTo>
                  <a:pt x="764" y="215"/>
                  <a:pt x="716" y="213"/>
                  <a:pt x="714" y="221"/>
                </a:cubicBezTo>
                <a:cubicBezTo>
                  <a:pt x="712" y="229"/>
                  <a:pt x="716" y="234"/>
                  <a:pt x="716" y="234"/>
                </a:cubicBezTo>
                <a:cubicBezTo>
                  <a:pt x="716" y="234"/>
                  <a:pt x="681" y="236"/>
                  <a:pt x="658" y="239"/>
                </a:cubicBezTo>
                <a:cubicBezTo>
                  <a:pt x="635" y="242"/>
                  <a:pt x="567" y="255"/>
                  <a:pt x="584" y="261"/>
                </a:cubicBezTo>
                <a:cubicBezTo>
                  <a:pt x="601" y="267"/>
                  <a:pt x="624" y="270"/>
                  <a:pt x="624" y="270"/>
                </a:cubicBezTo>
                <a:cubicBezTo>
                  <a:pt x="595" y="280"/>
                  <a:pt x="595" y="280"/>
                  <a:pt x="595" y="280"/>
                </a:cubicBezTo>
                <a:cubicBezTo>
                  <a:pt x="587" y="307"/>
                  <a:pt x="587" y="307"/>
                  <a:pt x="587" y="307"/>
                </a:cubicBezTo>
                <a:cubicBezTo>
                  <a:pt x="587" y="307"/>
                  <a:pt x="611" y="311"/>
                  <a:pt x="627" y="311"/>
                </a:cubicBezTo>
                <a:cubicBezTo>
                  <a:pt x="643" y="311"/>
                  <a:pt x="657" y="308"/>
                  <a:pt x="657" y="308"/>
                </a:cubicBezTo>
                <a:cubicBezTo>
                  <a:pt x="686" y="316"/>
                  <a:pt x="686" y="316"/>
                  <a:pt x="686" y="316"/>
                </a:cubicBezTo>
                <a:cubicBezTo>
                  <a:pt x="695" y="304"/>
                  <a:pt x="695" y="304"/>
                  <a:pt x="695" y="304"/>
                </a:cubicBezTo>
                <a:cubicBezTo>
                  <a:pt x="704" y="315"/>
                  <a:pt x="704" y="315"/>
                  <a:pt x="704" y="315"/>
                </a:cubicBezTo>
                <a:cubicBezTo>
                  <a:pt x="704" y="315"/>
                  <a:pt x="736" y="297"/>
                  <a:pt x="741" y="297"/>
                </a:cubicBezTo>
                <a:cubicBezTo>
                  <a:pt x="746" y="297"/>
                  <a:pt x="754" y="303"/>
                  <a:pt x="764" y="299"/>
                </a:cubicBezTo>
                <a:cubicBezTo>
                  <a:pt x="774" y="295"/>
                  <a:pt x="792" y="281"/>
                  <a:pt x="793" y="290"/>
                </a:cubicBezTo>
                <a:cubicBezTo>
                  <a:pt x="794" y="299"/>
                  <a:pt x="784" y="311"/>
                  <a:pt x="784" y="311"/>
                </a:cubicBezTo>
                <a:cubicBezTo>
                  <a:pt x="746" y="312"/>
                  <a:pt x="746" y="312"/>
                  <a:pt x="746" y="312"/>
                </a:cubicBezTo>
                <a:cubicBezTo>
                  <a:pt x="751" y="333"/>
                  <a:pt x="751" y="333"/>
                  <a:pt x="751" y="333"/>
                </a:cubicBezTo>
                <a:cubicBezTo>
                  <a:pt x="751" y="333"/>
                  <a:pt x="723" y="360"/>
                  <a:pt x="705" y="361"/>
                </a:cubicBezTo>
                <a:cubicBezTo>
                  <a:pt x="687" y="362"/>
                  <a:pt x="667" y="362"/>
                  <a:pt x="667" y="362"/>
                </a:cubicBezTo>
                <a:cubicBezTo>
                  <a:pt x="657" y="350"/>
                  <a:pt x="657" y="350"/>
                  <a:pt x="657" y="350"/>
                </a:cubicBezTo>
                <a:cubicBezTo>
                  <a:pt x="645" y="357"/>
                  <a:pt x="645" y="357"/>
                  <a:pt x="645" y="357"/>
                </a:cubicBezTo>
                <a:cubicBezTo>
                  <a:pt x="645" y="365"/>
                  <a:pt x="645" y="365"/>
                  <a:pt x="645" y="365"/>
                </a:cubicBezTo>
                <a:cubicBezTo>
                  <a:pt x="645" y="365"/>
                  <a:pt x="604" y="389"/>
                  <a:pt x="591" y="381"/>
                </a:cubicBezTo>
                <a:cubicBezTo>
                  <a:pt x="578" y="373"/>
                  <a:pt x="571" y="371"/>
                  <a:pt x="571" y="371"/>
                </a:cubicBezTo>
                <a:cubicBezTo>
                  <a:pt x="509" y="406"/>
                  <a:pt x="509" y="406"/>
                  <a:pt x="509" y="406"/>
                </a:cubicBezTo>
                <a:cubicBezTo>
                  <a:pt x="495" y="418"/>
                  <a:pt x="495" y="418"/>
                  <a:pt x="495" y="418"/>
                </a:cubicBezTo>
                <a:cubicBezTo>
                  <a:pt x="492" y="404"/>
                  <a:pt x="492" y="404"/>
                  <a:pt x="492" y="404"/>
                </a:cubicBezTo>
                <a:cubicBezTo>
                  <a:pt x="492" y="404"/>
                  <a:pt x="467" y="415"/>
                  <a:pt x="453" y="420"/>
                </a:cubicBezTo>
                <a:cubicBezTo>
                  <a:pt x="439" y="425"/>
                  <a:pt x="429" y="440"/>
                  <a:pt x="429" y="440"/>
                </a:cubicBezTo>
                <a:cubicBezTo>
                  <a:pt x="409" y="434"/>
                  <a:pt x="409" y="434"/>
                  <a:pt x="409" y="434"/>
                </a:cubicBezTo>
                <a:cubicBezTo>
                  <a:pt x="409" y="447"/>
                  <a:pt x="409" y="447"/>
                  <a:pt x="409" y="447"/>
                </a:cubicBezTo>
                <a:cubicBezTo>
                  <a:pt x="409" y="447"/>
                  <a:pt x="396" y="441"/>
                  <a:pt x="393" y="447"/>
                </a:cubicBezTo>
                <a:cubicBezTo>
                  <a:pt x="390" y="453"/>
                  <a:pt x="390" y="462"/>
                  <a:pt x="390" y="462"/>
                </a:cubicBezTo>
                <a:cubicBezTo>
                  <a:pt x="383" y="471"/>
                  <a:pt x="383" y="471"/>
                  <a:pt x="383" y="471"/>
                </a:cubicBezTo>
                <a:cubicBezTo>
                  <a:pt x="423" y="457"/>
                  <a:pt x="423" y="457"/>
                  <a:pt x="423" y="457"/>
                </a:cubicBezTo>
                <a:cubicBezTo>
                  <a:pt x="408" y="469"/>
                  <a:pt x="408" y="469"/>
                  <a:pt x="408" y="469"/>
                </a:cubicBezTo>
                <a:cubicBezTo>
                  <a:pt x="408" y="475"/>
                  <a:pt x="408" y="475"/>
                  <a:pt x="408" y="475"/>
                </a:cubicBezTo>
                <a:cubicBezTo>
                  <a:pt x="395" y="483"/>
                  <a:pt x="395" y="483"/>
                  <a:pt x="395" y="483"/>
                </a:cubicBezTo>
                <a:cubicBezTo>
                  <a:pt x="395" y="483"/>
                  <a:pt x="445" y="482"/>
                  <a:pt x="436" y="491"/>
                </a:cubicBezTo>
                <a:cubicBezTo>
                  <a:pt x="427" y="500"/>
                  <a:pt x="405" y="498"/>
                  <a:pt x="405" y="498"/>
                </a:cubicBezTo>
                <a:cubicBezTo>
                  <a:pt x="388" y="502"/>
                  <a:pt x="388" y="502"/>
                  <a:pt x="388" y="502"/>
                </a:cubicBezTo>
                <a:cubicBezTo>
                  <a:pt x="396" y="494"/>
                  <a:pt x="396" y="494"/>
                  <a:pt x="396" y="494"/>
                </a:cubicBezTo>
                <a:cubicBezTo>
                  <a:pt x="387" y="489"/>
                  <a:pt x="387" y="489"/>
                  <a:pt x="387" y="489"/>
                </a:cubicBezTo>
                <a:cubicBezTo>
                  <a:pt x="387" y="489"/>
                  <a:pt x="358" y="500"/>
                  <a:pt x="359" y="503"/>
                </a:cubicBezTo>
                <a:cubicBezTo>
                  <a:pt x="360" y="506"/>
                  <a:pt x="366" y="510"/>
                  <a:pt x="366" y="510"/>
                </a:cubicBezTo>
                <a:cubicBezTo>
                  <a:pt x="366" y="510"/>
                  <a:pt x="355" y="537"/>
                  <a:pt x="359" y="538"/>
                </a:cubicBezTo>
                <a:cubicBezTo>
                  <a:pt x="363" y="539"/>
                  <a:pt x="406" y="536"/>
                  <a:pt x="406" y="536"/>
                </a:cubicBezTo>
                <a:cubicBezTo>
                  <a:pt x="438" y="518"/>
                  <a:pt x="438" y="518"/>
                  <a:pt x="438" y="518"/>
                </a:cubicBezTo>
                <a:cubicBezTo>
                  <a:pt x="485" y="499"/>
                  <a:pt x="485" y="499"/>
                  <a:pt x="485" y="499"/>
                </a:cubicBezTo>
                <a:cubicBezTo>
                  <a:pt x="485" y="499"/>
                  <a:pt x="441" y="520"/>
                  <a:pt x="436" y="528"/>
                </a:cubicBezTo>
                <a:cubicBezTo>
                  <a:pt x="431" y="536"/>
                  <a:pt x="432" y="552"/>
                  <a:pt x="425" y="554"/>
                </a:cubicBezTo>
                <a:cubicBezTo>
                  <a:pt x="418" y="556"/>
                  <a:pt x="406" y="549"/>
                  <a:pt x="400" y="558"/>
                </a:cubicBezTo>
                <a:cubicBezTo>
                  <a:pt x="394" y="567"/>
                  <a:pt x="390" y="577"/>
                  <a:pt x="385" y="582"/>
                </a:cubicBezTo>
                <a:cubicBezTo>
                  <a:pt x="380" y="587"/>
                  <a:pt x="365" y="596"/>
                  <a:pt x="365" y="596"/>
                </a:cubicBezTo>
                <a:cubicBezTo>
                  <a:pt x="401" y="592"/>
                  <a:pt x="401" y="592"/>
                  <a:pt x="401" y="592"/>
                </a:cubicBezTo>
                <a:cubicBezTo>
                  <a:pt x="394" y="604"/>
                  <a:pt x="394" y="604"/>
                  <a:pt x="394" y="604"/>
                </a:cubicBezTo>
                <a:cubicBezTo>
                  <a:pt x="394" y="604"/>
                  <a:pt x="424" y="573"/>
                  <a:pt x="441" y="576"/>
                </a:cubicBezTo>
                <a:cubicBezTo>
                  <a:pt x="458" y="579"/>
                  <a:pt x="449" y="584"/>
                  <a:pt x="449" y="584"/>
                </a:cubicBezTo>
                <a:cubicBezTo>
                  <a:pt x="465" y="582"/>
                  <a:pt x="465" y="582"/>
                  <a:pt x="465" y="582"/>
                </a:cubicBezTo>
                <a:cubicBezTo>
                  <a:pt x="465" y="582"/>
                  <a:pt x="452" y="607"/>
                  <a:pt x="466" y="607"/>
                </a:cubicBezTo>
                <a:cubicBezTo>
                  <a:pt x="480" y="607"/>
                  <a:pt x="497" y="585"/>
                  <a:pt x="497" y="585"/>
                </a:cubicBezTo>
                <a:cubicBezTo>
                  <a:pt x="525" y="572"/>
                  <a:pt x="525" y="572"/>
                  <a:pt x="525" y="572"/>
                </a:cubicBezTo>
                <a:cubicBezTo>
                  <a:pt x="532" y="580"/>
                  <a:pt x="532" y="580"/>
                  <a:pt x="532" y="580"/>
                </a:cubicBezTo>
                <a:cubicBezTo>
                  <a:pt x="512" y="582"/>
                  <a:pt x="512" y="582"/>
                  <a:pt x="512" y="582"/>
                </a:cubicBezTo>
                <a:cubicBezTo>
                  <a:pt x="512" y="582"/>
                  <a:pt x="498" y="596"/>
                  <a:pt x="509" y="596"/>
                </a:cubicBezTo>
                <a:cubicBezTo>
                  <a:pt x="520" y="596"/>
                  <a:pt x="566" y="583"/>
                  <a:pt x="566" y="583"/>
                </a:cubicBezTo>
                <a:cubicBezTo>
                  <a:pt x="594" y="571"/>
                  <a:pt x="594" y="571"/>
                  <a:pt x="594" y="571"/>
                </a:cubicBezTo>
                <a:cubicBezTo>
                  <a:pt x="562" y="588"/>
                  <a:pt x="562" y="588"/>
                  <a:pt x="562" y="588"/>
                </a:cubicBezTo>
                <a:cubicBezTo>
                  <a:pt x="562" y="598"/>
                  <a:pt x="562" y="598"/>
                  <a:pt x="562" y="598"/>
                </a:cubicBezTo>
                <a:cubicBezTo>
                  <a:pt x="562" y="598"/>
                  <a:pt x="544" y="599"/>
                  <a:pt x="533" y="603"/>
                </a:cubicBezTo>
                <a:cubicBezTo>
                  <a:pt x="522" y="607"/>
                  <a:pt x="514" y="620"/>
                  <a:pt x="514" y="620"/>
                </a:cubicBezTo>
                <a:cubicBezTo>
                  <a:pt x="494" y="622"/>
                  <a:pt x="494" y="622"/>
                  <a:pt x="494" y="622"/>
                </a:cubicBezTo>
                <a:cubicBezTo>
                  <a:pt x="470" y="642"/>
                  <a:pt x="470" y="642"/>
                  <a:pt x="470" y="642"/>
                </a:cubicBezTo>
                <a:cubicBezTo>
                  <a:pt x="471" y="651"/>
                  <a:pt x="471" y="651"/>
                  <a:pt x="471" y="651"/>
                </a:cubicBezTo>
                <a:cubicBezTo>
                  <a:pt x="444" y="654"/>
                  <a:pt x="444" y="654"/>
                  <a:pt x="444" y="654"/>
                </a:cubicBezTo>
                <a:cubicBezTo>
                  <a:pt x="444" y="654"/>
                  <a:pt x="399" y="663"/>
                  <a:pt x="394" y="670"/>
                </a:cubicBezTo>
                <a:cubicBezTo>
                  <a:pt x="389" y="677"/>
                  <a:pt x="392" y="691"/>
                  <a:pt x="383" y="691"/>
                </a:cubicBezTo>
                <a:cubicBezTo>
                  <a:pt x="374" y="691"/>
                  <a:pt x="347" y="691"/>
                  <a:pt x="331" y="693"/>
                </a:cubicBezTo>
                <a:cubicBezTo>
                  <a:pt x="315" y="695"/>
                  <a:pt x="262" y="734"/>
                  <a:pt x="262" y="734"/>
                </a:cubicBezTo>
                <a:cubicBezTo>
                  <a:pt x="247" y="737"/>
                  <a:pt x="247" y="737"/>
                  <a:pt x="247" y="737"/>
                </a:cubicBezTo>
                <a:cubicBezTo>
                  <a:pt x="238" y="747"/>
                  <a:pt x="238" y="747"/>
                  <a:pt x="238" y="747"/>
                </a:cubicBezTo>
                <a:cubicBezTo>
                  <a:pt x="237" y="736"/>
                  <a:pt x="237" y="736"/>
                  <a:pt x="237" y="736"/>
                </a:cubicBezTo>
                <a:cubicBezTo>
                  <a:pt x="237" y="736"/>
                  <a:pt x="205" y="732"/>
                  <a:pt x="194" y="738"/>
                </a:cubicBezTo>
                <a:cubicBezTo>
                  <a:pt x="183" y="744"/>
                  <a:pt x="159" y="754"/>
                  <a:pt x="159" y="754"/>
                </a:cubicBezTo>
                <a:cubicBezTo>
                  <a:pt x="150" y="752"/>
                  <a:pt x="150" y="752"/>
                  <a:pt x="150" y="752"/>
                </a:cubicBezTo>
                <a:cubicBezTo>
                  <a:pt x="151" y="760"/>
                  <a:pt x="151" y="760"/>
                  <a:pt x="151" y="760"/>
                </a:cubicBezTo>
                <a:cubicBezTo>
                  <a:pt x="132" y="763"/>
                  <a:pt x="132" y="763"/>
                  <a:pt x="132" y="763"/>
                </a:cubicBezTo>
                <a:cubicBezTo>
                  <a:pt x="125" y="769"/>
                  <a:pt x="125" y="769"/>
                  <a:pt x="125" y="769"/>
                </a:cubicBezTo>
                <a:cubicBezTo>
                  <a:pt x="109" y="767"/>
                  <a:pt x="109" y="767"/>
                  <a:pt x="109" y="767"/>
                </a:cubicBezTo>
                <a:cubicBezTo>
                  <a:pt x="92" y="782"/>
                  <a:pt x="92" y="782"/>
                  <a:pt x="92" y="782"/>
                </a:cubicBezTo>
                <a:cubicBezTo>
                  <a:pt x="97" y="788"/>
                  <a:pt x="97" y="788"/>
                  <a:pt x="97" y="788"/>
                </a:cubicBezTo>
                <a:cubicBezTo>
                  <a:pt x="107" y="776"/>
                  <a:pt x="107" y="776"/>
                  <a:pt x="107" y="776"/>
                </a:cubicBezTo>
                <a:cubicBezTo>
                  <a:pt x="120" y="783"/>
                  <a:pt x="120" y="783"/>
                  <a:pt x="120" y="783"/>
                </a:cubicBezTo>
                <a:cubicBezTo>
                  <a:pt x="134" y="771"/>
                  <a:pt x="134" y="771"/>
                  <a:pt x="134" y="771"/>
                </a:cubicBezTo>
                <a:cubicBezTo>
                  <a:pt x="135" y="779"/>
                  <a:pt x="135" y="779"/>
                  <a:pt x="135" y="779"/>
                </a:cubicBezTo>
                <a:cubicBezTo>
                  <a:pt x="135" y="779"/>
                  <a:pt x="156" y="778"/>
                  <a:pt x="164" y="771"/>
                </a:cubicBezTo>
                <a:cubicBezTo>
                  <a:pt x="172" y="764"/>
                  <a:pt x="188" y="750"/>
                  <a:pt x="197" y="748"/>
                </a:cubicBezTo>
                <a:cubicBezTo>
                  <a:pt x="206" y="746"/>
                  <a:pt x="198" y="762"/>
                  <a:pt x="211" y="762"/>
                </a:cubicBezTo>
                <a:cubicBezTo>
                  <a:pt x="224" y="762"/>
                  <a:pt x="261" y="746"/>
                  <a:pt x="261" y="746"/>
                </a:cubicBezTo>
                <a:cubicBezTo>
                  <a:pt x="283" y="752"/>
                  <a:pt x="283" y="752"/>
                  <a:pt x="283" y="752"/>
                </a:cubicBezTo>
                <a:cubicBezTo>
                  <a:pt x="295" y="740"/>
                  <a:pt x="295" y="740"/>
                  <a:pt x="295" y="740"/>
                </a:cubicBezTo>
                <a:cubicBezTo>
                  <a:pt x="295" y="740"/>
                  <a:pt x="332" y="738"/>
                  <a:pt x="343" y="729"/>
                </a:cubicBezTo>
                <a:cubicBezTo>
                  <a:pt x="354" y="720"/>
                  <a:pt x="366" y="706"/>
                  <a:pt x="375" y="705"/>
                </a:cubicBezTo>
                <a:cubicBezTo>
                  <a:pt x="384" y="704"/>
                  <a:pt x="396" y="704"/>
                  <a:pt x="396" y="704"/>
                </a:cubicBezTo>
                <a:cubicBezTo>
                  <a:pt x="400" y="697"/>
                  <a:pt x="400" y="697"/>
                  <a:pt x="400" y="697"/>
                </a:cubicBezTo>
                <a:cubicBezTo>
                  <a:pt x="424" y="697"/>
                  <a:pt x="424" y="697"/>
                  <a:pt x="424" y="697"/>
                </a:cubicBezTo>
                <a:cubicBezTo>
                  <a:pt x="431" y="691"/>
                  <a:pt x="431" y="691"/>
                  <a:pt x="431" y="691"/>
                </a:cubicBezTo>
                <a:cubicBezTo>
                  <a:pt x="431" y="691"/>
                  <a:pt x="464" y="684"/>
                  <a:pt x="479" y="677"/>
                </a:cubicBezTo>
                <a:cubicBezTo>
                  <a:pt x="494" y="670"/>
                  <a:pt x="509" y="656"/>
                  <a:pt x="509" y="656"/>
                </a:cubicBezTo>
                <a:cubicBezTo>
                  <a:pt x="550" y="650"/>
                  <a:pt x="550" y="650"/>
                  <a:pt x="550" y="650"/>
                </a:cubicBezTo>
                <a:cubicBezTo>
                  <a:pt x="588" y="628"/>
                  <a:pt x="588" y="628"/>
                  <a:pt x="588" y="628"/>
                </a:cubicBezTo>
                <a:cubicBezTo>
                  <a:pt x="588" y="628"/>
                  <a:pt x="632" y="627"/>
                  <a:pt x="639" y="620"/>
                </a:cubicBezTo>
                <a:cubicBezTo>
                  <a:pt x="646" y="613"/>
                  <a:pt x="659" y="601"/>
                  <a:pt x="659" y="601"/>
                </a:cubicBezTo>
                <a:cubicBezTo>
                  <a:pt x="659" y="601"/>
                  <a:pt x="701" y="594"/>
                  <a:pt x="705" y="586"/>
                </a:cubicBezTo>
                <a:cubicBezTo>
                  <a:pt x="709" y="578"/>
                  <a:pt x="694" y="578"/>
                  <a:pt x="694" y="578"/>
                </a:cubicBezTo>
                <a:cubicBezTo>
                  <a:pt x="694" y="578"/>
                  <a:pt x="717" y="562"/>
                  <a:pt x="726" y="557"/>
                </a:cubicBezTo>
                <a:cubicBezTo>
                  <a:pt x="735" y="552"/>
                  <a:pt x="762" y="545"/>
                  <a:pt x="762" y="545"/>
                </a:cubicBezTo>
                <a:cubicBezTo>
                  <a:pt x="813" y="526"/>
                  <a:pt x="813" y="526"/>
                  <a:pt x="813" y="526"/>
                </a:cubicBezTo>
                <a:cubicBezTo>
                  <a:pt x="807" y="513"/>
                  <a:pt x="807" y="513"/>
                  <a:pt x="807" y="513"/>
                </a:cubicBezTo>
                <a:cubicBezTo>
                  <a:pt x="807" y="513"/>
                  <a:pt x="830" y="519"/>
                  <a:pt x="837" y="514"/>
                </a:cubicBezTo>
                <a:cubicBezTo>
                  <a:pt x="844" y="509"/>
                  <a:pt x="877" y="494"/>
                  <a:pt x="877" y="494"/>
                </a:cubicBezTo>
                <a:cubicBezTo>
                  <a:pt x="877" y="494"/>
                  <a:pt x="935" y="470"/>
                  <a:pt x="943" y="467"/>
                </a:cubicBezTo>
                <a:cubicBezTo>
                  <a:pt x="951" y="464"/>
                  <a:pt x="981" y="485"/>
                  <a:pt x="981" y="485"/>
                </a:cubicBezTo>
                <a:cubicBezTo>
                  <a:pt x="957" y="485"/>
                  <a:pt x="957" y="485"/>
                  <a:pt x="957" y="485"/>
                </a:cubicBezTo>
                <a:cubicBezTo>
                  <a:pt x="944" y="477"/>
                  <a:pt x="944" y="477"/>
                  <a:pt x="944" y="477"/>
                </a:cubicBezTo>
                <a:cubicBezTo>
                  <a:pt x="921" y="493"/>
                  <a:pt x="921" y="493"/>
                  <a:pt x="921" y="493"/>
                </a:cubicBezTo>
                <a:cubicBezTo>
                  <a:pt x="898" y="493"/>
                  <a:pt x="898" y="493"/>
                  <a:pt x="898" y="493"/>
                </a:cubicBezTo>
                <a:cubicBezTo>
                  <a:pt x="898" y="493"/>
                  <a:pt x="875" y="515"/>
                  <a:pt x="866" y="518"/>
                </a:cubicBezTo>
                <a:cubicBezTo>
                  <a:pt x="857" y="521"/>
                  <a:pt x="818" y="527"/>
                  <a:pt x="822" y="536"/>
                </a:cubicBezTo>
                <a:cubicBezTo>
                  <a:pt x="826" y="545"/>
                  <a:pt x="846" y="544"/>
                  <a:pt x="846" y="544"/>
                </a:cubicBezTo>
                <a:cubicBezTo>
                  <a:pt x="846" y="544"/>
                  <a:pt x="826" y="552"/>
                  <a:pt x="822" y="552"/>
                </a:cubicBezTo>
                <a:cubicBezTo>
                  <a:pt x="818" y="552"/>
                  <a:pt x="789" y="551"/>
                  <a:pt x="789" y="557"/>
                </a:cubicBezTo>
                <a:cubicBezTo>
                  <a:pt x="789" y="563"/>
                  <a:pt x="792" y="576"/>
                  <a:pt x="812" y="568"/>
                </a:cubicBezTo>
                <a:cubicBezTo>
                  <a:pt x="832" y="560"/>
                  <a:pt x="876" y="536"/>
                  <a:pt x="894" y="532"/>
                </a:cubicBezTo>
                <a:cubicBezTo>
                  <a:pt x="912" y="528"/>
                  <a:pt x="944" y="537"/>
                  <a:pt x="958" y="530"/>
                </a:cubicBezTo>
                <a:cubicBezTo>
                  <a:pt x="972" y="523"/>
                  <a:pt x="994" y="502"/>
                  <a:pt x="994" y="502"/>
                </a:cubicBezTo>
                <a:cubicBezTo>
                  <a:pt x="992" y="492"/>
                  <a:pt x="992" y="492"/>
                  <a:pt x="992" y="492"/>
                </a:cubicBezTo>
                <a:cubicBezTo>
                  <a:pt x="992" y="492"/>
                  <a:pt x="1046" y="471"/>
                  <a:pt x="1056" y="472"/>
                </a:cubicBezTo>
                <a:cubicBezTo>
                  <a:pt x="1066" y="473"/>
                  <a:pt x="1069" y="483"/>
                  <a:pt x="1069" y="483"/>
                </a:cubicBezTo>
                <a:cubicBezTo>
                  <a:pt x="1111" y="470"/>
                  <a:pt x="1111" y="470"/>
                  <a:pt x="1111" y="470"/>
                </a:cubicBezTo>
                <a:cubicBezTo>
                  <a:pt x="1083" y="492"/>
                  <a:pt x="1083" y="492"/>
                  <a:pt x="1083" y="492"/>
                </a:cubicBezTo>
                <a:lnTo>
                  <a:pt x="1097" y="498"/>
                </a:lnTo>
                <a:close/>
                <a:moveTo>
                  <a:pt x="3659" y="1179"/>
                </a:moveTo>
                <a:cubicBezTo>
                  <a:pt x="3647" y="1179"/>
                  <a:pt x="3656" y="1170"/>
                  <a:pt x="3643" y="1170"/>
                </a:cubicBezTo>
                <a:cubicBezTo>
                  <a:pt x="3630" y="1170"/>
                  <a:pt x="3619" y="1191"/>
                  <a:pt x="3619" y="1191"/>
                </a:cubicBezTo>
                <a:cubicBezTo>
                  <a:pt x="3592" y="1210"/>
                  <a:pt x="3592" y="1210"/>
                  <a:pt x="3592" y="1210"/>
                </a:cubicBezTo>
                <a:cubicBezTo>
                  <a:pt x="3592" y="1224"/>
                  <a:pt x="3592" y="1224"/>
                  <a:pt x="3592" y="1224"/>
                </a:cubicBezTo>
                <a:cubicBezTo>
                  <a:pt x="3592" y="1224"/>
                  <a:pt x="3584" y="1232"/>
                  <a:pt x="3578" y="1232"/>
                </a:cubicBezTo>
                <a:cubicBezTo>
                  <a:pt x="3572" y="1232"/>
                  <a:pt x="3569" y="1254"/>
                  <a:pt x="3569" y="1261"/>
                </a:cubicBezTo>
                <a:cubicBezTo>
                  <a:pt x="3569" y="1268"/>
                  <a:pt x="3562" y="1261"/>
                  <a:pt x="3552" y="1261"/>
                </a:cubicBezTo>
                <a:cubicBezTo>
                  <a:pt x="3543" y="1261"/>
                  <a:pt x="3532" y="1282"/>
                  <a:pt x="3532" y="1282"/>
                </a:cubicBezTo>
                <a:cubicBezTo>
                  <a:pt x="3532" y="1282"/>
                  <a:pt x="3524" y="1283"/>
                  <a:pt x="3512" y="1283"/>
                </a:cubicBezTo>
                <a:cubicBezTo>
                  <a:pt x="3500" y="1283"/>
                  <a:pt x="3500" y="1298"/>
                  <a:pt x="3500" y="1298"/>
                </a:cubicBezTo>
                <a:cubicBezTo>
                  <a:pt x="3500" y="1298"/>
                  <a:pt x="3369" y="1298"/>
                  <a:pt x="3352" y="1298"/>
                </a:cubicBezTo>
                <a:cubicBezTo>
                  <a:pt x="3335" y="1298"/>
                  <a:pt x="3301" y="1336"/>
                  <a:pt x="3293" y="1336"/>
                </a:cubicBezTo>
                <a:cubicBezTo>
                  <a:pt x="3285" y="1336"/>
                  <a:pt x="3283" y="1338"/>
                  <a:pt x="3277" y="1338"/>
                </a:cubicBezTo>
                <a:cubicBezTo>
                  <a:pt x="3276" y="1338"/>
                  <a:pt x="3274" y="1339"/>
                  <a:pt x="3272" y="1340"/>
                </a:cubicBezTo>
                <a:cubicBezTo>
                  <a:pt x="3277" y="1345"/>
                  <a:pt x="3278" y="1351"/>
                  <a:pt x="3278" y="1351"/>
                </a:cubicBezTo>
                <a:cubicBezTo>
                  <a:pt x="3278" y="1351"/>
                  <a:pt x="3277" y="1359"/>
                  <a:pt x="3270" y="1365"/>
                </a:cubicBezTo>
                <a:cubicBezTo>
                  <a:pt x="3263" y="1371"/>
                  <a:pt x="3263" y="1381"/>
                  <a:pt x="3263" y="1381"/>
                </a:cubicBezTo>
                <a:cubicBezTo>
                  <a:pt x="3251" y="1380"/>
                  <a:pt x="3251" y="1380"/>
                  <a:pt x="3251" y="1380"/>
                </a:cubicBezTo>
                <a:cubicBezTo>
                  <a:pt x="3251" y="1380"/>
                  <a:pt x="3251" y="1384"/>
                  <a:pt x="3239" y="1389"/>
                </a:cubicBezTo>
                <a:cubicBezTo>
                  <a:pt x="3227" y="1394"/>
                  <a:pt x="3221" y="1384"/>
                  <a:pt x="3221" y="1384"/>
                </a:cubicBezTo>
                <a:cubicBezTo>
                  <a:pt x="3221" y="1384"/>
                  <a:pt x="3216" y="1392"/>
                  <a:pt x="3203" y="1393"/>
                </a:cubicBezTo>
                <a:cubicBezTo>
                  <a:pt x="3190" y="1394"/>
                  <a:pt x="3186" y="1384"/>
                  <a:pt x="3177" y="1383"/>
                </a:cubicBezTo>
                <a:cubicBezTo>
                  <a:pt x="3168" y="1382"/>
                  <a:pt x="3161" y="1390"/>
                  <a:pt x="3140" y="1395"/>
                </a:cubicBezTo>
                <a:cubicBezTo>
                  <a:pt x="3139" y="1395"/>
                  <a:pt x="3137" y="1396"/>
                  <a:pt x="3136" y="1396"/>
                </a:cubicBezTo>
                <a:cubicBezTo>
                  <a:pt x="3137" y="1400"/>
                  <a:pt x="3137" y="1404"/>
                  <a:pt x="3135" y="1410"/>
                </a:cubicBezTo>
                <a:cubicBezTo>
                  <a:pt x="3134" y="1412"/>
                  <a:pt x="3132" y="1414"/>
                  <a:pt x="3129" y="1417"/>
                </a:cubicBezTo>
                <a:cubicBezTo>
                  <a:pt x="3138" y="1417"/>
                  <a:pt x="3138" y="1417"/>
                  <a:pt x="3138" y="1417"/>
                </a:cubicBezTo>
                <a:cubicBezTo>
                  <a:pt x="3138" y="1417"/>
                  <a:pt x="3058" y="1458"/>
                  <a:pt x="3050" y="1461"/>
                </a:cubicBezTo>
                <a:cubicBezTo>
                  <a:pt x="3042" y="1464"/>
                  <a:pt x="3034" y="1467"/>
                  <a:pt x="3014" y="1472"/>
                </a:cubicBezTo>
                <a:cubicBezTo>
                  <a:pt x="2994" y="1477"/>
                  <a:pt x="2986" y="1483"/>
                  <a:pt x="2979" y="1486"/>
                </a:cubicBezTo>
                <a:cubicBezTo>
                  <a:pt x="2972" y="1489"/>
                  <a:pt x="2960" y="1487"/>
                  <a:pt x="2960" y="1487"/>
                </a:cubicBezTo>
                <a:cubicBezTo>
                  <a:pt x="2960" y="1487"/>
                  <a:pt x="2960" y="1492"/>
                  <a:pt x="2948" y="1493"/>
                </a:cubicBezTo>
                <a:cubicBezTo>
                  <a:pt x="2936" y="1494"/>
                  <a:pt x="2935" y="1483"/>
                  <a:pt x="2935" y="1483"/>
                </a:cubicBezTo>
                <a:cubicBezTo>
                  <a:pt x="2935" y="1483"/>
                  <a:pt x="2913" y="1480"/>
                  <a:pt x="2913" y="1473"/>
                </a:cubicBezTo>
                <a:cubicBezTo>
                  <a:pt x="2913" y="1473"/>
                  <a:pt x="2926" y="1467"/>
                  <a:pt x="2937" y="1462"/>
                </a:cubicBezTo>
                <a:cubicBezTo>
                  <a:pt x="2936" y="1461"/>
                  <a:pt x="2936" y="1460"/>
                  <a:pt x="2935" y="1460"/>
                </a:cubicBezTo>
                <a:cubicBezTo>
                  <a:pt x="2925" y="1450"/>
                  <a:pt x="2970" y="1428"/>
                  <a:pt x="2978" y="1428"/>
                </a:cubicBezTo>
                <a:cubicBezTo>
                  <a:pt x="2986" y="1428"/>
                  <a:pt x="2984" y="1407"/>
                  <a:pt x="2984" y="1407"/>
                </a:cubicBezTo>
                <a:cubicBezTo>
                  <a:pt x="2984" y="1407"/>
                  <a:pt x="2987" y="1403"/>
                  <a:pt x="2991" y="1398"/>
                </a:cubicBezTo>
                <a:cubicBezTo>
                  <a:pt x="2991" y="1397"/>
                  <a:pt x="2990" y="1397"/>
                  <a:pt x="2990" y="1397"/>
                </a:cubicBezTo>
                <a:cubicBezTo>
                  <a:pt x="2984" y="1391"/>
                  <a:pt x="2997" y="1362"/>
                  <a:pt x="2995" y="1354"/>
                </a:cubicBezTo>
                <a:cubicBezTo>
                  <a:pt x="2993" y="1346"/>
                  <a:pt x="2979" y="1353"/>
                  <a:pt x="2973" y="1358"/>
                </a:cubicBezTo>
                <a:cubicBezTo>
                  <a:pt x="2967" y="1363"/>
                  <a:pt x="2939" y="1381"/>
                  <a:pt x="2937" y="1368"/>
                </a:cubicBezTo>
                <a:cubicBezTo>
                  <a:pt x="2936" y="1362"/>
                  <a:pt x="2960" y="1348"/>
                  <a:pt x="2963" y="1343"/>
                </a:cubicBezTo>
                <a:cubicBezTo>
                  <a:pt x="2966" y="1338"/>
                  <a:pt x="2977" y="1335"/>
                  <a:pt x="2986" y="1329"/>
                </a:cubicBezTo>
                <a:cubicBezTo>
                  <a:pt x="2995" y="1323"/>
                  <a:pt x="2987" y="1300"/>
                  <a:pt x="2987" y="1300"/>
                </a:cubicBezTo>
                <a:cubicBezTo>
                  <a:pt x="2987" y="1300"/>
                  <a:pt x="2990" y="1305"/>
                  <a:pt x="2998" y="1288"/>
                </a:cubicBezTo>
                <a:cubicBezTo>
                  <a:pt x="3006" y="1271"/>
                  <a:pt x="2986" y="1278"/>
                  <a:pt x="2977" y="1271"/>
                </a:cubicBezTo>
                <a:cubicBezTo>
                  <a:pt x="2968" y="1264"/>
                  <a:pt x="2968" y="1258"/>
                  <a:pt x="2968" y="1258"/>
                </a:cubicBezTo>
                <a:cubicBezTo>
                  <a:pt x="2968" y="1258"/>
                  <a:pt x="2965" y="1265"/>
                  <a:pt x="2960" y="1260"/>
                </a:cubicBezTo>
                <a:cubicBezTo>
                  <a:pt x="2955" y="1255"/>
                  <a:pt x="2961" y="1245"/>
                  <a:pt x="2961" y="1245"/>
                </a:cubicBezTo>
                <a:cubicBezTo>
                  <a:pt x="2985" y="1249"/>
                  <a:pt x="2985" y="1249"/>
                  <a:pt x="2985" y="1249"/>
                </a:cubicBezTo>
                <a:cubicBezTo>
                  <a:pt x="2985" y="1249"/>
                  <a:pt x="2989" y="1246"/>
                  <a:pt x="2986" y="1238"/>
                </a:cubicBezTo>
                <a:cubicBezTo>
                  <a:pt x="2985" y="1234"/>
                  <a:pt x="2989" y="1234"/>
                  <a:pt x="2994" y="1234"/>
                </a:cubicBezTo>
                <a:cubicBezTo>
                  <a:pt x="2998" y="1219"/>
                  <a:pt x="2998" y="1219"/>
                  <a:pt x="2998" y="1219"/>
                </a:cubicBezTo>
                <a:cubicBezTo>
                  <a:pt x="2985" y="1219"/>
                  <a:pt x="2985" y="1219"/>
                  <a:pt x="2985" y="1219"/>
                </a:cubicBezTo>
                <a:cubicBezTo>
                  <a:pt x="2983" y="1227"/>
                  <a:pt x="2983" y="1227"/>
                  <a:pt x="2983" y="1227"/>
                </a:cubicBezTo>
                <a:cubicBezTo>
                  <a:pt x="2967" y="1221"/>
                  <a:pt x="2967" y="1221"/>
                  <a:pt x="2967" y="1221"/>
                </a:cubicBezTo>
                <a:cubicBezTo>
                  <a:pt x="2966" y="1207"/>
                  <a:pt x="2966" y="1207"/>
                  <a:pt x="2966" y="1207"/>
                </a:cubicBezTo>
                <a:cubicBezTo>
                  <a:pt x="2957" y="1209"/>
                  <a:pt x="2957" y="1209"/>
                  <a:pt x="2957" y="1209"/>
                </a:cubicBezTo>
                <a:cubicBezTo>
                  <a:pt x="2946" y="1214"/>
                  <a:pt x="2946" y="1214"/>
                  <a:pt x="2946" y="1214"/>
                </a:cubicBezTo>
                <a:cubicBezTo>
                  <a:pt x="2910" y="1211"/>
                  <a:pt x="2910" y="1211"/>
                  <a:pt x="2910" y="1211"/>
                </a:cubicBezTo>
                <a:cubicBezTo>
                  <a:pt x="2910" y="1211"/>
                  <a:pt x="2897" y="1222"/>
                  <a:pt x="2876" y="1220"/>
                </a:cubicBezTo>
                <a:cubicBezTo>
                  <a:pt x="2855" y="1218"/>
                  <a:pt x="2860" y="1204"/>
                  <a:pt x="2856" y="1199"/>
                </a:cubicBezTo>
                <a:cubicBezTo>
                  <a:pt x="2852" y="1194"/>
                  <a:pt x="2832" y="1205"/>
                  <a:pt x="2829" y="1196"/>
                </a:cubicBezTo>
                <a:cubicBezTo>
                  <a:pt x="2866" y="1175"/>
                  <a:pt x="2866" y="1175"/>
                  <a:pt x="2866" y="1175"/>
                </a:cubicBezTo>
                <a:cubicBezTo>
                  <a:pt x="2866" y="1175"/>
                  <a:pt x="2861" y="1170"/>
                  <a:pt x="2854" y="1170"/>
                </a:cubicBezTo>
                <a:cubicBezTo>
                  <a:pt x="2847" y="1170"/>
                  <a:pt x="2833" y="1182"/>
                  <a:pt x="2829" y="1183"/>
                </a:cubicBezTo>
                <a:cubicBezTo>
                  <a:pt x="2825" y="1184"/>
                  <a:pt x="2803" y="1197"/>
                  <a:pt x="2789" y="1202"/>
                </a:cubicBezTo>
                <a:cubicBezTo>
                  <a:pt x="2775" y="1207"/>
                  <a:pt x="2759" y="1204"/>
                  <a:pt x="2759" y="1204"/>
                </a:cubicBezTo>
                <a:cubicBezTo>
                  <a:pt x="2753" y="1213"/>
                  <a:pt x="2753" y="1213"/>
                  <a:pt x="2753" y="1213"/>
                </a:cubicBezTo>
                <a:cubicBezTo>
                  <a:pt x="2753" y="1213"/>
                  <a:pt x="2729" y="1215"/>
                  <a:pt x="2720" y="1214"/>
                </a:cubicBezTo>
                <a:cubicBezTo>
                  <a:pt x="2711" y="1213"/>
                  <a:pt x="2735" y="1196"/>
                  <a:pt x="2735" y="1196"/>
                </a:cubicBezTo>
                <a:cubicBezTo>
                  <a:pt x="2735" y="1196"/>
                  <a:pt x="2725" y="1200"/>
                  <a:pt x="2706" y="1201"/>
                </a:cubicBezTo>
                <a:cubicBezTo>
                  <a:pt x="2687" y="1202"/>
                  <a:pt x="2685" y="1214"/>
                  <a:pt x="2668" y="1208"/>
                </a:cubicBezTo>
                <a:cubicBezTo>
                  <a:pt x="2651" y="1202"/>
                  <a:pt x="2744" y="1169"/>
                  <a:pt x="2756" y="1161"/>
                </a:cubicBezTo>
                <a:cubicBezTo>
                  <a:pt x="2768" y="1153"/>
                  <a:pt x="2783" y="1150"/>
                  <a:pt x="2802" y="1146"/>
                </a:cubicBezTo>
                <a:cubicBezTo>
                  <a:pt x="2807" y="1145"/>
                  <a:pt x="2811" y="1143"/>
                  <a:pt x="2815" y="1140"/>
                </a:cubicBezTo>
                <a:cubicBezTo>
                  <a:pt x="2787" y="1140"/>
                  <a:pt x="2790" y="1134"/>
                  <a:pt x="2790" y="1134"/>
                </a:cubicBezTo>
                <a:cubicBezTo>
                  <a:pt x="2760" y="1135"/>
                  <a:pt x="2760" y="1135"/>
                  <a:pt x="2760" y="1135"/>
                </a:cubicBezTo>
                <a:cubicBezTo>
                  <a:pt x="2760" y="1125"/>
                  <a:pt x="2760" y="1125"/>
                  <a:pt x="2760" y="1125"/>
                </a:cubicBezTo>
                <a:cubicBezTo>
                  <a:pt x="2760" y="1125"/>
                  <a:pt x="2744" y="1136"/>
                  <a:pt x="2738" y="1142"/>
                </a:cubicBezTo>
                <a:cubicBezTo>
                  <a:pt x="2732" y="1148"/>
                  <a:pt x="2719" y="1124"/>
                  <a:pt x="2716" y="1127"/>
                </a:cubicBezTo>
                <a:cubicBezTo>
                  <a:pt x="2713" y="1130"/>
                  <a:pt x="2706" y="1127"/>
                  <a:pt x="2700" y="1127"/>
                </a:cubicBezTo>
                <a:cubicBezTo>
                  <a:pt x="2694" y="1127"/>
                  <a:pt x="2691" y="1107"/>
                  <a:pt x="2678" y="1107"/>
                </a:cubicBezTo>
                <a:cubicBezTo>
                  <a:pt x="2665" y="1107"/>
                  <a:pt x="2667" y="1119"/>
                  <a:pt x="2659" y="1119"/>
                </a:cubicBezTo>
                <a:cubicBezTo>
                  <a:pt x="2651" y="1119"/>
                  <a:pt x="2644" y="1109"/>
                  <a:pt x="2644" y="1109"/>
                </a:cubicBezTo>
                <a:cubicBezTo>
                  <a:pt x="2644" y="1109"/>
                  <a:pt x="2625" y="1108"/>
                  <a:pt x="2617" y="1100"/>
                </a:cubicBezTo>
                <a:cubicBezTo>
                  <a:pt x="2608" y="1091"/>
                  <a:pt x="2633" y="1081"/>
                  <a:pt x="2623" y="1071"/>
                </a:cubicBezTo>
                <a:cubicBezTo>
                  <a:pt x="2613" y="1060"/>
                  <a:pt x="2599" y="1095"/>
                  <a:pt x="2599" y="1095"/>
                </a:cubicBezTo>
                <a:cubicBezTo>
                  <a:pt x="1457" y="1095"/>
                  <a:pt x="1457" y="1095"/>
                  <a:pt x="1457" y="1095"/>
                </a:cubicBezTo>
                <a:cubicBezTo>
                  <a:pt x="1456" y="1102"/>
                  <a:pt x="1454" y="1108"/>
                  <a:pt x="1453" y="1110"/>
                </a:cubicBezTo>
                <a:cubicBezTo>
                  <a:pt x="1449" y="1116"/>
                  <a:pt x="1448" y="1140"/>
                  <a:pt x="1448" y="1140"/>
                </a:cubicBezTo>
                <a:cubicBezTo>
                  <a:pt x="1426" y="1152"/>
                  <a:pt x="1426" y="1152"/>
                  <a:pt x="1426" y="1152"/>
                </a:cubicBezTo>
                <a:cubicBezTo>
                  <a:pt x="1424" y="1164"/>
                  <a:pt x="1424" y="1164"/>
                  <a:pt x="1424" y="1164"/>
                </a:cubicBezTo>
                <a:cubicBezTo>
                  <a:pt x="1413" y="1179"/>
                  <a:pt x="1413" y="1179"/>
                  <a:pt x="1413" y="1179"/>
                </a:cubicBezTo>
                <a:cubicBezTo>
                  <a:pt x="1381" y="1190"/>
                  <a:pt x="1381" y="1190"/>
                  <a:pt x="1381" y="1190"/>
                </a:cubicBezTo>
                <a:cubicBezTo>
                  <a:pt x="1404" y="1177"/>
                  <a:pt x="1404" y="1177"/>
                  <a:pt x="1404" y="1177"/>
                </a:cubicBezTo>
                <a:cubicBezTo>
                  <a:pt x="1389" y="1175"/>
                  <a:pt x="1389" y="1175"/>
                  <a:pt x="1389" y="1175"/>
                </a:cubicBezTo>
                <a:cubicBezTo>
                  <a:pt x="1389" y="1175"/>
                  <a:pt x="1403" y="1155"/>
                  <a:pt x="1407" y="1152"/>
                </a:cubicBezTo>
                <a:cubicBezTo>
                  <a:pt x="1411" y="1149"/>
                  <a:pt x="1431" y="1135"/>
                  <a:pt x="1421" y="1135"/>
                </a:cubicBezTo>
                <a:cubicBezTo>
                  <a:pt x="1411" y="1135"/>
                  <a:pt x="1402" y="1137"/>
                  <a:pt x="1392" y="1136"/>
                </a:cubicBezTo>
                <a:cubicBezTo>
                  <a:pt x="1382" y="1135"/>
                  <a:pt x="1373" y="1117"/>
                  <a:pt x="1364" y="1121"/>
                </a:cubicBezTo>
                <a:cubicBezTo>
                  <a:pt x="1355" y="1125"/>
                  <a:pt x="1346" y="1117"/>
                  <a:pt x="1344" y="1138"/>
                </a:cubicBezTo>
                <a:cubicBezTo>
                  <a:pt x="1342" y="1159"/>
                  <a:pt x="1344" y="1171"/>
                  <a:pt x="1341" y="1173"/>
                </a:cubicBezTo>
                <a:cubicBezTo>
                  <a:pt x="1338" y="1175"/>
                  <a:pt x="1328" y="1190"/>
                  <a:pt x="1328" y="1190"/>
                </a:cubicBezTo>
                <a:cubicBezTo>
                  <a:pt x="1346" y="1194"/>
                  <a:pt x="1346" y="1194"/>
                  <a:pt x="1346" y="1194"/>
                </a:cubicBezTo>
                <a:cubicBezTo>
                  <a:pt x="1327" y="1197"/>
                  <a:pt x="1327" y="1197"/>
                  <a:pt x="1327" y="1197"/>
                </a:cubicBezTo>
                <a:cubicBezTo>
                  <a:pt x="1330" y="1208"/>
                  <a:pt x="1330" y="1208"/>
                  <a:pt x="1330" y="1208"/>
                </a:cubicBezTo>
                <a:cubicBezTo>
                  <a:pt x="1319" y="1225"/>
                  <a:pt x="1319" y="1225"/>
                  <a:pt x="1319" y="1225"/>
                </a:cubicBezTo>
                <a:cubicBezTo>
                  <a:pt x="1319" y="1225"/>
                  <a:pt x="1340" y="1233"/>
                  <a:pt x="1339" y="1237"/>
                </a:cubicBezTo>
                <a:cubicBezTo>
                  <a:pt x="1338" y="1241"/>
                  <a:pt x="1307" y="1235"/>
                  <a:pt x="1307" y="1235"/>
                </a:cubicBezTo>
                <a:cubicBezTo>
                  <a:pt x="1307" y="1235"/>
                  <a:pt x="1268" y="1295"/>
                  <a:pt x="1258" y="1307"/>
                </a:cubicBezTo>
                <a:cubicBezTo>
                  <a:pt x="1248" y="1319"/>
                  <a:pt x="1201" y="1375"/>
                  <a:pt x="1201" y="1375"/>
                </a:cubicBezTo>
                <a:cubicBezTo>
                  <a:pt x="1203" y="1390"/>
                  <a:pt x="1203" y="1390"/>
                  <a:pt x="1203" y="1390"/>
                </a:cubicBezTo>
                <a:cubicBezTo>
                  <a:pt x="1203" y="1390"/>
                  <a:pt x="1190" y="1392"/>
                  <a:pt x="1179" y="1404"/>
                </a:cubicBezTo>
                <a:cubicBezTo>
                  <a:pt x="1168" y="1416"/>
                  <a:pt x="1168" y="1434"/>
                  <a:pt x="1168" y="1434"/>
                </a:cubicBezTo>
                <a:cubicBezTo>
                  <a:pt x="1155" y="1447"/>
                  <a:pt x="1155" y="1447"/>
                  <a:pt x="1155" y="1447"/>
                </a:cubicBezTo>
                <a:cubicBezTo>
                  <a:pt x="1152" y="1481"/>
                  <a:pt x="1152" y="1481"/>
                  <a:pt x="1152" y="1481"/>
                </a:cubicBezTo>
                <a:cubicBezTo>
                  <a:pt x="1152" y="1481"/>
                  <a:pt x="1128" y="1513"/>
                  <a:pt x="1122" y="1519"/>
                </a:cubicBezTo>
                <a:cubicBezTo>
                  <a:pt x="1116" y="1525"/>
                  <a:pt x="1095" y="1537"/>
                  <a:pt x="1097" y="1548"/>
                </a:cubicBezTo>
                <a:cubicBezTo>
                  <a:pt x="1099" y="1559"/>
                  <a:pt x="1115" y="1566"/>
                  <a:pt x="1112" y="1576"/>
                </a:cubicBezTo>
                <a:cubicBezTo>
                  <a:pt x="1109" y="1586"/>
                  <a:pt x="1089" y="1610"/>
                  <a:pt x="1089" y="1622"/>
                </a:cubicBezTo>
                <a:cubicBezTo>
                  <a:pt x="1089" y="1634"/>
                  <a:pt x="1102" y="1675"/>
                  <a:pt x="1102" y="1675"/>
                </a:cubicBezTo>
                <a:cubicBezTo>
                  <a:pt x="1118" y="1665"/>
                  <a:pt x="1118" y="1665"/>
                  <a:pt x="1118" y="1665"/>
                </a:cubicBezTo>
                <a:cubicBezTo>
                  <a:pt x="1163" y="1669"/>
                  <a:pt x="1163" y="1669"/>
                  <a:pt x="1163" y="1669"/>
                </a:cubicBezTo>
                <a:cubicBezTo>
                  <a:pt x="1163" y="1669"/>
                  <a:pt x="1125" y="1669"/>
                  <a:pt x="1122" y="1675"/>
                </a:cubicBezTo>
                <a:cubicBezTo>
                  <a:pt x="1119" y="1681"/>
                  <a:pt x="1120" y="1695"/>
                  <a:pt x="1120" y="1695"/>
                </a:cubicBezTo>
                <a:cubicBezTo>
                  <a:pt x="1120" y="1695"/>
                  <a:pt x="1109" y="1680"/>
                  <a:pt x="1105" y="1686"/>
                </a:cubicBezTo>
                <a:cubicBezTo>
                  <a:pt x="1101" y="1692"/>
                  <a:pt x="1091" y="1711"/>
                  <a:pt x="1096" y="1719"/>
                </a:cubicBezTo>
                <a:cubicBezTo>
                  <a:pt x="1101" y="1727"/>
                  <a:pt x="1114" y="1727"/>
                  <a:pt x="1114" y="1727"/>
                </a:cubicBezTo>
                <a:cubicBezTo>
                  <a:pt x="1114" y="1727"/>
                  <a:pt x="1112" y="1748"/>
                  <a:pt x="1109" y="1748"/>
                </a:cubicBezTo>
                <a:cubicBezTo>
                  <a:pt x="1106" y="1748"/>
                  <a:pt x="1096" y="1760"/>
                  <a:pt x="1096" y="1769"/>
                </a:cubicBezTo>
                <a:cubicBezTo>
                  <a:pt x="1096" y="1778"/>
                  <a:pt x="1109" y="1793"/>
                  <a:pt x="1109" y="1793"/>
                </a:cubicBezTo>
                <a:cubicBezTo>
                  <a:pt x="1109" y="1793"/>
                  <a:pt x="1129" y="1823"/>
                  <a:pt x="1128" y="1830"/>
                </a:cubicBezTo>
                <a:cubicBezTo>
                  <a:pt x="1127" y="1837"/>
                  <a:pt x="1105" y="1859"/>
                  <a:pt x="1117" y="1863"/>
                </a:cubicBezTo>
                <a:cubicBezTo>
                  <a:pt x="1129" y="1867"/>
                  <a:pt x="1154" y="1867"/>
                  <a:pt x="1154" y="1867"/>
                </a:cubicBezTo>
                <a:cubicBezTo>
                  <a:pt x="1154" y="1867"/>
                  <a:pt x="1156" y="1888"/>
                  <a:pt x="1168" y="1888"/>
                </a:cubicBezTo>
                <a:cubicBezTo>
                  <a:pt x="1180" y="1888"/>
                  <a:pt x="1197" y="1882"/>
                  <a:pt x="1197" y="1882"/>
                </a:cubicBezTo>
                <a:cubicBezTo>
                  <a:pt x="1200" y="1901"/>
                  <a:pt x="1200" y="1901"/>
                  <a:pt x="1200" y="1901"/>
                </a:cubicBezTo>
                <a:cubicBezTo>
                  <a:pt x="1200" y="1901"/>
                  <a:pt x="1232" y="1912"/>
                  <a:pt x="1232" y="1927"/>
                </a:cubicBezTo>
                <a:cubicBezTo>
                  <a:pt x="1232" y="1935"/>
                  <a:pt x="1229" y="1949"/>
                  <a:pt x="1227" y="1961"/>
                </a:cubicBezTo>
                <a:cubicBezTo>
                  <a:pt x="1230" y="1963"/>
                  <a:pt x="1230" y="1963"/>
                  <a:pt x="1230" y="1963"/>
                </a:cubicBezTo>
                <a:cubicBezTo>
                  <a:pt x="1329" y="1959"/>
                  <a:pt x="1329" y="1959"/>
                  <a:pt x="1329" y="1959"/>
                </a:cubicBezTo>
                <a:cubicBezTo>
                  <a:pt x="1319" y="1969"/>
                  <a:pt x="1329" y="1969"/>
                  <a:pt x="1329" y="1969"/>
                </a:cubicBezTo>
                <a:cubicBezTo>
                  <a:pt x="1469" y="2033"/>
                  <a:pt x="1469" y="2033"/>
                  <a:pt x="1469" y="2033"/>
                </a:cubicBezTo>
                <a:cubicBezTo>
                  <a:pt x="1601" y="2031"/>
                  <a:pt x="1601" y="2031"/>
                  <a:pt x="1601" y="2031"/>
                </a:cubicBezTo>
                <a:cubicBezTo>
                  <a:pt x="1601" y="2031"/>
                  <a:pt x="1601" y="2031"/>
                  <a:pt x="1605" y="2028"/>
                </a:cubicBezTo>
                <a:cubicBezTo>
                  <a:pt x="1608" y="2024"/>
                  <a:pt x="1606" y="2020"/>
                  <a:pt x="1606" y="2014"/>
                </a:cubicBezTo>
                <a:cubicBezTo>
                  <a:pt x="1606" y="2008"/>
                  <a:pt x="1613" y="2004"/>
                  <a:pt x="1613" y="2004"/>
                </a:cubicBezTo>
                <a:cubicBezTo>
                  <a:pt x="1686" y="2004"/>
                  <a:pt x="1686" y="2004"/>
                  <a:pt x="1686" y="2004"/>
                </a:cubicBezTo>
                <a:cubicBezTo>
                  <a:pt x="1701" y="2019"/>
                  <a:pt x="1696" y="2027"/>
                  <a:pt x="1696" y="2027"/>
                </a:cubicBezTo>
                <a:cubicBezTo>
                  <a:pt x="1714" y="2035"/>
                  <a:pt x="1714" y="2035"/>
                  <a:pt x="1714" y="2035"/>
                </a:cubicBezTo>
                <a:cubicBezTo>
                  <a:pt x="1720" y="2056"/>
                  <a:pt x="1720" y="2056"/>
                  <a:pt x="1720" y="2056"/>
                </a:cubicBezTo>
                <a:cubicBezTo>
                  <a:pt x="1720" y="2056"/>
                  <a:pt x="1731" y="2057"/>
                  <a:pt x="1742" y="2068"/>
                </a:cubicBezTo>
                <a:cubicBezTo>
                  <a:pt x="1752" y="2078"/>
                  <a:pt x="1742" y="2120"/>
                  <a:pt x="1742" y="2120"/>
                </a:cubicBezTo>
                <a:cubicBezTo>
                  <a:pt x="1742" y="2120"/>
                  <a:pt x="1773" y="2154"/>
                  <a:pt x="1792" y="2154"/>
                </a:cubicBezTo>
                <a:cubicBezTo>
                  <a:pt x="1811" y="2154"/>
                  <a:pt x="1824" y="2120"/>
                  <a:pt x="1828" y="2116"/>
                </a:cubicBezTo>
                <a:cubicBezTo>
                  <a:pt x="1832" y="2112"/>
                  <a:pt x="1844" y="2113"/>
                  <a:pt x="1844" y="2113"/>
                </a:cubicBezTo>
                <a:cubicBezTo>
                  <a:pt x="1845" y="2107"/>
                  <a:pt x="1845" y="2107"/>
                  <a:pt x="1845" y="2107"/>
                </a:cubicBezTo>
                <a:cubicBezTo>
                  <a:pt x="1855" y="2112"/>
                  <a:pt x="1855" y="2112"/>
                  <a:pt x="1855" y="2112"/>
                </a:cubicBezTo>
                <a:cubicBezTo>
                  <a:pt x="1884" y="2113"/>
                  <a:pt x="1884" y="2113"/>
                  <a:pt x="1884" y="2113"/>
                </a:cubicBezTo>
                <a:cubicBezTo>
                  <a:pt x="1884" y="2113"/>
                  <a:pt x="1904" y="2144"/>
                  <a:pt x="1912" y="2152"/>
                </a:cubicBezTo>
                <a:cubicBezTo>
                  <a:pt x="1920" y="2160"/>
                  <a:pt x="1912" y="2175"/>
                  <a:pt x="1912" y="2184"/>
                </a:cubicBezTo>
                <a:cubicBezTo>
                  <a:pt x="1912" y="2193"/>
                  <a:pt x="1923" y="2200"/>
                  <a:pt x="1923" y="2200"/>
                </a:cubicBezTo>
                <a:cubicBezTo>
                  <a:pt x="1923" y="2200"/>
                  <a:pt x="1924" y="2206"/>
                  <a:pt x="1924" y="2213"/>
                </a:cubicBezTo>
                <a:cubicBezTo>
                  <a:pt x="1924" y="2221"/>
                  <a:pt x="1933" y="2222"/>
                  <a:pt x="1940" y="2229"/>
                </a:cubicBezTo>
                <a:cubicBezTo>
                  <a:pt x="1947" y="2236"/>
                  <a:pt x="1937" y="2239"/>
                  <a:pt x="1937" y="2239"/>
                </a:cubicBezTo>
                <a:cubicBezTo>
                  <a:pt x="1937" y="2266"/>
                  <a:pt x="1937" y="2266"/>
                  <a:pt x="1937" y="2266"/>
                </a:cubicBezTo>
                <a:cubicBezTo>
                  <a:pt x="1945" y="2272"/>
                  <a:pt x="1945" y="2272"/>
                  <a:pt x="1945" y="2272"/>
                </a:cubicBezTo>
                <a:cubicBezTo>
                  <a:pt x="1945" y="2272"/>
                  <a:pt x="1943" y="2280"/>
                  <a:pt x="1943" y="2291"/>
                </a:cubicBezTo>
                <a:cubicBezTo>
                  <a:pt x="1943" y="2302"/>
                  <a:pt x="1973" y="2303"/>
                  <a:pt x="1973" y="2303"/>
                </a:cubicBezTo>
                <a:cubicBezTo>
                  <a:pt x="1979" y="2314"/>
                  <a:pt x="1979" y="2314"/>
                  <a:pt x="1979" y="2314"/>
                </a:cubicBezTo>
                <a:cubicBezTo>
                  <a:pt x="1979" y="2314"/>
                  <a:pt x="1998" y="2314"/>
                  <a:pt x="2003" y="2314"/>
                </a:cubicBezTo>
                <a:cubicBezTo>
                  <a:pt x="2008" y="2314"/>
                  <a:pt x="2006" y="2324"/>
                  <a:pt x="2017" y="2324"/>
                </a:cubicBezTo>
                <a:cubicBezTo>
                  <a:pt x="2022" y="2324"/>
                  <a:pt x="2026" y="2323"/>
                  <a:pt x="2029" y="2322"/>
                </a:cubicBezTo>
                <a:cubicBezTo>
                  <a:pt x="2019" y="2273"/>
                  <a:pt x="2019" y="2273"/>
                  <a:pt x="2019" y="2273"/>
                </a:cubicBezTo>
                <a:cubicBezTo>
                  <a:pt x="2031" y="2262"/>
                  <a:pt x="2031" y="2262"/>
                  <a:pt x="2031" y="2262"/>
                </a:cubicBezTo>
                <a:cubicBezTo>
                  <a:pt x="2018" y="2253"/>
                  <a:pt x="2018" y="2253"/>
                  <a:pt x="2018" y="2253"/>
                </a:cubicBezTo>
                <a:cubicBezTo>
                  <a:pt x="2018" y="2240"/>
                  <a:pt x="2018" y="2240"/>
                  <a:pt x="2018" y="2240"/>
                </a:cubicBezTo>
                <a:cubicBezTo>
                  <a:pt x="2018" y="2240"/>
                  <a:pt x="2036" y="2252"/>
                  <a:pt x="2039" y="2240"/>
                </a:cubicBezTo>
                <a:cubicBezTo>
                  <a:pt x="2042" y="2228"/>
                  <a:pt x="2039" y="2219"/>
                  <a:pt x="2039" y="2219"/>
                </a:cubicBezTo>
                <a:cubicBezTo>
                  <a:pt x="2055" y="2217"/>
                  <a:pt x="2055" y="2217"/>
                  <a:pt x="2055" y="2217"/>
                </a:cubicBezTo>
                <a:cubicBezTo>
                  <a:pt x="2060" y="2199"/>
                  <a:pt x="2060" y="2199"/>
                  <a:pt x="2060" y="2199"/>
                </a:cubicBezTo>
                <a:cubicBezTo>
                  <a:pt x="2070" y="2204"/>
                  <a:pt x="2070" y="2204"/>
                  <a:pt x="2070" y="2204"/>
                </a:cubicBezTo>
                <a:cubicBezTo>
                  <a:pt x="2083" y="2197"/>
                  <a:pt x="2083" y="2197"/>
                  <a:pt x="2083" y="2197"/>
                </a:cubicBezTo>
                <a:cubicBezTo>
                  <a:pt x="2078" y="2181"/>
                  <a:pt x="2078" y="2181"/>
                  <a:pt x="2078" y="2181"/>
                </a:cubicBezTo>
                <a:cubicBezTo>
                  <a:pt x="2088" y="2188"/>
                  <a:pt x="2088" y="2188"/>
                  <a:pt x="2088" y="2188"/>
                </a:cubicBezTo>
                <a:cubicBezTo>
                  <a:pt x="2088" y="2188"/>
                  <a:pt x="2092" y="2166"/>
                  <a:pt x="2098" y="2170"/>
                </a:cubicBezTo>
                <a:cubicBezTo>
                  <a:pt x="2104" y="2174"/>
                  <a:pt x="2105" y="2185"/>
                  <a:pt x="2111" y="2182"/>
                </a:cubicBezTo>
                <a:cubicBezTo>
                  <a:pt x="2117" y="2179"/>
                  <a:pt x="2145" y="2171"/>
                  <a:pt x="2153" y="2163"/>
                </a:cubicBezTo>
                <a:cubicBezTo>
                  <a:pt x="2161" y="2155"/>
                  <a:pt x="2175" y="2136"/>
                  <a:pt x="2175" y="2136"/>
                </a:cubicBezTo>
                <a:cubicBezTo>
                  <a:pt x="2175" y="2136"/>
                  <a:pt x="2167" y="2113"/>
                  <a:pt x="2177" y="2112"/>
                </a:cubicBezTo>
                <a:cubicBezTo>
                  <a:pt x="2187" y="2111"/>
                  <a:pt x="2198" y="2135"/>
                  <a:pt x="2210" y="2128"/>
                </a:cubicBezTo>
                <a:cubicBezTo>
                  <a:pt x="2222" y="2121"/>
                  <a:pt x="2226" y="2093"/>
                  <a:pt x="2232" y="2100"/>
                </a:cubicBezTo>
                <a:cubicBezTo>
                  <a:pt x="2238" y="2107"/>
                  <a:pt x="2241" y="2113"/>
                  <a:pt x="2246" y="2113"/>
                </a:cubicBezTo>
                <a:cubicBezTo>
                  <a:pt x="2251" y="2113"/>
                  <a:pt x="2262" y="2097"/>
                  <a:pt x="2262" y="2097"/>
                </a:cubicBezTo>
                <a:cubicBezTo>
                  <a:pt x="2262" y="2097"/>
                  <a:pt x="2281" y="2128"/>
                  <a:pt x="2295" y="2126"/>
                </a:cubicBezTo>
                <a:cubicBezTo>
                  <a:pt x="2309" y="2124"/>
                  <a:pt x="2311" y="2093"/>
                  <a:pt x="2327" y="2109"/>
                </a:cubicBezTo>
                <a:cubicBezTo>
                  <a:pt x="2343" y="2125"/>
                  <a:pt x="2335" y="2143"/>
                  <a:pt x="2345" y="2143"/>
                </a:cubicBezTo>
                <a:cubicBezTo>
                  <a:pt x="2355" y="2143"/>
                  <a:pt x="2371" y="2150"/>
                  <a:pt x="2371" y="2150"/>
                </a:cubicBezTo>
                <a:cubicBezTo>
                  <a:pt x="2371" y="2150"/>
                  <a:pt x="2370" y="2134"/>
                  <a:pt x="2377" y="2139"/>
                </a:cubicBezTo>
                <a:cubicBezTo>
                  <a:pt x="2384" y="2144"/>
                  <a:pt x="2392" y="2163"/>
                  <a:pt x="2397" y="2151"/>
                </a:cubicBezTo>
                <a:cubicBezTo>
                  <a:pt x="2402" y="2139"/>
                  <a:pt x="2395" y="2124"/>
                  <a:pt x="2395" y="2124"/>
                </a:cubicBezTo>
                <a:cubicBezTo>
                  <a:pt x="2409" y="2129"/>
                  <a:pt x="2409" y="2129"/>
                  <a:pt x="2409" y="2129"/>
                </a:cubicBezTo>
                <a:cubicBezTo>
                  <a:pt x="2414" y="2140"/>
                  <a:pt x="2414" y="2140"/>
                  <a:pt x="2414" y="2140"/>
                </a:cubicBezTo>
                <a:cubicBezTo>
                  <a:pt x="2424" y="2143"/>
                  <a:pt x="2424" y="2143"/>
                  <a:pt x="2424" y="2143"/>
                </a:cubicBezTo>
                <a:cubicBezTo>
                  <a:pt x="2424" y="2152"/>
                  <a:pt x="2424" y="2152"/>
                  <a:pt x="2424" y="2152"/>
                </a:cubicBezTo>
                <a:cubicBezTo>
                  <a:pt x="2424" y="2152"/>
                  <a:pt x="2448" y="2159"/>
                  <a:pt x="2443" y="2147"/>
                </a:cubicBezTo>
                <a:cubicBezTo>
                  <a:pt x="2438" y="2135"/>
                  <a:pt x="2424" y="2130"/>
                  <a:pt x="2424" y="2130"/>
                </a:cubicBezTo>
                <a:cubicBezTo>
                  <a:pt x="2418" y="2120"/>
                  <a:pt x="2418" y="2120"/>
                  <a:pt x="2418" y="2120"/>
                </a:cubicBezTo>
                <a:cubicBezTo>
                  <a:pt x="2418" y="2120"/>
                  <a:pt x="2438" y="2117"/>
                  <a:pt x="2436" y="2109"/>
                </a:cubicBezTo>
                <a:cubicBezTo>
                  <a:pt x="2434" y="2101"/>
                  <a:pt x="2432" y="2099"/>
                  <a:pt x="2423" y="2100"/>
                </a:cubicBezTo>
                <a:cubicBezTo>
                  <a:pt x="2414" y="2101"/>
                  <a:pt x="2387" y="2104"/>
                  <a:pt x="2396" y="2090"/>
                </a:cubicBezTo>
                <a:cubicBezTo>
                  <a:pt x="2405" y="2076"/>
                  <a:pt x="2414" y="2087"/>
                  <a:pt x="2425" y="2090"/>
                </a:cubicBezTo>
                <a:cubicBezTo>
                  <a:pt x="2436" y="2093"/>
                  <a:pt x="2444" y="2091"/>
                  <a:pt x="2454" y="2084"/>
                </a:cubicBezTo>
                <a:cubicBezTo>
                  <a:pt x="2464" y="2077"/>
                  <a:pt x="2475" y="2077"/>
                  <a:pt x="2475" y="2077"/>
                </a:cubicBezTo>
                <a:cubicBezTo>
                  <a:pt x="2476" y="2081"/>
                  <a:pt x="2476" y="2081"/>
                  <a:pt x="2476" y="2081"/>
                </a:cubicBezTo>
                <a:cubicBezTo>
                  <a:pt x="2476" y="2081"/>
                  <a:pt x="2506" y="2081"/>
                  <a:pt x="2506" y="2074"/>
                </a:cubicBezTo>
                <a:cubicBezTo>
                  <a:pt x="2506" y="2067"/>
                  <a:pt x="2512" y="2052"/>
                  <a:pt x="2515" y="2057"/>
                </a:cubicBezTo>
                <a:cubicBezTo>
                  <a:pt x="2518" y="2062"/>
                  <a:pt x="2518" y="2084"/>
                  <a:pt x="2518" y="2084"/>
                </a:cubicBezTo>
                <a:cubicBezTo>
                  <a:pt x="2518" y="2084"/>
                  <a:pt x="2551" y="2072"/>
                  <a:pt x="2560" y="2073"/>
                </a:cubicBezTo>
                <a:cubicBezTo>
                  <a:pt x="2569" y="2074"/>
                  <a:pt x="2576" y="2084"/>
                  <a:pt x="2576" y="2084"/>
                </a:cubicBezTo>
                <a:cubicBezTo>
                  <a:pt x="2576" y="2084"/>
                  <a:pt x="2573" y="2068"/>
                  <a:pt x="2583" y="2072"/>
                </a:cubicBezTo>
                <a:cubicBezTo>
                  <a:pt x="2593" y="2076"/>
                  <a:pt x="2593" y="2090"/>
                  <a:pt x="2593" y="2090"/>
                </a:cubicBezTo>
                <a:cubicBezTo>
                  <a:pt x="2613" y="2085"/>
                  <a:pt x="2613" y="2085"/>
                  <a:pt x="2613" y="2085"/>
                </a:cubicBezTo>
                <a:cubicBezTo>
                  <a:pt x="2609" y="2093"/>
                  <a:pt x="2609" y="2093"/>
                  <a:pt x="2609" y="2093"/>
                </a:cubicBezTo>
                <a:cubicBezTo>
                  <a:pt x="2609" y="2093"/>
                  <a:pt x="2610" y="2125"/>
                  <a:pt x="2628" y="2121"/>
                </a:cubicBezTo>
                <a:cubicBezTo>
                  <a:pt x="2646" y="2117"/>
                  <a:pt x="2659" y="2091"/>
                  <a:pt x="2677" y="2095"/>
                </a:cubicBezTo>
                <a:cubicBezTo>
                  <a:pt x="2695" y="2099"/>
                  <a:pt x="2696" y="2133"/>
                  <a:pt x="2705" y="2139"/>
                </a:cubicBezTo>
                <a:cubicBezTo>
                  <a:pt x="2714" y="2145"/>
                  <a:pt x="2732" y="2145"/>
                  <a:pt x="2732" y="2145"/>
                </a:cubicBezTo>
                <a:cubicBezTo>
                  <a:pt x="2729" y="2171"/>
                  <a:pt x="2729" y="2171"/>
                  <a:pt x="2729" y="2171"/>
                </a:cubicBezTo>
                <a:cubicBezTo>
                  <a:pt x="2729" y="2171"/>
                  <a:pt x="2710" y="2199"/>
                  <a:pt x="2712" y="2207"/>
                </a:cubicBezTo>
                <a:cubicBezTo>
                  <a:pt x="2714" y="2215"/>
                  <a:pt x="2724" y="2216"/>
                  <a:pt x="2724" y="2216"/>
                </a:cubicBezTo>
                <a:cubicBezTo>
                  <a:pt x="2729" y="2226"/>
                  <a:pt x="2729" y="2226"/>
                  <a:pt x="2729" y="2226"/>
                </a:cubicBezTo>
                <a:cubicBezTo>
                  <a:pt x="2710" y="2239"/>
                  <a:pt x="2710" y="2239"/>
                  <a:pt x="2710" y="2239"/>
                </a:cubicBezTo>
                <a:cubicBezTo>
                  <a:pt x="2723" y="2272"/>
                  <a:pt x="2723" y="2272"/>
                  <a:pt x="2723" y="2272"/>
                </a:cubicBezTo>
                <a:cubicBezTo>
                  <a:pt x="2723" y="2272"/>
                  <a:pt x="2738" y="2253"/>
                  <a:pt x="2739" y="2259"/>
                </a:cubicBezTo>
                <a:cubicBezTo>
                  <a:pt x="2740" y="2265"/>
                  <a:pt x="2728" y="2290"/>
                  <a:pt x="2728" y="2290"/>
                </a:cubicBezTo>
                <a:cubicBezTo>
                  <a:pt x="2738" y="2287"/>
                  <a:pt x="2738" y="2287"/>
                  <a:pt x="2738" y="2287"/>
                </a:cubicBezTo>
                <a:cubicBezTo>
                  <a:pt x="2741" y="2319"/>
                  <a:pt x="2741" y="2319"/>
                  <a:pt x="2741" y="2319"/>
                </a:cubicBezTo>
                <a:cubicBezTo>
                  <a:pt x="2741" y="2319"/>
                  <a:pt x="2758" y="2319"/>
                  <a:pt x="2758" y="2325"/>
                </a:cubicBezTo>
                <a:cubicBezTo>
                  <a:pt x="2758" y="2331"/>
                  <a:pt x="2755" y="2347"/>
                  <a:pt x="2755" y="2347"/>
                </a:cubicBezTo>
                <a:cubicBezTo>
                  <a:pt x="2770" y="2364"/>
                  <a:pt x="2770" y="2364"/>
                  <a:pt x="2770" y="2364"/>
                </a:cubicBezTo>
                <a:cubicBezTo>
                  <a:pt x="2770" y="2364"/>
                  <a:pt x="2794" y="2358"/>
                  <a:pt x="2796" y="2351"/>
                </a:cubicBezTo>
                <a:cubicBezTo>
                  <a:pt x="2798" y="2344"/>
                  <a:pt x="2800" y="2331"/>
                  <a:pt x="2800" y="2331"/>
                </a:cubicBezTo>
                <a:cubicBezTo>
                  <a:pt x="2812" y="2331"/>
                  <a:pt x="2812" y="2331"/>
                  <a:pt x="2812" y="2331"/>
                </a:cubicBezTo>
                <a:cubicBezTo>
                  <a:pt x="2812" y="2331"/>
                  <a:pt x="2811" y="2310"/>
                  <a:pt x="2818" y="2300"/>
                </a:cubicBezTo>
                <a:cubicBezTo>
                  <a:pt x="2825" y="2290"/>
                  <a:pt x="2829" y="2273"/>
                  <a:pt x="2826" y="2263"/>
                </a:cubicBezTo>
                <a:cubicBezTo>
                  <a:pt x="2823" y="2253"/>
                  <a:pt x="2813" y="2220"/>
                  <a:pt x="2813" y="2211"/>
                </a:cubicBezTo>
                <a:cubicBezTo>
                  <a:pt x="2813" y="2202"/>
                  <a:pt x="2819" y="2188"/>
                  <a:pt x="2819" y="2172"/>
                </a:cubicBezTo>
                <a:cubicBezTo>
                  <a:pt x="2819" y="2156"/>
                  <a:pt x="2799" y="2130"/>
                  <a:pt x="2803" y="2116"/>
                </a:cubicBezTo>
                <a:cubicBezTo>
                  <a:pt x="2807" y="2102"/>
                  <a:pt x="2799" y="2062"/>
                  <a:pt x="2811" y="2047"/>
                </a:cubicBezTo>
                <a:cubicBezTo>
                  <a:pt x="2823" y="2032"/>
                  <a:pt x="2831" y="2008"/>
                  <a:pt x="2831" y="2008"/>
                </a:cubicBezTo>
                <a:cubicBezTo>
                  <a:pt x="2841" y="2002"/>
                  <a:pt x="2841" y="2002"/>
                  <a:pt x="2841" y="2002"/>
                </a:cubicBezTo>
                <a:cubicBezTo>
                  <a:pt x="2854" y="1989"/>
                  <a:pt x="2854" y="1989"/>
                  <a:pt x="2854" y="1989"/>
                </a:cubicBezTo>
                <a:cubicBezTo>
                  <a:pt x="2860" y="1973"/>
                  <a:pt x="2860" y="1973"/>
                  <a:pt x="2860" y="1973"/>
                </a:cubicBezTo>
                <a:cubicBezTo>
                  <a:pt x="2869" y="1979"/>
                  <a:pt x="2869" y="1979"/>
                  <a:pt x="2869" y="1979"/>
                </a:cubicBezTo>
                <a:cubicBezTo>
                  <a:pt x="2872" y="1965"/>
                  <a:pt x="2872" y="1965"/>
                  <a:pt x="2872" y="1965"/>
                </a:cubicBezTo>
                <a:cubicBezTo>
                  <a:pt x="2872" y="1965"/>
                  <a:pt x="2902" y="1969"/>
                  <a:pt x="2907" y="1963"/>
                </a:cubicBezTo>
                <a:cubicBezTo>
                  <a:pt x="2912" y="1957"/>
                  <a:pt x="2908" y="1946"/>
                  <a:pt x="2908" y="1946"/>
                </a:cubicBezTo>
                <a:cubicBezTo>
                  <a:pt x="2921" y="1947"/>
                  <a:pt x="2921" y="1947"/>
                  <a:pt x="2921" y="1947"/>
                </a:cubicBezTo>
                <a:cubicBezTo>
                  <a:pt x="2925" y="1941"/>
                  <a:pt x="2925" y="1941"/>
                  <a:pt x="2925" y="1941"/>
                </a:cubicBezTo>
                <a:cubicBezTo>
                  <a:pt x="2936" y="1940"/>
                  <a:pt x="2936" y="1940"/>
                  <a:pt x="2936" y="1940"/>
                </a:cubicBezTo>
                <a:cubicBezTo>
                  <a:pt x="2953" y="1919"/>
                  <a:pt x="2953" y="1919"/>
                  <a:pt x="2953" y="1919"/>
                </a:cubicBezTo>
                <a:cubicBezTo>
                  <a:pt x="2953" y="1919"/>
                  <a:pt x="2957" y="1899"/>
                  <a:pt x="2976" y="1894"/>
                </a:cubicBezTo>
                <a:cubicBezTo>
                  <a:pt x="2995" y="1889"/>
                  <a:pt x="3006" y="1900"/>
                  <a:pt x="3015" y="1891"/>
                </a:cubicBezTo>
                <a:cubicBezTo>
                  <a:pt x="3024" y="1882"/>
                  <a:pt x="3030" y="1865"/>
                  <a:pt x="3030" y="1865"/>
                </a:cubicBezTo>
                <a:cubicBezTo>
                  <a:pt x="3040" y="1867"/>
                  <a:pt x="3040" y="1867"/>
                  <a:pt x="3040" y="1867"/>
                </a:cubicBezTo>
                <a:cubicBezTo>
                  <a:pt x="3045" y="1852"/>
                  <a:pt x="3045" y="1852"/>
                  <a:pt x="3045" y="1852"/>
                </a:cubicBezTo>
                <a:cubicBezTo>
                  <a:pt x="3099" y="1849"/>
                  <a:pt x="3099" y="1849"/>
                  <a:pt x="3099" y="1849"/>
                </a:cubicBezTo>
                <a:cubicBezTo>
                  <a:pt x="3102" y="1833"/>
                  <a:pt x="3102" y="1833"/>
                  <a:pt x="3102" y="1833"/>
                </a:cubicBezTo>
                <a:cubicBezTo>
                  <a:pt x="3077" y="1835"/>
                  <a:pt x="3077" y="1835"/>
                  <a:pt x="3077" y="1835"/>
                </a:cubicBezTo>
                <a:cubicBezTo>
                  <a:pt x="3077" y="1835"/>
                  <a:pt x="3091" y="1830"/>
                  <a:pt x="3090" y="1823"/>
                </a:cubicBezTo>
                <a:cubicBezTo>
                  <a:pt x="3089" y="1816"/>
                  <a:pt x="3079" y="1809"/>
                  <a:pt x="3079" y="1809"/>
                </a:cubicBezTo>
                <a:cubicBezTo>
                  <a:pt x="3102" y="1805"/>
                  <a:pt x="3102" y="1805"/>
                  <a:pt x="3102" y="1805"/>
                </a:cubicBezTo>
                <a:cubicBezTo>
                  <a:pt x="3118" y="1811"/>
                  <a:pt x="3118" y="1811"/>
                  <a:pt x="3118" y="1811"/>
                </a:cubicBezTo>
                <a:cubicBezTo>
                  <a:pt x="3141" y="1787"/>
                  <a:pt x="3141" y="1787"/>
                  <a:pt x="3141" y="1787"/>
                </a:cubicBezTo>
                <a:cubicBezTo>
                  <a:pt x="3104" y="1786"/>
                  <a:pt x="3104" y="1786"/>
                  <a:pt x="3104" y="1786"/>
                </a:cubicBezTo>
                <a:cubicBezTo>
                  <a:pt x="3102" y="1769"/>
                  <a:pt x="3102" y="1769"/>
                  <a:pt x="3102" y="1769"/>
                </a:cubicBezTo>
                <a:cubicBezTo>
                  <a:pt x="3111" y="1778"/>
                  <a:pt x="3111" y="1778"/>
                  <a:pt x="3111" y="1778"/>
                </a:cubicBezTo>
                <a:cubicBezTo>
                  <a:pt x="3141" y="1767"/>
                  <a:pt x="3141" y="1767"/>
                  <a:pt x="3141" y="1767"/>
                </a:cubicBezTo>
                <a:cubicBezTo>
                  <a:pt x="3144" y="1728"/>
                  <a:pt x="3144" y="1728"/>
                  <a:pt x="3144" y="1728"/>
                </a:cubicBezTo>
                <a:cubicBezTo>
                  <a:pt x="3125" y="1736"/>
                  <a:pt x="3125" y="1736"/>
                  <a:pt x="3125" y="1736"/>
                </a:cubicBezTo>
                <a:cubicBezTo>
                  <a:pt x="3121" y="1718"/>
                  <a:pt x="3121" y="1718"/>
                  <a:pt x="3121" y="1718"/>
                </a:cubicBezTo>
                <a:cubicBezTo>
                  <a:pt x="3105" y="1707"/>
                  <a:pt x="3105" y="1707"/>
                  <a:pt x="3105" y="1707"/>
                </a:cubicBezTo>
                <a:cubicBezTo>
                  <a:pt x="3134" y="1722"/>
                  <a:pt x="3134" y="1722"/>
                  <a:pt x="3134" y="1722"/>
                </a:cubicBezTo>
                <a:cubicBezTo>
                  <a:pt x="3141" y="1716"/>
                  <a:pt x="3141" y="1716"/>
                  <a:pt x="3141" y="1716"/>
                </a:cubicBezTo>
                <a:cubicBezTo>
                  <a:pt x="3128" y="1706"/>
                  <a:pt x="3128" y="1706"/>
                  <a:pt x="3128" y="1706"/>
                </a:cubicBezTo>
                <a:cubicBezTo>
                  <a:pt x="3146" y="1706"/>
                  <a:pt x="3146" y="1706"/>
                  <a:pt x="3146" y="1706"/>
                </a:cubicBezTo>
                <a:cubicBezTo>
                  <a:pt x="3146" y="1706"/>
                  <a:pt x="3124" y="1677"/>
                  <a:pt x="3124" y="1670"/>
                </a:cubicBezTo>
                <a:cubicBezTo>
                  <a:pt x="3124" y="1663"/>
                  <a:pt x="3129" y="1660"/>
                  <a:pt x="3129" y="1660"/>
                </a:cubicBezTo>
                <a:cubicBezTo>
                  <a:pt x="3129" y="1660"/>
                  <a:pt x="3112" y="1649"/>
                  <a:pt x="3114" y="1646"/>
                </a:cubicBezTo>
                <a:cubicBezTo>
                  <a:pt x="3116" y="1643"/>
                  <a:pt x="3135" y="1631"/>
                  <a:pt x="3135" y="1631"/>
                </a:cubicBezTo>
                <a:cubicBezTo>
                  <a:pt x="3130" y="1649"/>
                  <a:pt x="3130" y="1649"/>
                  <a:pt x="3130" y="1649"/>
                </a:cubicBezTo>
                <a:cubicBezTo>
                  <a:pt x="3151" y="1666"/>
                  <a:pt x="3151" y="1666"/>
                  <a:pt x="3151" y="1666"/>
                </a:cubicBezTo>
                <a:cubicBezTo>
                  <a:pt x="3151" y="1666"/>
                  <a:pt x="3159" y="1642"/>
                  <a:pt x="3159" y="1629"/>
                </a:cubicBezTo>
                <a:cubicBezTo>
                  <a:pt x="3159" y="1616"/>
                  <a:pt x="3197" y="1585"/>
                  <a:pt x="3196" y="1593"/>
                </a:cubicBezTo>
                <a:cubicBezTo>
                  <a:pt x="3195" y="1601"/>
                  <a:pt x="3172" y="1634"/>
                  <a:pt x="3172" y="1634"/>
                </a:cubicBezTo>
                <a:cubicBezTo>
                  <a:pt x="3166" y="1656"/>
                  <a:pt x="3166" y="1656"/>
                  <a:pt x="3166" y="1656"/>
                </a:cubicBezTo>
                <a:cubicBezTo>
                  <a:pt x="3179" y="1657"/>
                  <a:pt x="3179" y="1657"/>
                  <a:pt x="3179" y="1657"/>
                </a:cubicBezTo>
                <a:cubicBezTo>
                  <a:pt x="3179" y="1657"/>
                  <a:pt x="3176" y="1679"/>
                  <a:pt x="3171" y="1683"/>
                </a:cubicBezTo>
                <a:cubicBezTo>
                  <a:pt x="3166" y="1687"/>
                  <a:pt x="3148" y="1721"/>
                  <a:pt x="3155" y="1721"/>
                </a:cubicBezTo>
                <a:cubicBezTo>
                  <a:pt x="3162" y="1721"/>
                  <a:pt x="3172" y="1697"/>
                  <a:pt x="3178" y="1692"/>
                </a:cubicBezTo>
                <a:cubicBezTo>
                  <a:pt x="3184" y="1687"/>
                  <a:pt x="3214" y="1671"/>
                  <a:pt x="3216" y="1658"/>
                </a:cubicBezTo>
                <a:cubicBezTo>
                  <a:pt x="3218" y="1645"/>
                  <a:pt x="3214" y="1624"/>
                  <a:pt x="3214" y="1613"/>
                </a:cubicBezTo>
                <a:cubicBezTo>
                  <a:pt x="3214" y="1602"/>
                  <a:pt x="3218" y="1576"/>
                  <a:pt x="3225" y="1573"/>
                </a:cubicBezTo>
                <a:cubicBezTo>
                  <a:pt x="3232" y="1570"/>
                  <a:pt x="3227" y="1575"/>
                  <a:pt x="3224" y="1588"/>
                </a:cubicBezTo>
                <a:cubicBezTo>
                  <a:pt x="3221" y="1601"/>
                  <a:pt x="3233" y="1605"/>
                  <a:pt x="3233" y="1605"/>
                </a:cubicBezTo>
                <a:cubicBezTo>
                  <a:pt x="3233" y="1605"/>
                  <a:pt x="3227" y="1630"/>
                  <a:pt x="3230" y="1630"/>
                </a:cubicBezTo>
                <a:cubicBezTo>
                  <a:pt x="3233" y="1630"/>
                  <a:pt x="3264" y="1591"/>
                  <a:pt x="3274" y="1581"/>
                </a:cubicBezTo>
                <a:cubicBezTo>
                  <a:pt x="3284" y="1571"/>
                  <a:pt x="3306" y="1555"/>
                  <a:pt x="3303" y="1551"/>
                </a:cubicBezTo>
                <a:cubicBezTo>
                  <a:pt x="3300" y="1547"/>
                  <a:pt x="3291" y="1550"/>
                  <a:pt x="3291" y="1540"/>
                </a:cubicBezTo>
                <a:cubicBezTo>
                  <a:pt x="3291" y="1530"/>
                  <a:pt x="3309" y="1535"/>
                  <a:pt x="3329" y="1535"/>
                </a:cubicBezTo>
                <a:cubicBezTo>
                  <a:pt x="3349" y="1535"/>
                  <a:pt x="3395" y="1513"/>
                  <a:pt x="3395" y="1513"/>
                </a:cubicBezTo>
                <a:cubicBezTo>
                  <a:pt x="3382" y="1507"/>
                  <a:pt x="3382" y="1507"/>
                  <a:pt x="3382" y="1507"/>
                </a:cubicBezTo>
                <a:cubicBezTo>
                  <a:pt x="3382" y="1507"/>
                  <a:pt x="3358" y="1518"/>
                  <a:pt x="3346" y="1519"/>
                </a:cubicBezTo>
                <a:cubicBezTo>
                  <a:pt x="3334" y="1520"/>
                  <a:pt x="3314" y="1528"/>
                  <a:pt x="3317" y="1515"/>
                </a:cubicBezTo>
                <a:cubicBezTo>
                  <a:pt x="3320" y="1502"/>
                  <a:pt x="3355" y="1499"/>
                  <a:pt x="3355" y="1499"/>
                </a:cubicBezTo>
                <a:cubicBezTo>
                  <a:pt x="3415" y="1498"/>
                  <a:pt x="3415" y="1498"/>
                  <a:pt x="3415" y="1498"/>
                </a:cubicBezTo>
                <a:cubicBezTo>
                  <a:pt x="3444" y="1471"/>
                  <a:pt x="3444" y="1471"/>
                  <a:pt x="3444" y="1471"/>
                </a:cubicBezTo>
                <a:cubicBezTo>
                  <a:pt x="3450" y="1481"/>
                  <a:pt x="3450" y="1481"/>
                  <a:pt x="3450" y="1481"/>
                </a:cubicBezTo>
                <a:cubicBezTo>
                  <a:pt x="3468" y="1472"/>
                  <a:pt x="3468" y="1472"/>
                  <a:pt x="3468" y="1472"/>
                </a:cubicBezTo>
                <a:cubicBezTo>
                  <a:pt x="3466" y="1495"/>
                  <a:pt x="3466" y="1495"/>
                  <a:pt x="3466" y="1495"/>
                </a:cubicBezTo>
                <a:cubicBezTo>
                  <a:pt x="3486" y="1482"/>
                  <a:pt x="3486" y="1482"/>
                  <a:pt x="3486" y="1482"/>
                </a:cubicBezTo>
                <a:cubicBezTo>
                  <a:pt x="3502" y="1478"/>
                  <a:pt x="3502" y="1478"/>
                  <a:pt x="3502" y="1478"/>
                </a:cubicBezTo>
                <a:cubicBezTo>
                  <a:pt x="3507" y="1456"/>
                  <a:pt x="3507" y="1456"/>
                  <a:pt x="3507" y="1456"/>
                </a:cubicBezTo>
                <a:cubicBezTo>
                  <a:pt x="3498" y="1448"/>
                  <a:pt x="3498" y="1448"/>
                  <a:pt x="3498" y="1448"/>
                </a:cubicBezTo>
                <a:cubicBezTo>
                  <a:pt x="3496" y="1467"/>
                  <a:pt x="3496" y="1467"/>
                  <a:pt x="3496" y="1467"/>
                </a:cubicBezTo>
                <a:cubicBezTo>
                  <a:pt x="3480" y="1470"/>
                  <a:pt x="3480" y="1470"/>
                  <a:pt x="3480" y="1470"/>
                </a:cubicBezTo>
                <a:cubicBezTo>
                  <a:pt x="3480" y="1451"/>
                  <a:pt x="3480" y="1451"/>
                  <a:pt x="3480" y="1451"/>
                </a:cubicBezTo>
                <a:cubicBezTo>
                  <a:pt x="3467" y="1437"/>
                  <a:pt x="3467" y="1437"/>
                  <a:pt x="3467" y="1437"/>
                </a:cubicBezTo>
                <a:cubicBezTo>
                  <a:pt x="3483" y="1429"/>
                  <a:pt x="3483" y="1429"/>
                  <a:pt x="3483" y="1429"/>
                </a:cubicBezTo>
                <a:cubicBezTo>
                  <a:pt x="3487" y="1406"/>
                  <a:pt x="3487" y="1406"/>
                  <a:pt x="3487" y="1406"/>
                </a:cubicBezTo>
                <a:cubicBezTo>
                  <a:pt x="3487" y="1406"/>
                  <a:pt x="3502" y="1389"/>
                  <a:pt x="3512" y="1384"/>
                </a:cubicBezTo>
                <a:cubicBezTo>
                  <a:pt x="3522" y="1379"/>
                  <a:pt x="3527" y="1361"/>
                  <a:pt x="3527" y="1361"/>
                </a:cubicBezTo>
                <a:cubicBezTo>
                  <a:pt x="3546" y="1366"/>
                  <a:pt x="3546" y="1366"/>
                  <a:pt x="3546" y="1366"/>
                </a:cubicBezTo>
                <a:cubicBezTo>
                  <a:pt x="3556" y="1351"/>
                  <a:pt x="3556" y="1351"/>
                  <a:pt x="3556" y="1351"/>
                </a:cubicBezTo>
                <a:cubicBezTo>
                  <a:pt x="3556" y="1351"/>
                  <a:pt x="3559" y="1362"/>
                  <a:pt x="3568" y="1356"/>
                </a:cubicBezTo>
                <a:cubicBezTo>
                  <a:pt x="3577" y="1350"/>
                  <a:pt x="3604" y="1326"/>
                  <a:pt x="3604" y="1326"/>
                </a:cubicBezTo>
                <a:cubicBezTo>
                  <a:pt x="3605" y="1344"/>
                  <a:pt x="3605" y="1344"/>
                  <a:pt x="3605" y="1344"/>
                </a:cubicBezTo>
                <a:cubicBezTo>
                  <a:pt x="3605" y="1344"/>
                  <a:pt x="3636" y="1325"/>
                  <a:pt x="3645" y="1320"/>
                </a:cubicBezTo>
                <a:cubicBezTo>
                  <a:pt x="3654" y="1315"/>
                  <a:pt x="3686" y="1314"/>
                  <a:pt x="3686" y="1314"/>
                </a:cubicBezTo>
                <a:cubicBezTo>
                  <a:pt x="3686" y="1292"/>
                  <a:pt x="3686" y="1292"/>
                  <a:pt x="3686" y="1292"/>
                </a:cubicBezTo>
                <a:cubicBezTo>
                  <a:pt x="3686" y="1292"/>
                  <a:pt x="3687" y="1292"/>
                  <a:pt x="3687" y="1293"/>
                </a:cubicBezTo>
                <a:cubicBezTo>
                  <a:pt x="3686" y="1289"/>
                  <a:pt x="3686" y="1289"/>
                  <a:pt x="3686" y="1289"/>
                </a:cubicBezTo>
                <a:cubicBezTo>
                  <a:pt x="3686" y="1289"/>
                  <a:pt x="3678" y="1292"/>
                  <a:pt x="3673" y="1287"/>
                </a:cubicBezTo>
                <a:cubicBezTo>
                  <a:pt x="3668" y="1282"/>
                  <a:pt x="3682" y="1269"/>
                  <a:pt x="3682" y="1269"/>
                </a:cubicBezTo>
                <a:cubicBezTo>
                  <a:pt x="3682" y="1269"/>
                  <a:pt x="3674" y="1265"/>
                  <a:pt x="3671" y="1262"/>
                </a:cubicBezTo>
                <a:cubicBezTo>
                  <a:pt x="3668" y="1259"/>
                  <a:pt x="3698" y="1202"/>
                  <a:pt x="3698" y="1185"/>
                </a:cubicBezTo>
                <a:cubicBezTo>
                  <a:pt x="3698" y="1168"/>
                  <a:pt x="3671" y="1179"/>
                  <a:pt x="3659" y="1179"/>
                </a:cubicBezTo>
                <a:close/>
                <a:moveTo>
                  <a:pt x="2900" y="1312"/>
                </a:moveTo>
                <a:cubicBezTo>
                  <a:pt x="2886" y="1312"/>
                  <a:pt x="2906" y="1295"/>
                  <a:pt x="2899" y="1292"/>
                </a:cubicBezTo>
                <a:cubicBezTo>
                  <a:pt x="2892" y="1289"/>
                  <a:pt x="2882" y="1302"/>
                  <a:pt x="2882" y="1302"/>
                </a:cubicBezTo>
                <a:cubicBezTo>
                  <a:pt x="2877" y="1304"/>
                  <a:pt x="2877" y="1304"/>
                  <a:pt x="2877" y="1304"/>
                </a:cubicBezTo>
                <a:cubicBezTo>
                  <a:pt x="2873" y="1315"/>
                  <a:pt x="2873" y="1315"/>
                  <a:pt x="2873" y="1315"/>
                </a:cubicBezTo>
                <a:cubicBezTo>
                  <a:pt x="2862" y="1311"/>
                  <a:pt x="2862" y="1311"/>
                  <a:pt x="2862" y="1311"/>
                </a:cubicBezTo>
                <a:cubicBezTo>
                  <a:pt x="2862" y="1311"/>
                  <a:pt x="2862" y="1322"/>
                  <a:pt x="2859" y="1329"/>
                </a:cubicBezTo>
                <a:cubicBezTo>
                  <a:pt x="2856" y="1336"/>
                  <a:pt x="2846" y="1339"/>
                  <a:pt x="2841" y="1344"/>
                </a:cubicBezTo>
                <a:cubicBezTo>
                  <a:pt x="2836" y="1349"/>
                  <a:pt x="2842" y="1357"/>
                  <a:pt x="2842" y="1357"/>
                </a:cubicBezTo>
                <a:cubicBezTo>
                  <a:pt x="2842" y="1357"/>
                  <a:pt x="2838" y="1357"/>
                  <a:pt x="2825" y="1371"/>
                </a:cubicBezTo>
                <a:cubicBezTo>
                  <a:pt x="2812" y="1385"/>
                  <a:pt x="2830" y="1385"/>
                  <a:pt x="2830" y="1393"/>
                </a:cubicBezTo>
                <a:cubicBezTo>
                  <a:pt x="2830" y="1401"/>
                  <a:pt x="2823" y="1402"/>
                  <a:pt x="2823" y="1402"/>
                </a:cubicBezTo>
                <a:cubicBezTo>
                  <a:pt x="2823" y="1402"/>
                  <a:pt x="2831" y="1406"/>
                  <a:pt x="2808" y="1438"/>
                </a:cubicBezTo>
                <a:cubicBezTo>
                  <a:pt x="2785" y="1470"/>
                  <a:pt x="2740" y="1480"/>
                  <a:pt x="2740" y="1480"/>
                </a:cubicBezTo>
                <a:cubicBezTo>
                  <a:pt x="2743" y="1460"/>
                  <a:pt x="2743" y="1460"/>
                  <a:pt x="2743" y="1460"/>
                </a:cubicBezTo>
                <a:cubicBezTo>
                  <a:pt x="2743" y="1460"/>
                  <a:pt x="2739" y="1453"/>
                  <a:pt x="2737" y="1449"/>
                </a:cubicBezTo>
                <a:cubicBezTo>
                  <a:pt x="2735" y="1445"/>
                  <a:pt x="2752" y="1425"/>
                  <a:pt x="2754" y="1418"/>
                </a:cubicBezTo>
                <a:cubicBezTo>
                  <a:pt x="2756" y="1411"/>
                  <a:pt x="2750" y="1410"/>
                  <a:pt x="2752" y="1398"/>
                </a:cubicBezTo>
                <a:cubicBezTo>
                  <a:pt x="2754" y="1386"/>
                  <a:pt x="2776" y="1367"/>
                  <a:pt x="2776" y="1367"/>
                </a:cubicBezTo>
                <a:cubicBezTo>
                  <a:pt x="2776" y="1358"/>
                  <a:pt x="2776" y="1358"/>
                  <a:pt x="2776" y="1358"/>
                </a:cubicBezTo>
                <a:cubicBezTo>
                  <a:pt x="2776" y="1358"/>
                  <a:pt x="2797" y="1343"/>
                  <a:pt x="2800" y="1337"/>
                </a:cubicBezTo>
                <a:cubicBezTo>
                  <a:pt x="2803" y="1331"/>
                  <a:pt x="2835" y="1300"/>
                  <a:pt x="2835" y="1300"/>
                </a:cubicBezTo>
                <a:cubicBezTo>
                  <a:pt x="2814" y="1306"/>
                  <a:pt x="2814" y="1306"/>
                  <a:pt x="2814" y="1306"/>
                </a:cubicBezTo>
                <a:cubicBezTo>
                  <a:pt x="2814" y="1306"/>
                  <a:pt x="2791" y="1325"/>
                  <a:pt x="2787" y="1320"/>
                </a:cubicBezTo>
                <a:cubicBezTo>
                  <a:pt x="2783" y="1315"/>
                  <a:pt x="2823" y="1291"/>
                  <a:pt x="2828" y="1283"/>
                </a:cubicBezTo>
                <a:cubicBezTo>
                  <a:pt x="2833" y="1275"/>
                  <a:pt x="2861" y="1254"/>
                  <a:pt x="2861" y="1254"/>
                </a:cubicBezTo>
                <a:cubicBezTo>
                  <a:pt x="2866" y="1260"/>
                  <a:pt x="2866" y="1260"/>
                  <a:pt x="2866" y="1260"/>
                </a:cubicBezTo>
                <a:cubicBezTo>
                  <a:pt x="2876" y="1254"/>
                  <a:pt x="2876" y="1254"/>
                  <a:pt x="2876" y="1254"/>
                </a:cubicBezTo>
                <a:cubicBezTo>
                  <a:pt x="2876" y="1254"/>
                  <a:pt x="2871" y="1263"/>
                  <a:pt x="2881" y="1262"/>
                </a:cubicBezTo>
                <a:cubicBezTo>
                  <a:pt x="2891" y="1261"/>
                  <a:pt x="2888" y="1247"/>
                  <a:pt x="2888" y="1247"/>
                </a:cubicBezTo>
                <a:cubicBezTo>
                  <a:pt x="2904" y="1252"/>
                  <a:pt x="2904" y="1252"/>
                  <a:pt x="2904" y="1252"/>
                </a:cubicBezTo>
                <a:cubicBezTo>
                  <a:pt x="2904" y="1252"/>
                  <a:pt x="2926" y="1241"/>
                  <a:pt x="2936" y="1244"/>
                </a:cubicBezTo>
                <a:cubicBezTo>
                  <a:pt x="2946" y="1247"/>
                  <a:pt x="2951" y="1259"/>
                  <a:pt x="2951" y="1259"/>
                </a:cubicBezTo>
                <a:cubicBezTo>
                  <a:pt x="2934" y="1265"/>
                  <a:pt x="2934" y="1265"/>
                  <a:pt x="2934" y="1265"/>
                </a:cubicBezTo>
                <a:cubicBezTo>
                  <a:pt x="2936" y="1282"/>
                  <a:pt x="2936" y="1282"/>
                  <a:pt x="2936" y="1282"/>
                </a:cubicBezTo>
                <a:cubicBezTo>
                  <a:pt x="2936" y="1282"/>
                  <a:pt x="2924" y="1280"/>
                  <a:pt x="2917" y="1280"/>
                </a:cubicBezTo>
                <a:cubicBezTo>
                  <a:pt x="2910" y="1280"/>
                  <a:pt x="2913" y="1297"/>
                  <a:pt x="2913" y="1297"/>
                </a:cubicBezTo>
                <a:cubicBezTo>
                  <a:pt x="2913" y="1297"/>
                  <a:pt x="2914" y="1312"/>
                  <a:pt x="2900" y="131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6" name="Freeform 163"/>
          <p:cNvSpPr>
            <a:spLocks noChangeAspect="1" noEditPoints="1"/>
          </p:cNvSpPr>
          <p:nvPr/>
        </p:nvSpPr>
        <p:spPr bwMode="gray">
          <a:xfrm>
            <a:off x="1160463" y="1914525"/>
            <a:ext cx="2119312" cy="1195388"/>
          </a:xfrm>
          <a:custGeom>
            <a:avLst/>
            <a:gdLst>
              <a:gd name="T0" fmla="*/ 1751 w 3718"/>
              <a:gd name="T1" fmla="*/ 311 h 1928"/>
              <a:gd name="T2" fmla="*/ 1928 w 3718"/>
              <a:gd name="T3" fmla="*/ 253 h 1928"/>
              <a:gd name="T4" fmla="*/ 91 w 3718"/>
              <a:gd name="T5" fmla="*/ 1452 h 1928"/>
              <a:gd name="T6" fmla="*/ 192 w 3718"/>
              <a:gd name="T7" fmla="*/ 1557 h 1928"/>
              <a:gd name="T8" fmla="*/ 1536 w 3718"/>
              <a:gd name="T9" fmla="*/ 249 h 1928"/>
              <a:gd name="T10" fmla="*/ 1263 w 3718"/>
              <a:gd name="T11" fmla="*/ 454 h 1928"/>
              <a:gd name="T12" fmla="*/ 2786 w 3718"/>
              <a:gd name="T13" fmla="*/ 403 h 1928"/>
              <a:gd name="T14" fmla="*/ 2403 w 3718"/>
              <a:gd name="T15" fmla="*/ 398 h 1928"/>
              <a:gd name="T16" fmla="*/ 2795 w 3718"/>
              <a:gd name="T17" fmla="*/ 164 h 1928"/>
              <a:gd name="T18" fmla="*/ 2435 w 3718"/>
              <a:gd name="T19" fmla="*/ 241 h 1928"/>
              <a:gd name="T20" fmla="*/ 2879 w 3718"/>
              <a:gd name="T21" fmla="*/ 281 h 1928"/>
              <a:gd name="T22" fmla="*/ 2217 w 3718"/>
              <a:gd name="T23" fmla="*/ 308 h 1928"/>
              <a:gd name="T24" fmla="*/ 2188 w 3718"/>
              <a:gd name="T25" fmla="*/ 339 h 1928"/>
              <a:gd name="T26" fmla="*/ 1671 w 3718"/>
              <a:gd name="T27" fmla="*/ 423 h 1928"/>
              <a:gd name="T28" fmla="*/ 1741 w 3718"/>
              <a:gd name="T29" fmla="*/ 554 h 1928"/>
              <a:gd name="T30" fmla="*/ 2320 w 3718"/>
              <a:gd name="T31" fmla="*/ 886 h 1928"/>
              <a:gd name="T32" fmla="*/ 3040 w 3718"/>
              <a:gd name="T33" fmla="*/ 512 h 1928"/>
              <a:gd name="T34" fmla="*/ 2895 w 3718"/>
              <a:gd name="T35" fmla="*/ 465 h 1928"/>
              <a:gd name="T36" fmla="*/ 2625 w 3718"/>
              <a:gd name="T37" fmla="*/ 374 h 1928"/>
              <a:gd name="T38" fmla="*/ 2433 w 3718"/>
              <a:gd name="T39" fmla="*/ 416 h 1928"/>
              <a:gd name="T40" fmla="*/ 2816 w 3718"/>
              <a:gd name="T41" fmla="*/ 590 h 1928"/>
              <a:gd name="T42" fmla="*/ 2728 w 3718"/>
              <a:gd name="T43" fmla="*/ 812 h 1928"/>
              <a:gd name="T44" fmla="*/ 2979 w 3718"/>
              <a:gd name="T45" fmla="*/ 840 h 1928"/>
              <a:gd name="T46" fmla="*/ 3051 w 3718"/>
              <a:gd name="T47" fmla="*/ 710 h 1928"/>
              <a:gd name="T48" fmla="*/ 3290 w 3718"/>
              <a:gd name="T49" fmla="*/ 7 h 1928"/>
              <a:gd name="T50" fmla="*/ 2979 w 3718"/>
              <a:gd name="T51" fmla="*/ 89 h 1928"/>
              <a:gd name="T52" fmla="*/ 2909 w 3718"/>
              <a:gd name="T53" fmla="*/ 149 h 1928"/>
              <a:gd name="T54" fmla="*/ 2695 w 3718"/>
              <a:gd name="T55" fmla="*/ 240 h 1928"/>
              <a:gd name="T56" fmla="*/ 2959 w 3718"/>
              <a:gd name="T57" fmla="*/ 215 h 1928"/>
              <a:gd name="T58" fmla="*/ 3491 w 3718"/>
              <a:gd name="T59" fmla="*/ 60 h 1928"/>
              <a:gd name="T60" fmla="*/ 3037 w 3718"/>
              <a:gd name="T61" fmla="*/ 1324 h 1928"/>
              <a:gd name="T62" fmla="*/ 2969 w 3718"/>
              <a:gd name="T63" fmla="*/ 1233 h 1928"/>
              <a:gd name="T64" fmla="*/ 2916 w 3718"/>
              <a:gd name="T65" fmla="*/ 983 h 1928"/>
              <a:gd name="T66" fmla="*/ 2698 w 3718"/>
              <a:gd name="T67" fmla="*/ 1052 h 1928"/>
              <a:gd name="T68" fmla="*/ 2579 w 3718"/>
              <a:gd name="T69" fmla="*/ 881 h 1928"/>
              <a:gd name="T70" fmla="*/ 2154 w 3718"/>
              <a:gd name="T71" fmla="*/ 1387 h 1928"/>
              <a:gd name="T72" fmla="*/ 1908 w 3718"/>
              <a:gd name="T73" fmla="*/ 1200 h 1928"/>
              <a:gd name="T74" fmla="*/ 2020 w 3718"/>
              <a:gd name="T75" fmla="*/ 819 h 1928"/>
              <a:gd name="T76" fmla="*/ 2381 w 3718"/>
              <a:gd name="T77" fmla="*/ 688 h 1928"/>
              <a:gd name="T78" fmla="*/ 2341 w 3718"/>
              <a:gd name="T79" fmla="*/ 591 h 1928"/>
              <a:gd name="T80" fmla="*/ 2152 w 3718"/>
              <a:gd name="T81" fmla="*/ 466 h 1928"/>
              <a:gd name="T82" fmla="*/ 2022 w 3718"/>
              <a:gd name="T83" fmla="*/ 604 h 1928"/>
              <a:gd name="T84" fmla="*/ 1571 w 3718"/>
              <a:gd name="T85" fmla="*/ 687 h 1928"/>
              <a:gd name="T86" fmla="*/ 1056 w 3718"/>
              <a:gd name="T87" fmla="*/ 513 h 1928"/>
              <a:gd name="T88" fmla="*/ 820 w 3718"/>
              <a:gd name="T89" fmla="*/ 550 h 1928"/>
              <a:gd name="T90" fmla="*/ 88 w 3718"/>
              <a:gd name="T91" fmla="*/ 994 h 1928"/>
              <a:gd name="T92" fmla="*/ 198 w 3718"/>
              <a:gd name="T93" fmla="*/ 1239 h 1928"/>
              <a:gd name="T94" fmla="*/ 145 w 3718"/>
              <a:gd name="T95" fmla="*/ 1403 h 1928"/>
              <a:gd name="T96" fmla="*/ 1370 w 3718"/>
              <a:gd name="T97" fmla="*/ 1561 h 1928"/>
              <a:gd name="T98" fmla="*/ 1704 w 3718"/>
              <a:gd name="T99" fmla="*/ 1563 h 1928"/>
              <a:gd name="T100" fmla="*/ 1914 w 3718"/>
              <a:gd name="T101" fmla="*/ 1746 h 1928"/>
              <a:gd name="T102" fmla="*/ 1800 w 3718"/>
              <a:gd name="T103" fmla="*/ 1889 h 1928"/>
              <a:gd name="T104" fmla="*/ 2340 w 3718"/>
              <a:gd name="T105" fmla="*/ 1727 h 1928"/>
              <a:gd name="T106" fmla="*/ 2592 w 3718"/>
              <a:gd name="T107" fmla="*/ 1751 h 1928"/>
              <a:gd name="T108" fmla="*/ 2599 w 3718"/>
              <a:gd name="T109" fmla="*/ 1697 h 1928"/>
              <a:gd name="T110" fmla="*/ 2427 w 3718"/>
              <a:gd name="T111" fmla="*/ 1603 h 1928"/>
              <a:gd name="T112" fmla="*/ 3072 w 3718"/>
              <a:gd name="T113" fmla="*/ 1343 h 1928"/>
              <a:gd name="T114" fmla="*/ 1149 w 3718"/>
              <a:gd name="T115" fmla="*/ 677 h 1928"/>
              <a:gd name="T116" fmla="*/ 1057 w 3718"/>
              <a:gd name="T117" fmla="*/ 724 h 1928"/>
              <a:gd name="T118" fmla="*/ 985 w 3718"/>
              <a:gd name="T119" fmla="*/ 939 h 1928"/>
              <a:gd name="T120" fmla="*/ 1403 w 3718"/>
              <a:gd name="T121" fmla="*/ 1393 h 1928"/>
              <a:gd name="T122" fmla="*/ 2418 w 3718"/>
              <a:gd name="T123" fmla="*/ 785 h 1928"/>
              <a:gd name="T124" fmla="*/ 2386 w 3718"/>
              <a:gd name="T125" fmla="*/ 823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18" h="1928">
                <a:moveTo>
                  <a:pt x="2074" y="170"/>
                </a:moveTo>
                <a:cubicBezTo>
                  <a:pt x="2084" y="169"/>
                  <a:pt x="2113" y="177"/>
                  <a:pt x="2115" y="169"/>
                </a:cubicBezTo>
                <a:cubicBezTo>
                  <a:pt x="2117" y="160"/>
                  <a:pt x="2107" y="154"/>
                  <a:pt x="2091" y="154"/>
                </a:cubicBezTo>
                <a:cubicBezTo>
                  <a:pt x="2074" y="154"/>
                  <a:pt x="2009" y="165"/>
                  <a:pt x="2009" y="165"/>
                </a:cubicBezTo>
                <a:cubicBezTo>
                  <a:pt x="2009" y="165"/>
                  <a:pt x="2065" y="171"/>
                  <a:pt x="2074" y="170"/>
                </a:cubicBezTo>
                <a:close/>
                <a:moveTo>
                  <a:pt x="1990" y="214"/>
                </a:moveTo>
                <a:cubicBezTo>
                  <a:pt x="2052" y="218"/>
                  <a:pt x="2047" y="199"/>
                  <a:pt x="2047" y="199"/>
                </a:cubicBezTo>
                <a:cubicBezTo>
                  <a:pt x="2043" y="189"/>
                  <a:pt x="2043" y="189"/>
                  <a:pt x="2043" y="189"/>
                </a:cubicBezTo>
                <a:cubicBezTo>
                  <a:pt x="2089" y="184"/>
                  <a:pt x="2089" y="184"/>
                  <a:pt x="2089" y="184"/>
                </a:cubicBezTo>
                <a:cubicBezTo>
                  <a:pt x="2078" y="176"/>
                  <a:pt x="2078" y="176"/>
                  <a:pt x="2078" y="176"/>
                </a:cubicBezTo>
                <a:cubicBezTo>
                  <a:pt x="2033" y="178"/>
                  <a:pt x="2033" y="178"/>
                  <a:pt x="2033" y="178"/>
                </a:cubicBezTo>
                <a:cubicBezTo>
                  <a:pt x="2025" y="186"/>
                  <a:pt x="2025" y="186"/>
                  <a:pt x="2025" y="186"/>
                </a:cubicBezTo>
                <a:cubicBezTo>
                  <a:pt x="2025" y="186"/>
                  <a:pt x="1966" y="173"/>
                  <a:pt x="1959" y="189"/>
                </a:cubicBezTo>
                <a:cubicBezTo>
                  <a:pt x="1953" y="205"/>
                  <a:pt x="1990" y="214"/>
                  <a:pt x="1990" y="214"/>
                </a:cubicBezTo>
                <a:close/>
                <a:moveTo>
                  <a:pt x="1785" y="257"/>
                </a:moveTo>
                <a:cubicBezTo>
                  <a:pt x="1749" y="275"/>
                  <a:pt x="1749" y="275"/>
                  <a:pt x="1749" y="275"/>
                </a:cubicBezTo>
                <a:cubicBezTo>
                  <a:pt x="1749" y="275"/>
                  <a:pt x="1784" y="281"/>
                  <a:pt x="1768" y="284"/>
                </a:cubicBezTo>
                <a:cubicBezTo>
                  <a:pt x="1752" y="288"/>
                  <a:pt x="1694" y="292"/>
                  <a:pt x="1694" y="292"/>
                </a:cubicBezTo>
                <a:cubicBezTo>
                  <a:pt x="1680" y="308"/>
                  <a:pt x="1680" y="308"/>
                  <a:pt x="1680" y="308"/>
                </a:cubicBezTo>
                <a:cubicBezTo>
                  <a:pt x="1717" y="303"/>
                  <a:pt x="1717" y="303"/>
                  <a:pt x="1717" y="303"/>
                </a:cubicBezTo>
                <a:cubicBezTo>
                  <a:pt x="1717" y="303"/>
                  <a:pt x="1732" y="308"/>
                  <a:pt x="1751" y="311"/>
                </a:cubicBezTo>
                <a:cubicBezTo>
                  <a:pt x="1770" y="314"/>
                  <a:pt x="1826" y="295"/>
                  <a:pt x="1826" y="295"/>
                </a:cubicBezTo>
                <a:cubicBezTo>
                  <a:pt x="1824" y="304"/>
                  <a:pt x="1824" y="304"/>
                  <a:pt x="1824" y="304"/>
                </a:cubicBezTo>
                <a:cubicBezTo>
                  <a:pt x="1824" y="304"/>
                  <a:pt x="1862" y="299"/>
                  <a:pt x="1892" y="297"/>
                </a:cubicBezTo>
                <a:cubicBezTo>
                  <a:pt x="1920" y="295"/>
                  <a:pt x="1895" y="302"/>
                  <a:pt x="1885" y="304"/>
                </a:cubicBezTo>
                <a:cubicBezTo>
                  <a:pt x="1875" y="305"/>
                  <a:pt x="1841" y="309"/>
                  <a:pt x="1816" y="312"/>
                </a:cubicBezTo>
                <a:cubicBezTo>
                  <a:pt x="1791" y="315"/>
                  <a:pt x="1760" y="326"/>
                  <a:pt x="1760" y="326"/>
                </a:cubicBezTo>
                <a:cubicBezTo>
                  <a:pt x="1760" y="326"/>
                  <a:pt x="1788" y="331"/>
                  <a:pt x="1838" y="333"/>
                </a:cubicBezTo>
                <a:cubicBezTo>
                  <a:pt x="1886" y="334"/>
                  <a:pt x="1920" y="313"/>
                  <a:pt x="1920" y="313"/>
                </a:cubicBezTo>
                <a:cubicBezTo>
                  <a:pt x="1970" y="300"/>
                  <a:pt x="1970" y="300"/>
                  <a:pt x="1970" y="300"/>
                </a:cubicBezTo>
                <a:cubicBezTo>
                  <a:pt x="1970" y="300"/>
                  <a:pt x="1987" y="306"/>
                  <a:pt x="2035" y="300"/>
                </a:cubicBezTo>
                <a:cubicBezTo>
                  <a:pt x="2081" y="294"/>
                  <a:pt x="2084" y="284"/>
                  <a:pt x="2103" y="279"/>
                </a:cubicBezTo>
                <a:cubicBezTo>
                  <a:pt x="2121" y="274"/>
                  <a:pt x="2106" y="254"/>
                  <a:pt x="2086" y="254"/>
                </a:cubicBezTo>
                <a:cubicBezTo>
                  <a:pt x="2066" y="255"/>
                  <a:pt x="2072" y="268"/>
                  <a:pt x="2072" y="268"/>
                </a:cubicBezTo>
                <a:cubicBezTo>
                  <a:pt x="2045" y="267"/>
                  <a:pt x="2045" y="267"/>
                  <a:pt x="2045" y="267"/>
                </a:cubicBezTo>
                <a:cubicBezTo>
                  <a:pt x="2045" y="267"/>
                  <a:pt x="2050" y="260"/>
                  <a:pt x="2055" y="252"/>
                </a:cubicBezTo>
                <a:cubicBezTo>
                  <a:pt x="2060" y="244"/>
                  <a:pt x="2073" y="229"/>
                  <a:pt x="2061" y="229"/>
                </a:cubicBezTo>
                <a:cubicBezTo>
                  <a:pt x="2049" y="228"/>
                  <a:pt x="2024" y="239"/>
                  <a:pt x="1991" y="249"/>
                </a:cubicBezTo>
                <a:cubicBezTo>
                  <a:pt x="1957" y="259"/>
                  <a:pt x="2012" y="256"/>
                  <a:pt x="2012" y="256"/>
                </a:cubicBezTo>
                <a:cubicBezTo>
                  <a:pt x="2009" y="272"/>
                  <a:pt x="2009" y="272"/>
                  <a:pt x="2009" y="272"/>
                </a:cubicBezTo>
                <a:cubicBezTo>
                  <a:pt x="1929" y="282"/>
                  <a:pt x="1929" y="282"/>
                  <a:pt x="1929" y="282"/>
                </a:cubicBezTo>
                <a:cubicBezTo>
                  <a:pt x="1929" y="282"/>
                  <a:pt x="1923" y="262"/>
                  <a:pt x="1928" y="253"/>
                </a:cubicBezTo>
                <a:cubicBezTo>
                  <a:pt x="1932" y="244"/>
                  <a:pt x="1875" y="240"/>
                  <a:pt x="1875" y="240"/>
                </a:cubicBezTo>
                <a:lnTo>
                  <a:pt x="1785" y="257"/>
                </a:lnTo>
                <a:close/>
                <a:moveTo>
                  <a:pt x="2008" y="377"/>
                </a:moveTo>
                <a:cubicBezTo>
                  <a:pt x="1988" y="361"/>
                  <a:pt x="1988" y="361"/>
                  <a:pt x="1988" y="361"/>
                </a:cubicBezTo>
                <a:cubicBezTo>
                  <a:pt x="1969" y="363"/>
                  <a:pt x="1969" y="363"/>
                  <a:pt x="1969" y="363"/>
                </a:cubicBezTo>
                <a:cubicBezTo>
                  <a:pt x="1969" y="363"/>
                  <a:pt x="1957" y="348"/>
                  <a:pt x="1932" y="357"/>
                </a:cubicBezTo>
                <a:cubicBezTo>
                  <a:pt x="1906" y="365"/>
                  <a:pt x="1964" y="389"/>
                  <a:pt x="1964" y="389"/>
                </a:cubicBezTo>
                <a:lnTo>
                  <a:pt x="2008" y="377"/>
                </a:lnTo>
                <a:close/>
                <a:moveTo>
                  <a:pt x="1978" y="572"/>
                </a:moveTo>
                <a:cubicBezTo>
                  <a:pt x="1997" y="574"/>
                  <a:pt x="2006" y="580"/>
                  <a:pt x="2022" y="588"/>
                </a:cubicBezTo>
                <a:cubicBezTo>
                  <a:pt x="2038" y="596"/>
                  <a:pt x="2092" y="587"/>
                  <a:pt x="2092" y="587"/>
                </a:cubicBezTo>
                <a:cubicBezTo>
                  <a:pt x="2078" y="542"/>
                  <a:pt x="2078" y="542"/>
                  <a:pt x="2078" y="542"/>
                </a:cubicBezTo>
                <a:cubicBezTo>
                  <a:pt x="2012" y="528"/>
                  <a:pt x="2012" y="528"/>
                  <a:pt x="2012" y="528"/>
                </a:cubicBezTo>
                <a:cubicBezTo>
                  <a:pt x="1990" y="553"/>
                  <a:pt x="1990" y="553"/>
                  <a:pt x="1990" y="553"/>
                </a:cubicBezTo>
                <a:cubicBezTo>
                  <a:pt x="1968" y="555"/>
                  <a:pt x="1968" y="555"/>
                  <a:pt x="1968" y="555"/>
                </a:cubicBezTo>
                <a:cubicBezTo>
                  <a:pt x="1968" y="555"/>
                  <a:pt x="1959" y="571"/>
                  <a:pt x="1978" y="572"/>
                </a:cubicBezTo>
                <a:close/>
                <a:moveTo>
                  <a:pt x="166" y="1535"/>
                </a:moveTo>
                <a:cubicBezTo>
                  <a:pt x="166" y="1535"/>
                  <a:pt x="163" y="1521"/>
                  <a:pt x="164" y="1514"/>
                </a:cubicBezTo>
                <a:cubicBezTo>
                  <a:pt x="165" y="1507"/>
                  <a:pt x="170" y="1495"/>
                  <a:pt x="162" y="1485"/>
                </a:cubicBezTo>
                <a:cubicBezTo>
                  <a:pt x="162" y="1485"/>
                  <a:pt x="136" y="1481"/>
                  <a:pt x="127" y="1479"/>
                </a:cubicBezTo>
                <a:cubicBezTo>
                  <a:pt x="118" y="1477"/>
                  <a:pt x="103" y="1453"/>
                  <a:pt x="91" y="1452"/>
                </a:cubicBezTo>
                <a:cubicBezTo>
                  <a:pt x="79" y="1451"/>
                  <a:pt x="59" y="1463"/>
                  <a:pt x="64" y="1471"/>
                </a:cubicBezTo>
                <a:cubicBezTo>
                  <a:pt x="69" y="1479"/>
                  <a:pt x="78" y="1477"/>
                  <a:pt x="78" y="1477"/>
                </a:cubicBezTo>
                <a:cubicBezTo>
                  <a:pt x="87" y="1471"/>
                  <a:pt x="87" y="1471"/>
                  <a:pt x="87" y="1471"/>
                </a:cubicBezTo>
                <a:cubicBezTo>
                  <a:pt x="94" y="1476"/>
                  <a:pt x="94" y="1476"/>
                  <a:pt x="94" y="1476"/>
                </a:cubicBezTo>
                <a:cubicBezTo>
                  <a:pt x="88" y="1483"/>
                  <a:pt x="88" y="1483"/>
                  <a:pt x="88" y="1483"/>
                </a:cubicBezTo>
                <a:cubicBezTo>
                  <a:pt x="88" y="1483"/>
                  <a:pt x="59" y="1488"/>
                  <a:pt x="67" y="1497"/>
                </a:cubicBezTo>
                <a:cubicBezTo>
                  <a:pt x="75" y="1506"/>
                  <a:pt x="90" y="1497"/>
                  <a:pt x="90" y="1497"/>
                </a:cubicBezTo>
                <a:cubicBezTo>
                  <a:pt x="85" y="1512"/>
                  <a:pt x="85" y="1512"/>
                  <a:pt x="85" y="1512"/>
                </a:cubicBezTo>
                <a:cubicBezTo>
                  <a:pt x="100" y="1511"/>
                  <a:pt x="100" y="1511"/>
                  <a:pt x="100" y="1511"/>
                </a:cubicBezTo>
                <a:cubicBezTo>
                  <a:pt x="86" y="1522"/>
                  <a:pt x="86" y="1522"/>
                  <a:pt x="86" y="1522"/>
                </a:cubicBezTo>
                <a:cubicBezTo>
                  <a:pt x="112" y="1520"/>
                  <a:pt x="112" y="1520"/>
                  <a:pt x="112" y="1520"/>
                </a:cubicBezTo>
                <a:cubicBezTo>
                  <a:pt x="112" y="1520"/>
                  <a:pt x="85" y="1531"/>
                  <a:pt x="91" y="1536"/>
                </a:cubicBezTo>
                <a:cubicBezTo>
                  <a:pt x="97" y="1541"/>
                  <a:pt x="109" y="1520"/>
                  <a:pt x="115" y="1531"/>
                </a:cubicBezTo>
                <a:cubicBezTo>
                  <a:pt x="121" y="1542"/>
                  <a:pt x="99" y="1546"/>
                  <a:pt x="105" y="1553"/>
                </a:cubicBezTo>
                <a:cubicBezTo>
                  <a:pt x="111" y="1560"/>
                  <a:pt x="137" y="1555"/>
                  <a:pt x="137" y="1555"/>
                </a:cubicBezTo>
                <a:cubicBezTo>
                  <a:pt x="150" y="1547"/>
                  <a:pt x="150" y="1547"/>
                  <a:pt x="150" y="1547"/>
                </a:cubicBezTo>
                <a:cubicBezTo>
                  <a:pt x="138" y="1561"/>
                  <a:pt x="138" y="1561"/>
                  <a:pt x="138" y="1561"/>
                </a:cubicBezTo>
                <a:cubicBezTo>
                  <a:pt x="138" y="1561"/>
                  <a:pt x="113" y="1561"/>
                  <a:pt x="124" y="1570"/>
                </a:cubicBezTo>
                <a:cubicBezTo>
                  <a:pt x="135" y="1579"/>
                  <a:pt x="144" y="1579"/>
                  <a:pt x="144" y="1579"/>
                </a:cubicBezTo>
                <a:cubicBezTo>
                  <a:pt x="144" y="1579"/>
                  <a:pt x="168" y="1596"/>
                  <a:pt x="180" y="1586"/>
                </a:cubicBezTo>
                <a:cubicBezTo>
                  <a:pt x="192" y="1576"/>
                  <a:pt x="201" y="1568"/>
                  <a:pt x="192" y="1557"/>
                </a:cubicBezTo>
                <a:cubicBezTo>
                  <a:pt x="183" y="1546"/>
                  <a:pt x="166" y="1535"/>
                  <a:pt x="166" y="1535"/>
                </a:cubicBezTo>
                <a:close/>
                <a:moveTo>
                  <a:pt x="1536" y="249"/>
                </a:moveTo>
                <a:cubicBezTo>
                  <a:pt x="1536" y="249"/>
                  <a:pt x="1574" y="242"/>
                  <a:pt x="1583" y="248"/>
                </a:cubicBezTo>
                <a:cubicBezTo>
                  <a:pt x="1593" y="254"/>
                  <a:pt x="1587" y="264"/>
                  <a:pt x="1599" y="264"/>
                </a:cubicBezTo>
                <a:cubicBezTo>
                  <a:pt x="1612" y="264"/>
                  <a:pt x="1634" y="259"/>
                  <a:pt x="1634" y="259"/>
                </a:cubicBezTo>
                <a:cubicBezTo>
                  <a:pt x="1634" y="259"/>
                  <a:pt x="1650" y="268"/>
                  <a:pt x="1665" y="261"/>
                </a:cubicBezTo>
                <a:cubicBezTo>
                  <a:pt x="1681" y="255"/>
                  <a:pt x="1678" y="238"/>
                  <a:pt x="1678" y="238"/>
                </a:cubicBezTo>
                <a:cubicBezTo>
                  <a:pt x="1700" y="238"/>
                  <a:pt x="1700" y="238"/>
                  <a:pt x="1700" y="238"/>
                </a:cubicBezTo>
                <a:cubicBezTo>
                  <a:pt x="1744" y="224"/>
                  <a:pt x="1744" y="224"/>
                  <a:pt x="1744" y="224"/>
                </a:cubicBezTo>
                <a:cubicBezTo>
                  <a:pt x="1719" y="247"/>
                  <a:pt x="1719" y="247"/>
                  <a:pt x="1719" y="247"/>
                </a:cubicBezTo>
                <a:cubicBezTo>
                  <a:pt x="1754" y="253"/>
                  <a:pt x="1754" y="253"/>
                  <a:pt x="1754" y="253"/>
                </a:cubicBezTo>
                <a:cubicBezTo>
                  <a:pt x="1791" y="238"/>
                  <a:pt x="1791" y="238"/>
                  <a:pt x="1791" y="238"/>
                </a:cubicBezTo>
                <a:cubicBezTo>
                  <a:pt x="1854" y="209"/>
                  <a:pt x="1854" y="209"/>
                  <a:pt x="1854" y="209"/>
                </a:cubicBezTo>
                <a:cubicBezTo>
                  <a:pt x="1854" y="209"/>
                  <a:pt x="1806" y="194"/>
                  <a:pt x="1797" y="194"/>
                </a:cubicBezTo>
                <a:cubicBezTo>
                  <a:pt x="1787" y="194"/>
                  <a:pt x="1734" y="190"/>
                  <a:pt x="1734" y="190"/>
                </a:cubicBezTo>
                <a:cubicBezTo>
                  <a:pt x="1683" y="198"/>
                  <a:pt x="1683" y="198"/>
                  <a:pt x="1683" y="198"/>
                </a:cubicBezTo>
                <a:cubicBezTo>
                  <a:pt x="1680" y="212"/>
                  <a:pt x="1680" y="212"/>
                  <a:pt x="1680" y="212"/>
                </a:cubicBezTo>
                <a:cubicBezTo>
                  <a:pt x="1602" y="218"/>
                  <a:pt x="1602" y="218"/>
                  <a:pt x="1602" y="218"/>
                </a:cubicBezTo>
                <a:cubicBezTo>
                  <a:pt x="1602" y="218"/>
                  <a:pt x="1576" y="209"/>
                  <a:pt x="1554" y="213"/>
                </a:cubicBezTo>
                <a:cubicBezTo>
                  <a:pt x="1532" y="216"/>
                  <a:pt x="1535" y="224"/>
                  <a:pt x="1535" y="224"/>
                </a:cubicBezTo>
                <a:cubicBezTo>
                  <a:pt x="1535" y="229"/>
                  <a:pt x="1536" y="249"/>
                  <a:pt x="1536" y="249"/>
                </a:cubicBezTo>
                <a:close/>
                <a:moveTo>
                  <a:pt x="82" y="1291"/>
                </a:moveTo>
                <a:cubicBezTo>
                  <a:pt x="78" y="1290"/>
                  <a:pt x="62" y="1294"/>
                  <a:pt x="56" y="1297"/>
                </a:cubicBezTo>
                <a:cubicBezTo>
                  <a:pt x="50" y="1300"/>
                  <a:pt x="45" y="1315"/>
                  <a:pt x="35" y="1315"/>
                </a:cubicBezTo>
                <a:cubicBezTo>
                  <a:pt x="25" y="1315"/>
                  <a:pt x="24" y="1307"/>
                  <a:pt x="34" y="1307"/>
                </a:cubicBezTo>
                <a:cubicBezTo>
                  <a:pt x="44" y="1307"/>
                  <a:pt x="62" y="1294"/>
                  <a:pt x="48" y="1295"/>
                </a:cubicBezTo>
                <a:cubicBezTo>
                  <a:pt x="34" y="1296"/>
                  <a:pt x="32" y="1299"/>
                  <a:pt x="32" y="1299"/>
                </a:cubicBezTo>
                <a:cubicBezTo>
                  <a:pt x="32" y="1299"/>
                  <a:pt x="35" y="1285"/>
                  <a:pt x="24" y="1289"/>
                </a:cubicBezTo>
                <a:cubicBezTo>
                  <a:pt x="13" y="1293"/>
                  <a:pt x="11" y="1306"/>
                  <a:pt x="11" y="1306"/>
                </a:cubicBezTo>
                <a:cubicBezTo>
                  <a:pt x="3" y="1324"/>
                  <a:pt x="3" y="1324"/>
                  <a:pt x="3" y="1324"/>
                </a:cubicBezTo>
                <a:cubicBezTo>
                  <a:pt x="3" y="1324"/>
                  <a:pt x="0" y="1336"/>
                  <a:pt x="3" y="1337"/>
                </a:cubicBezTo>
                <a:cubicBezTo>
                  <a:pt x="6" y="1338"/>
                  <a:pt x="9" y="1347"/>
                  <a:pt x="9" y="1347"/>
                </a:cubicBezTo>
                <a:cubicBezTo>
                  <a:pt x="0" y="1351"/>
                  <a:pt x="0" y="1351"/>
                  <a:pt x="0" y="1351"/>
                </a:cubicBezTo>
                <a:cubicBezTo>
                  <a:pt x="5" y="1386"/>
                  <a:pt x="5" y="1386"/>
                  <a:pt x="5" y="1386"/>
                </a:cubicBezTo>
                <a:cubicBezTo>
                  <a:pt x="5" y="1386"/>
                  <a:pt x="0" y="1398"/>
                  <a:pt x="16" y="1397"/>
                </a:cubicBezTo>
                <a:cubicBezTo>
                  <a:pt x="27" y="1396"/>
                  <a:pt x="16" y="1379"/>
                  <a:pt x="13" y="1372"/>
                </a:cubicBezTo>
                <a:cubicBezTo>
                  <a:pt x="10" y="1365"/>
                  <a:pt x="18" y="1359"/>
                  <a:pt x="23" y="1356"/>
                </a:cubicBezTo>
                <a:cubicBezTo>
                  <a:pt x="28" y="1353"/>
                  <a:pt x="36" y="1344"/>
                  <a:pt x="34" y="1340"/>
                </a:cubicBezTo>
                <a:cubicBezTo>
                  <a:pt x="34" y="1340"/>
                  <a:pt x="32" y="1329"/>
                  <a:pt x="38" y="1324"/>
                </a:cubicBezTo>
                <a:cubicBezTo>
                  <a:pt x="44" y="1319"/>
                  <a:pt x="55" y="1308"/>
                  <a:pt x="64" y="1303"/>
                </a:cubicBezTo>
                <a:cubicBezTo>
                  <a:pt x="73" y="1298"/>
                  <a:pt x="86" y="1292"/>
                  <a:pt x="82" y="1291"/>
                </a:cubicBezTo>
                <a:close/>
                <a:moveTo>
                  <a:pt x="1263" y="454"/>
                </a:moveTo>
                <a:cubicBezTo>
                  <a:pt x="1268" y="466"/>
                  <a:pt x="1238" y="482"/>
                  <a:pt x="1266" y="478"/>
                </a:cubicBezTo>
                <a:cubicBezTo>
                  <a:pt x="1294" y="474"/>
                  <a:pt x="1328" y="462"/>
                  <a:pt x="1328" y="462"/>
                </a:cubicBezTo>
                <a:cubicBezTo>
                  <a:pt x="1354" y="468"/>
                  <a:pt x="1354" y="468"/>
                  <a:pt x="1354" y="468"/>
                </a:cubicBezTo>
                <a:cubicBezTo>
                  <a:pt x="1405" y="430"/>
                  <a:pt x="1405" y="430"/>
                  <a:pt x="1405" y="430"/>
                </a:cubicBezTo>
                <a:cubicBezTo>
                  <a:pt x="1493" y="402"/>
                  <a:pt x="1493" y="402"/>
                  <a:pt x="1493" y="402"/>
                </a:cubicBezTo>
                <a:cubicBezTo>
                  <a:pt x="1576" y="379"/>
                  <a:pt x="1576" y="379"/>
                  <a:pt x="1576" y="379"/>
                </a:cubicBezTo>
                <a:cubicBezTo>
                  <a:pt x="1642" y="366"/>
                  <a:pt x="1642" y="366"/>
                  <a:pt x="1642" y="366"/>
                </a:cubicBezTo>
                <a:cubicBezTo>
                  <a:pt x="1642" y="366"/>
                  <a:pt x="1603" y="334"/>
                  <a:pt x="1600" y="330"/>
                </a:cubicBezTo>
                <a:cubicBezTo>
                  <a:pt x="1596" y="327"/>
                  <a:pt x="1549" y="333"/>
                  <a:pt x="1549" y="333"/>
                </a:cubicBezTo>
                <a:cubicBezTo>
                  <a:pt x="1505" y="339"/>
                  <a:pt x="1505" y="339"/>
                  <a:pt x="1505" y="339"/>
                </a:cubicBezTo>
                <a:cubicBezTo>
                  <a:pt x="1481" y="321"/>
                  <a:pt x="1481" y="321"/>
                  <a:pt x="1481" y="321"/>
                </a:cubicBezTo>
                <a:cubicBezTo>
                  <a:pt x="1427" y="328"/>
                  <a:pt x="1427" y="328"/>
                  <a:pt x="1427" y="328"/>
                </a:cubicBezTo>
                <a:cubicBezTo>
                  <a:pt x="1393" y="338"/>
                  <a:pt x="1393" y="338"/>
                  <a:pt x="1393" y="338"/>
                </a:cubicBezTo>
                <a:cubicBezTo>
                  <a:pt x="1383" y="351"/>
                  <a:pt x="1383" y="351"/>
                  <a:pt x="1383" y="351"/>
                </a:cubicBezTo>
                <a:cubicBezTo>
                  <a:pt x="1372" y="371"/>
                  <a:pt x="1372" y="371"/>
                  <a:pt x="1372" y="371"/>
                </a:cubicBezTo>
                <a:cubicBezTo>
                  <a:pt x="1340" y="380"/>
                  <a:pt x="1340" y="380"/>
                  <a:pt x="1340" y="380"/>
                </a:cubicBezTo>
                <a:cubicBezTo>
                  <a:pt x="1294" y="393"/>
                  <a:pt x="1294" y="393"/>
                  <a:pt x="1294" y="393"/>
                </a:cubicBezTo>
                <a:cubicBezTo>
                  <a:pt x="1307" y="401"/>
                  <a:pt x="1307" y="401"/>
                  <a:pt x="1307" y="401"/>
                </a:cubicBezTo>
                <a:cubicBezTo>
                  <a:pt x="1227" y="437"/>
                  <a:pt x="1227" y="437"/>
                  <a:pt x="1227" y="437"/>
                </a:cubicBezTo>
                <a:cubicBezTo>
                  <a:pt x="1227" y="437"/>
                  <a:pt x="1259" y="442"/>
                  <a:pt x="1263" y="454"/>
                </a:cubicBezTo>
                <a:close/>
                <a:moveTo>
                  <a:pt x="2786" y="403"/>
                </a:moveTo>
                <a:cubicBezTo>
                  <a:pt x="2802" y="409"/>
                  <a:pt x="2824" y="395"/>
                  <a:pt x="2824" y="395"/>
                </a:cubicBezTo>
                <a:cubicBezTo>
                  <a:pt x="2865" y="394"/>
                  <a:pt x="2865" y="394"/>
                  <a:pt x="2865" y="394"/>
                </a:cubicBezTo>
                <a:cubicBezTo>
                  <a:pt x="2865" y="394"/>
                  <a:pt x="2891" y="404"/>
                  <a:pt x="2899" y="398"/>
                </a:cubicBezTo>
                <a:cubicBezTo>
                  <a:pt x="2906" y="393"/>
                  <a:pt x="2900" y="370"/>
                  <a:pt x="2883" y="366"/>
                </a:cubicBezTo>
                <a:cubicBezTo>
                  <a:pt x="2865" y="362"/>
                  <a:pt x="2849" y="367"/>
                  <a:pt x="2849" y="367"/>
                </a:cubicBezTo>
                <a:cubicBezTo>
                  <a:pt x="2823" y="367"/>
                  <a:pt x="2823" y="367"/>
                  <a:pt x="2823" y="367"/>
                </a:cubicBezTo>
                <a:cubicBezTo>
                  <a:pt x="2823" y="367"/>
                  <a:pt x="2793" y="355"/>
                  <a:pt x="2782" y="364"/>
                </a:cubicBezTo>
                <a:cubicBezTo>
                  <a:pt x="2772" y="372"/>
                  <a:pt x="2768" y="378"/>
                  <a:pt x="2768" y="378"/>
                </a:cubicBezTo>
                <a:cubicBezTo>
                  <a:pt x="2781" y="385"/>
                  <a:pt x="2781" y="385"/>
                  <a:pt x="2781" y="385"/>
                </a:cubicBezTo>
                <a:cubicBezTo>
                  <a:pt x="2781" y="385"/>
                  <a:pt x="2772" y="397"/>
                  <a:pt x="2786" y="403"/>
                </a:cubicBezTo>
                <a:close/>
                <a:moveTo>
                  <a:pt x="2471" y="347"/>
                </a:moveTo>
                <a:cubicBezTo>
                  <a:pt x="2457" y="346"/>
                  <a:pt x="2380" y="337"/>
                  <a:pt x="2339" y="339"/>
                </a:cubicBezTo>
                <a:cubicBezTo>
                  <a:pt x="2300" y="340"/>
                  <a:pt x="2311" y="339"/>
                  <a:pt x="2310" y="347"/>
                </a:cubicBezTo>
                <a:cubicBezTo>
                  <a:pt x="2308" y="356"/>
                  <a:pt x="2294" y="359"/>
                  <a:pt x="2260" y="367"/>
                </a:cubicBezTo>
                <a:cubicBezTo>
                  <a:pt x="2227" y="374"/>
                  <a:pt x="2259" y="375"/>
                  <a:pt x="2257" y="397"/>
                </a:cubicBezTo>
                <a:cubicBezTo>
                  <a:pt x="2245" y="414"/>
                  <a:pt x="2245" y="414"/>
                  <a:pt x="2245" y="414"/>
                </a:cubicBezTo>
                <a:cubicBezTo>
                  <a:pt x="2265" y="426"/>
                  <a:pt x="2265" y="426"/>
                  <a:pt x="2265" y="426"/>
                </a:cubicBezTo>
                <a:cubicBezTo>
                  <a:pt x="2318" y="404"/>
                  <a:pt x="2318" y="404"/>
                  <a:pt x="2318" y="404"/>
                </a:cubicBezTo>
                <a:cubicBezTo>
                  <a:pt x="2318" y="404"/>
                  <a:pt x="2299" y="397"/>
                  <a:pt x="2323" y="390"/>
                </a:cubicBezTo>
                <a:cubicBezTo>
                  <a:pt x="2348" y="383"/>
                  <a:pt x="2365" y="403"/>
                  <a:pt x="2365" y="403"/>
                </a:cubicBezTo>
                <a:cubicBezTo>
                  <a:pt x="2403" y="398"/>
                  <a:pt x="2403" y="398"/>
                  <a:pt x="2403" y="398"/>
                </a:cubicBezTo>
                <a:cubicBezTo>
                  <a:pt x="2398" y="383"/>
                  <a:pt x="2398" y="383"/>
                  <a:pt x="2398" y="383"/>
                </a:cubicBezTo>
                <a:cubicBezTo>
                  <a:pt x="2398" y="383"/>
                  <a:pt x="2447" y="381"/>
                  <a:pt x="2457" y="369"/>
                </a:cubicBezTo>
                <a:cubicBezTo>
                  <a:pt x="2467" y="358"/>
                  <a:pt x="2484" y="347"/>
                  <a:pt x="2471" y="347"/>
                </a:cubicBezTo>
                <a:close/>
                <a:moveTo>
                  <a:pt x="2406" y="324"/>
                </a:moveTo>
                <a:cubicBezTo>
                  <a:pt x="2417" y="317"/>
                  <a:pt x="2442" y="298"/>
                  <a:pt x="2438" y="290"/>
                </a:cubicBezTo>
                <a:cubicBezTo>
                  <a:pt x="2434" y="281"/>
                  <a:pt x="2400" y="283"/>
                  <a:pt x="2389" y="284"/>
                </a:cubicBezTo>
                <a:cubicBezTo>
                  <a:pt x="2366" y="286"/>
                  <a:pt x="2322" y="301"/>
                  <a:pt x="2334" y="309"/>
                </a:cubicBezTo>
                <a:cubicBezTo>
                  <a:pt x="2346" y="316"/>
                  <a:pt x="2406" y="324"/>
                  <a:pt x="2406" y="324"/>
                </a:cubicBezTo>
                <a:close/>
                <a:moveTo>
                  <a:pt x="2634" y="123"/>
                </a:moveTo>
                <a:cubicBezTo>
                  <a:pt x="2598" y="131"/>
                  <a:pt x="2598" y="131"/>
                  <a:pt x="2598" y="131"/>
                </a:cubicBezTo>
                <a:cubicBezTo>
                  <a:pt x="2623" y="142"/>
                  <a:pt x="2623" y="142"/>
                  <a:pt x="2623" y="142"/>
                </a:cubicBezTo>
                <a:cubicBezTo>
                  <a:pt x="2623" y="142"/>
                  <a:pt x="2609" y="146"/>
                  <a:pt x="2611" y="156"/>
                </a:cubicBezTo>
                <a:cubicBezTo>
                  <a:pt x="2613" y="165"/>
                  <a:pt x="2640" y="162"/>
                  <a:pt x="2640" y="162"/>
                </a:cubicBezTo>
                <a:cubicBezTo>
                  <a:pt x="2627" y="171"/>
                  <a:pt x="2627" y="171"/>
                  <a:pt x="2627" y="171"/>
                </a:cubicBezTo>
                <a:cubicBezTo>
                  <a:pt x="2627" y="171"/>
                  <a:pt x="2645" y="175"/>
                  <a:pt x="2659" y="184"/>
                </a:cubicBezTo>
                <a:cubicBezTo>
                  <a:pt x="2673" y="192"/>
                  <a:pt x="2698" y="172"/>
                  <a:pt x="2698" y="172"/>
                </a:cubicBezTo>
                <a:cubicBezTo>
                  <a:pt x="2714" y="164"/>
                  <a:pt x="2714" y="164"/>
                  <a:pt x="2714" y="164"/>
                </a:cubicBezTo>
                <a:cubicBezTo>
                  <a:pt x="2714" y="164"/>
                  <a:pt x="2719" y="170"/>
                  <a:pt x="2725" y="181"/>
                </a:cubicBezTo>
                <a:cubicBezTo>
                  <a:pt x="2732" y="191"/>
                  <a:pt x="2756" y="173"/>
                  <a:pt x="2765" y="171"/>
                </a:cubicBezTo>
                <a:cubicBezTo>
                  <a:pt x="2774" y="169"/>
                  <a:pt x="2787" y="155"/>
                  <a:pt x="2787" y="155"/>
                </a:cubicBezTo>
                <a:cubicBezTo>
                  <a:pt x="2795" y="164"/>
                  <a:pt x="2795" y="164"/>
                  <a:pt x="2795" y="164"/>
                </a:cubicBezTo>
                <a:cubicBezTo>
                  <a:pt x="2795" y="164"/>
                  <a:pt x="2808" y="151"/>
                  <a:pt x="2810" y="146"/>
                </a:cubicBezTo>
                <a:cubicBezTo>
                  <a:pt x="2812" y="141"/>
                  <a:pt x="2865" y="143"/>
                  <a:pt x="2877" y="143"/>
                </a:cubicBezTo>
                <a:cubicBezTo>
                  <a:pt x="2889" y="143"/>
                  <a:pt x="2886" y="129"/>
                  <a:pt x="2886" y="129"/>
                </a:cubicBezTo>
                <a:cubicBezTo>
                  <a:pt x="2844" y="128"/>
                  <a:pt x="2844" y="128"/>
                  <a:pt x="2844" y="128"/>
                </a:cubicBezTo>
                <a:cubicBezTo>
                  <a:pt x="2864" y="117"/>
                  <a:pt x="2864" y="117"/>
                  <a:pt x="2864" y="117"/>
                </a:cubicBezTo>
                <a:cubicBezTo>
                  <a:pt x="2864" y="117"/>
                  <a:pt x="2872" y="97"/>
                  <a:pt x="2867" y="90"/>
                </a:cubicBezTo>
                <a:cubicBezTo>
                  <a:pt x="2863" y="84"/>
                  <a:pt x="2829" y="102"/>
                  <a:pt x="2829" y="102"/>
                </a:cubicBezTo>
                <a:cubicBezTo>
                  <a:pt x="2826" y="85"/>
                  <a:pt x="2826" y="85"/>
                  <a:pt x="2826" y="85"/>
                </a:cubicBezTo>
                <a:cubicBezTo>
                  <a:pt x="2794" y="91"/>
                  <a:pt x="2794" y="91"/>
                  <a:pt x="2794" y="91"/>
                </a:cubicBezTo>
                <a:cubicBezTo>
                  <a:pt x="2794" y="91"/>
                  <a:pt x="2791" y="71"/>
                  <a:pt x="2781" y="60"/>
                </a:cubicBezTo>
                <a:cubicBezTo>
                  <a:pt x="2772" y="49"/>
                  <a:pt x="2730" y="72"/>
                  <a:pt x="2730" y="72"/>
                </a:cubicBezTo>
                <a:cubicBezTo>
                  <a:pt x="2678" y="75"/>
                  <a:pt x="2678" y="75"/>
                  <a:pt x="2678" y="75"/>
                </a:cubicBezTo>
                <a:cubicBezTo>
                  <a:pt x="2695" y="88"/>
                  <a:pt x="2695" y="88"/>
                  <a:pt x="2695" y="88"/>
                </a:cubicBezTo>
                <a:cubicBezTo>
                  <a:pt x="2695" y="88"/>
                  <a:pt x="2658" y="85"/>
                  <a:pt x="2645" y="89"/>
                </a:cubicBezTo>
                <a:cubicBezTo>
                  <a:pt x="2633" y="93"/>
                  <a:pt x="2653" y="106"/>
                  <a:pt x="2653" y="106"/>
                </a:cubicBezTo>
                <a:cubicBezTo>
                  <a:pt x="2653" y="106"/>
                  <a:pt x="2596" y="100"/>
                  <a:pt x="2592" y="114"/>
                </a:cubicBezTo>
                <a:cubicBezTo>
                  <a:pt x="2587" y="128"/>
                  <a:pt x="2634" y="123"/>
                  <a:pt x="2634" y="123"/>
                </a:cubicBezTo>
                <a:close/>
                <a:moveTo>
                  <a:pt x="2488" y="226"/>
                </a:moveTo>
                <a:cubicBezTo>
                  <a:pt x="2484" y="226"/>
                  <a:pt x="2476" y="222"/>
                  <a:pt x="2476" y="222"/>
                </a:cubicBezTo>
                <a:cubicBezTo>
                  <a:pt x="2476" y="222"/>
                  <a:pt x="2416" y="222"/>
                  <a:pt x="2416" y="230"/>
                </a:cubicBezTo>
                <a:cubicBezTo>
                  <a:pt x="2416" y="239"/>
                  <a:pt x="2435" y="241"/>
                  <a:pt x="2435" y="241"/>
                </a:cubicBezTo>
                <a:cubicBezTo>
                  <a:pt x="2436" y="253"/>
                  <a:pt x="2436" y="253"/>
                  <a:pt x="2436" y="253"/>
                </a:cubicBezTo>
                <a:cubicBezTo>
                  <a:pt x="2436" y="253"/>
                  <a:pt x="2486" y="258"/>
                  <a:pt x="2490" y="256"/>
                </a:cubicBezTo>
                <a:cubicBezTo>
                  <a:pt x="2494" y="254"/>
                  <a:pt x="2506" y="255"/>
                  <a:pt x="2512" y="255"/>
                </a:cubicBezTo>
                <a:cubicBezTo>
                  <a:pt x="2510" y="263"/>
                  <a:pt x="2508" y="274"/>
                  <a:pt x="2508" y="274"/>
                </a:cubicBezTo>
                <a:cubicBezTo>
                  <a:pt x="2471" y="301"/>
                  <a:pt x="2471" y="301"/>
                  <a:pt x="2471" y="301"/>
                </a:cubicBezTo>
                <a:cubicBezTo>
                  <a:pt x="2485" y="307"/>
                  <a:pt x="2485" y="307"/>
                  <a:pt x="2485" y="307"/>
                </a:cubicBezTo>
                <a:cubicBezTo>
                  <a:pt x="2485" y="307"/>
                  <a:pt x="2461" y="322"/>
                  <a:pt x="2473" y="322"/>
                </a:cubicBezTo>
                <a:cubicBezTo>
                  <a:pt x="2485" y="322"/>
                  <a:pt x="2503" y="312"/>
                  <a:pt x="2503" y="312"/>
                </a:cubicBezTo>
                <a:cubicBezTo>
                  <a:pt x="2503" y="312"/>
                  <a:pt x="2494" y="325"/>
                  <a:pt x="2513" y="324"/>
                </a:cubicBezTo>
                <a:cubicBezTo>
                  <a:pt x="2532" y="323"/>
                  <a:pt x="2568" y="311"/>
                  <a:pt x="2568" y="311"/>
                </a:cubicBezTo>
                <a:cubicBezTo>
                  <a:pt x="2569" y="325"/>
                  <a:pt x="2569" y="325"/>
                  <a:pt x="2569" y="325"/>
                </a:cubicBezTo>
                <a:cubicBezTo>
                  <a:pt x="2614" y="322"/>
                  <a:pt x="2614" y="322"/>
                  <a:pt x="2614" y="322"/>
                </a:cubicBezTo>
                <a:cubicBezTo>
                  <a:pt x="2667" y="332"/>
                  <a:pt x="2667" y="332"/>
                  <a:pt x="2667" y="332"/>
                </a:cubicBezTo>
                <a:cubicBezTo>
                  <a:pt x="2731" y="327"/>
                  <a:pt x="2731" y="327"/>
                  <a:pt x="2731" y="327"/>
                </a:cubicBezTo>
                <a:cubicBezTo>
                  <a:pt x="2749" y="312"/>
                  <a:pt x="2749" y="312"/>
                  <a:pt x="2749" y="312"/>
                </a:cubicBezTo>
                <a:cubicBezTo>
                  <a:pt x="2749" y="312"/>
                  <a:pt x="2738" y="326"/>
                  <a:pt x="2751" y="327"/>
                </a:cubicBezTo>
                <a:cubicBezTo>
                  <a:pt x="2764" y="328"/>
                  <a:pt x="2839" y="326"/>
                  <a:pt x="2839" y="326"/>
                </a:cubicBezTo>
                <a:cubicBezTo>
                  <a:pt x="2846" y="312"/>
                  <a:pt x="2846" y="312"/>
                  <a:pt x="2846" y="312"/>
                </a:cubicBezTo>
                <a:cubicBezTo>
                  <a:pt x="2890" y="294"/>
                  <a:pt x="2890" y="294"/>
                  <a:pt x="2890" y="294"/>
                </a:cubicBezTo>
                <a:cubicBezTo>
                  <a:pt x="2879" y="290"/>
                  <a:pt x="2879" y="290"/>
                  <a:pt x="2879" y="290"/>
                </a:cubicBezTo>
                <a:cubicBezTo>
                  <a:pt x="2879" y="281"/>
                  <a:pt x="2879" y="281"/>
                  <a:pt x="2879" y="281"/>
                </a:cubicBezTo>
                <a:cubicBezTo>
                  <a:pt x="2879" y="281"/>
                  <a:pt x="2834" y="270"/>
                  <a:pt x="2818" y="270"/>
                </a:cubicBezTo>
                <a:cubicBezTo>
                  <a:pt x="2802" y="270"/>
                  <a:pt x="2681" y="294"/>
                  <a:pt x="2681" y="294"/>
                </a:cubicBezTo>
                <a:cubicBezTo>
                  <a:pt x="2681" y="294"/>
                  <a:pt x="2666" y="283"/>
                  <a:pt x="2658" y="282"/>
                </a:cubicBezTo>
                <a:cubicBezTo>
                  <a:pt x="2651" y="281"/>
                  <a:pt x="2621" y="294"/>
                  <a:pt x="2621" y="294"/>
                </a:cubicBezTo>
                <a:cubicBezTo>
                  <a:pt x="2608" y="280"/>
                  <a:pt x="2608" y="280"/>
                  <a:pt x="2608" y="280"/>
                </a:cubicBezTo>
                <a:cubicBezTo>
                  <a:pt x="2596" y="286"/>
                  <a:pt x="2596" y="286"/>
                  <a:pt x="2596" y="286"/>
                </a:cubicBezTo>
                <a:cubicBezTo>
                  <a:pt x="2574" y="282"/>
                  <a:pt x="2574" y="282"/>
                  <a:pt x="2574" y="282"/>
                </a:cubicBezTo>
                <a:cubicBezTo>
                  <a:pt x="2596" y="274"/>
                  <a:pt x="2596" y="274"/>
                  <a:pt x="2596" y="274"/>
                </a:cubicBezTo>
                <a:cubicBezTo>
                  <a:pt x="2583" y="268"/>
                  <a:pt x="2583" y="268"/>
                  <a:pt x="2583" y="268"/>
                </a:cubicBezTo>
                <a:cubicBezTo>
                  <a:pt x="2546" y="272"/>
                  <a:pt x="2546" y="272"/>
                  <a:pt x="2546" y="272"/>
                </a:cubicBezTo>
                <a:cubicBezTo>
                  <a:pt x="2570" y="265"/>
                  <a:pt x="2570" y="265"/>
                  <a:pt x="2570" y="265"/>
                </a:cubicBezTo>
                <a:cubicBezTo>
                  <a:pt x="2569" y="260"/>
                  <a:pt x="2569" y="260"/>
                  <a:pt x="2569" y="260"/>
                </a:cubicBezTo>
                <a:cubicBezTo>
                  <a:pt x="2615" y="259"/>
                  <a:pt x="2615" y="259"/>
                  <a:pt x="2615" y="259"/>
                </a:cubicBezTo>
                <a:cubicBezTo>
                  <a:pt x="2592" y="251"/>
                  <a:pt x="2592" y="251"/>
                  <a:pt x="2592" y="251"/>
                </a:cubicBezTo>
                <a:cubicBezTo>
                  <a:pt x="2576" y="251"/>
                  <a:pt x="2576" y="251"/>
                  <a:pt x="2576" y="251"/>
                </a:cubicBezTo>
                <a:cubicBezTo>
                  <a:pt x="2576" y="251"/>
                  <a:pt x="2588" y="241"/>
                  <a:pt x="2578" y="240"/>
                </a:cubicBezTo>
                <a:cubicBezTo>
                  <a:pt x="2570" y="239"/>
                  <a:pt x="2539" y="241"/>
                  <a:pt x="2523" y="244"/>
                </a:cubicBezTo>
                <a:cubicBezTo>
                  <a:pt x="2521" y="237"/>
                  <a:pt x="2492" y="226"/>
                  <a:pt x="2488" y="226"/>
                </a:cubicBezTo>
                <a:close/>
                <a:moveTo>
                  <a:pt x="2173" y="281"/>
                </a:moveTo>
                <a:cubicBezTo>
                  <a:pt x="2182" y="281"/>
                  <a:pt x="2226" y="288"/>
                  <a:pt x="2226" y="288"/>
                </a:cubicBezTo>
                <a:cubicBezTo>
                  <a:pt x="2226" y="288"/>
                  <a:pt x="2202" y="308"/>
                  <a:pt x="2217" y="308"/>
                </a:cubicBezTo>
                <a:cubicBezTo>
                  <a:pt x="2232" y="308"/>
                  <a:pt x="2270" y="308"/>
                  <a:pt x="2270" y="308"/>
                </a:cubicBezTo>
                <a:cubicBezTo>
                  <a:pt x="2284" y="308"/>
                  <a:pt x="2309" y="302"/>
                  <a:pt x="2305" y="294"/>
                </a:cubicBezTo>
                <a:cubicBezTo>
                  <a:pt x="2301" y="285"/>
                  <a:pt x="2341" y="282"/>
                  <a:pt x="2339" y="273"/>
                </a:cubicBezTo>
                <a:cubicBezTo>
                  <a:pt x="2338" y="265"/>
                  <a:pt x="2376" y="259"/>
                  <a:pt x="2362" y="247"/>
                </a:cubicBezTo>
                <a:cubicBezTo>
                  <a:pt x="2348" y="236"/>
                  <a:pt x="2329" y="244"/>
                  <a:pt x="2329" y="244"/>
                </a:cubicBezTo>
                <a:cubicBezTo>
                  <a:pt x="2329" y="244"/>
                  <a:pt x="2282" y="229"/>
                  <a:pt x="2279" y="238"/>
                </a:cubicBezTo>
                <a:cubicBezTo>
                  <a:pt x="2276" y="246"/>
                  <a:pt x="2276" y="267"/>
                  <a:pt x="2276" y="267"/>
                </a:cubicBezTo>
                <a:cubicBezTo>
                  <a:pt x="2276" y="267"/>
                  <a:pt x="2255" y="242"/>
                  <a:pt x="2244" y="251"/>
                </a:cubicBezTo>
                <a:cubicBezTo>
                  <a:pt x="2232" y="259"/>
                  <a:pt x="2222" y="283"/>
                  <a:pt x="2213" y="276"/>
                </a:cubicBezTo>
                <a:cubicBezTo>
                  <a:pt x="2205" y="270"/>
                  <a:pt x="2200" y="245"/>
                  <a:pt x="2191" y="243"/>
                </a:cubicBezTo>
                <a:cubicBezTo>
                  <a:pt x="2181" y="241"/>
                  <a:pt x="2155" y="243"/>
                  <a:pt x="2156" y="256"/>
                </a:cubicBezTo>
                <a:cubicBezTo>
                  <a:pt x="2157" y="269"/>
                  <a:pt x="2165" y="281"/>
                  <a:pt x="2173" y="281"/>
                </a:cubicBezTo>
                <a:close/>
                <a:moveTo>
                  <a:pt x="2477" y="192"/>
                </a:moveTo>
                <a:cubicBezTo>
                  <a:pt x="2487" y="195"/>
                  <a:pt x="2490" y="205"/>
                  <a:pt x="2490" y="205"/>
                </a:cubicBezTo>
                <a:cubicBezTo>
                  <a:pt x="2490" y="205"/>
                  <a:pt x="2532" y="202"/>
                  <a:pt x="2552" y="201"/>
                </a:cubicBezTo>
                <a:cubicBezTo>
                  <a:pt x="2571" y="200"/>
                  <a:pt x="2528" y="189"/>
                  <a:pt x="2528" y="189"/>
                </a:cubicBezTo>
                <a:cubicBezTo>
                  <a:pt x="2528" y="189"/>
                  <a:pt x="2537" y="179"/>
                  <a:pt x="2547" y="177"/>
                </a:cubicBezTo>
                <a:cubicBezTo>
                  <a:pt x="2558" y="175"/>
                  <a:pt x="2518" y="162"/>
                  <a:pt x="2488" y="156"/>
                </a:cubicBezTo>
                <a:cubicBezTo>
                  <a:pt x="2488" y="156"/>
                  <a:pt x="2464" y="160"/>
                  <a:pt x="2460" y="164"/>
                </a:cubicBezTo>
                <a:cubicBezTo>
                  <a:pt x="2456" y="169"/>
                  <a:pt x="2468" y="190"/>
                  <a:pt x="2477" y="192"/>
                </a:cubicBezTo>
                <a:close/>
                <a:moveTo>
                  <a:pt x="2188" y="339"/>
                </a:moveTo>
                <a:cubicBezTo>
                  <a:pt x="2188" y="339"/>
                  <a:pt x="2127" y="341"/>
                  <a:pt x="2093" y="352"/>
                </a:cubicBezTo>
                <a:cubicBezTo>
                  <a:pt x="2060" y="363"/>
                  <a:pt x="2112" y="372"/>
                  <a:pt x="2101" y="385"/>
                </a:cubicBezTo>
                <a:cubicBezTo>
                  <a:pt x="2090" y="399"/>
                  <a:pt x="2068" y="364"/>
                  <a:pt x="2030" y="380"/>
                </a:cubicBezTo>
                <a:cubicBezTo>
                  <a:pt x="2042" y="405"/>
                  <a:pt x="2042" y="405"/>
                  <a:pt x="2042" y="405"/>
                </a:cubicBezTo>
                <a:cubicBezTo>
                  <a:pt x="2042" y="405"/>
                  <a:pt x="2048" y="415"/>
                  <a:pt x="2065" y="418"/>
                </a:cubicBezTo>
                <a:cubicBezTo>
                  <a:pt x="2083" y="421"/>
                  <a:pt x="2082" y="456"/>
                  <a:pt x="2082" y="456"/>
                </a:cubicBezTo>
                <a:cubicBezTo>
                  <a:pt x="2082" y="456"/>
                  <a:pt x="2152" y="447"/>
                  <a:pt x="2174" y="442"/>
                </a:cubicBezTo>
                <a:cubicBezTo>
                  <a:pt x="2196" y="436"/>
                  <a:pt x="2196" y="395"/>
                  <a:pt x="2196" y="395"/>
                </a:cubicBezTo>
                <a:cubicBezTo>
                  <a:pt x="2152" y="385"/>
                  <a:pt x="2152" y="385"/>
                  <a:pt x="2152" y="385"/>
                </a:cubicBezTo>
                <a:cubicBezTo>
                  <a:pt x="2152" y="385"/>
                  <a:pt x="2205" y="367"/>
                  <a:pt x="2232" y="358"/>
                </a:cubicBezTo>
                <a:cubicBezTo>
                  <a:pt x="2258" y="348"/>
                  <a:pt x="2188" y="339"/>
                  <a:pt x="2188" y="339"/>
                </a:cubicBezTo>
                <a:close/>
                <a:moveTo>
                  <a:pt x="1929" y="499"/>
                </a:moveTo>
                <a:cubicBezTo>
                  <a:pt x="1927" y="493"/>
                  <a:pt x="1862" y="494"/>
                  <a:pt x="1862" y="494"/>
                </a:cubicBezTo>
                <a:cubicBezTo>
                  <a:pt x="1915" y="466"/>
                  <a:pt x="1915" y="466"/>
                  <a:pt x="1915" y="466"/>
                </a:cubicBezTo>
                <a:cubicBezTo>
                  <a:pt x="1915" y="466"/>
                  <a:pt x="1947" y="392"/>
                  <a:pt x="1918" y="383"/>
                </a:cubicBezTo>
                <a:cubicBezTo>
                  <a:pt x="1891" y="375"/>
                  <a:pt x="1852" y="393"/>
                  <a:pt x="1852" y="393"/>
                </a:cubicBezTo>
                <a:cubicBezTo>
                  <a:pt x="1852" y="393"/>
                  <a:pt x="1826" y="447"/>
                  <a:pt x="1802" y="450"/>
                </a:cubicBezTo>
                <a:cubicBezTo>
                  <a:pt x="1778" y="453"/>
                  <a:pt x="1818" y="413"/>
                  <a:pt x="1816" y="403"/>
                </a:cubicBezTo>
                <a:cubicBezTo>
                  <a:pt x="1814" y="393"/>
                  <a:pt x="1750" y="392"/>
                  <a:pt x="1750" y="392"/>
                </a:cubicBezTo>
                <a:cubicBezTo>
                  <a:pt x="1744" y="405"/>
                  <a:pt x="1744" y="405"/>
                  <a:pt x="1744" y="405"/>
                </a:cubicBezTo>
                <a:cubicBezTo>
                  <a:pt x="1744" y="405"/>
                  <a:pt x="1708" y="420"/>
                  <a:pt x="1671" y="423"/>
                </a:cubicBezTo>
                <a:cubicBezTo>
                  <a:pt x="1635" y="425"/>
                  <a:pt x="1687" y="412"/>
                  <a:pt x="1723" y="400"/>
                </a:cubicBezTo>
                <a:cubicBezTo>
                  <a:pt x="1761" y="388"/>
                  <a:pt x="1704" y="386"/>
                  <a:pt x="1704" y="386"/>
                </a:cubicBezTo>
                <a:cubicBezTo>
                  <a:pt x="1664" y="398"/>
                  <a:pt x="1664" y="398"/>
                  <a:pt x="1664" y="398"/>
                </a:cubicBezTo>
                <a:cubicBezTo>
                  <a:pt x="1636" y="401"/>
                  <a:pt x="1636" y="401"/>
                  <a:pt x="1636" y="401"/>
                </a:cubicBezTo>
                <a:cubicBezTo>
                  <a:pt x="1636" y="401"/>
                  <a:pt x="1651" y="391"/>
                  <a:pt x="1667" y="380"/>
                </a:cubicBezTo>
                <a:cubicBezTo>
                  <a:pt x="1682" y="369"/>
                  <a:pt x="1663" y="371"/>
                  <a:pt x="1663" y="371"/>
                </a:cubicBezTo>
                <a:cubicBezTo>
                  <a:pt x="1564" y="402"/>
                  <a:pt x="1564" y="402"/>
                  <a:pt x="1564" y="402"/>
                </a:cubicBezTo>
                <a:cubicBezTo>
                  <a:pt x="1550" y="403"/>
                  <a:pt x="1550" y="403"/>
                  <a:pt x="1550" y="403"/>
                </a:cubicBezTo>
                <a:cubicBezTo>
                  <a:pt x="1494" y="420"/>
                  <a:pt x="1494" y="420"/>
                  <a:pt x="1494" y="420"/>
                </a:cubicBezTo>
                <a:cubicBezTo>
                  <a:pt x="1496" y="428"/>
                  <a:pt x="1496" y="428"/>
                  <a:pt x="1496" y="428"/>
                </a:cubicBezTo>
                <a:cubicBezTo>
                  <a:pt x="1456" y="443"/>
                  <a:pt x="1456" y="443"/>
                  <a:pt x="1456" y="443"/>
                </a:cubicBezTo>
                <a:cubicBezTo>
                  <a:pt x="1447" y="453"/>
                  <a:pt x="1447" y="453"/>
                  <a:pt x="1447" y="453"/>
                </a:cubicBezTo>
                <a:cubicBezTo>
                  <a:pt x="1465" y="461"/>
                  <a:pt x="1465" y="461"/>
                  <a:pt x="1465" y="461"/>
                </a:cubicBezTo>
                <a:cubicBezTo>
                  <a:pt x="1465" y="461"/>
                  <a:pt x="1487" y="446"/>
                  <a:pt x="1492" y="458"/>
                </a:cubicBezTo>
                <a:cubicBezTo>
                  <a:pt x="1497" y="470"/>
                  <a:pt x="1451" y="464"/>
                  <a:pt x="1440" y="483"/>
                </a:cubicBezTo>
                <a:cubicBezTo>
                  <a:pt x="1428" y="503"/>
                  <a:pt x="1587" y="484"/>
                  <a:pt x="1565" y="502"/>
                </a:cubicBezTo>
                <a:cubicBezTo>
                  <a:pt x="1544" y="519"/>
                  <a:pt x="1417" y="508"/>
                  <a:pt x="1406" y="525"/>
                </a:cubicBezTo>
                <a:cubicBezTo>
                  <a:pt x="1395" y="542"/>
                  <a:pt x="1427" y="540"/>
                  <a:pt x="1450" y="552"/>
                </a:cubicBezTo>
                <a:cubicBezTo>
                  <a:pt x="1473" y="564"/>
                  <a:pt x="1438" y="557"/>
                  <a:pt x="1434" y="574"/>
                </a:cubicBezTo>
                <a:cubicBezTo>
                  <a:pt x="1430" y="590"/>
                  <a:pt x="1533" y="582"/>
                  <a:pt x="1533" y="582"/>
                </a:cubicBezTo>
                <a:cubicBezTo>
                  <a:pt x="1533" y="582"/>
                  <a:pt x="1702" y="566"/>
                  <a:pt x="1741" y="554"/>
                </a:cubicBezTo>
                <a:cubicBezTo>
                  <a:pt x="1768" y="545"/>
                  <a:pt x="1819" y="583"/>
                  <a:pt x="1851" y="586"/>
                </a:cubicBezTo>
                <a:cubicBezTo>
                  <a:pt x="1884" y="588"/>
                  <a:pt x="1895" y="551"/>
                  <a:pt x="1895" y="551"/>
                </a:cubicBezTo>
                <a:cubicBezTo>
                  <a:pt x="1843" y="550"/>
                  <a:pt x="1843" y="550"/>
                  <a:pt x="1843" y="550"/>
                </a:cubicBezTo>
                <a:cubicBezTo>
                  <a:pt x="1865" y="533"/>
                  <a:pt x="1865" y="533"/>
                  <a:pt x="1865" y="533"/>
                </a:cubicBezTo>
                <a:cubicBezTo>
                  <a:pt x="1865" y="533"/>
                  <a:pt x="1897" y="539"/>
                  <a:pt x="1929" y="532"/>
                </a:cubicBezTo>
                <a:cubicBezTo>
                  <a:pt x="1962" y="525"/>
                  <a:pt x="1931" y="506"/>
                  <a:pt x="1929" y="499"/>
                </a:cubicBezTo>
                <a:close/>
                <a:moveTo>
                  <a:pt x="2307" y="155"/>
                </a:moveTo>
                <a:cubicBezTo>
                  <a:pt x="2307" y="155"/>
                  <a:pt x="2289" y="172"/>
                  <a:pt x="2303" y="173"/>
                </a:cubicBezTo>
                <a:cubicBezTo>
                  <a:pt x="2317" y="174"/>
                  <a:pt x="2349" y="175"/>
                  <a:pt x="2349" y="175"/>
                </a:cubicBezTo>
                <a:cubicBezTo>
                  <a:pt x="2349" y="175"/>
                  <a:pt x="2363" y="191"/>
                  <a:pt x="2380" y="191"/>
                </a:cubicBezTo>
                <a:cubicBezTo>
                  <a:pt x="2398" y="191"/>
                  <a:pt x="2411" y="177"/>
                  <a:pt x="2411" y="177"/>
                </a:cubicBezTo>
                <a:cubicBezTo>
                  <a:pt x="2402" y="169"/>
                  <a:pt x="2402" y="169"/>
                  <a:pt x="2402" y="169"/>
                </a:cubicBezTo>
                <a:cubicBezTo>
                  <a:pt x="2423" y="165"/>
                  <a:pt x="2423" y="165"/>
                  <a:pt x="2423" y="165"/>
                </a:cubicBezTo>
                <a:cubicBezTo>
                  <a:pt x="2393" y="143"/>
                  <a:pt x="2393" y="143"/>
                  <a:pt x="2393" y="143"/>
                </a:cubicBezTo>
                <a:cubicBezTo>
                  <a:pt x="2365" y="147"/>
                  <a:pt x="2365" y="147"/>
                  <a:pt x="2365" y="147"/>
                </a:cubicBezTo>
                <a:cubicBezTo>
                  <a:pt x="2355" y="132"/>
                  <a:pt x="2355" y="132"/>
                  <a:pt x="2355" y="132"/>
                </a:cubicBezTo>
                <a:cubicBezTo>
                  <a:pt x="2336" y="132"/>
                  <a:pt x="2336" y="132"/>
                  <a:pt x="2336" y="132"/>
                </a:cubicBezTo>
                <a:cubicBezTo>
                  <a:pt x="2314" y="132"/>
                  <a:pt x="2279" y="132"/>
                  <a:pt x="2278" y="144"/>
                </a:cubicBezTo>
                <a:cubicBezTo>
                  <a:pt x="2277" y="156"/>
                  <a:pt x="2307" y="155"/>
                  <a:pt x="2307" y="155"/>
                </a:cubicBezTo>
                <a:close/>
                <a:moveTo>
                  <a:pt x="2285" y="872"/>
                </a:moveTo>
                <a:cubicBezTo>
                  <a:pt x="2230" y="922"/>
                  <a:pt x="2320" y="886"/>
                  <a:pt x="2320" y="886"/>
                </a:cubicBezTo>
                <a:cubicBezTo>
                  <a:pt x="2366" y="843"/>
                  <a:pt x="2339" y="821"/>
                  <a:pt x="2285" y="872"/>
                </a:cubicBezTo>
                <a:close/>
                <a:moveTo>
                  <a:pt x="3172" y="665"/>
                </a:moveTo>
                <a:cubicBezTo>
                  <a:pt x="3167" y="669"/>
                  <a:pt x="3155" y="660"/>
                  <a:pt x="3155" y="660"/>
                </a:cubicBezTo>
                <a:cubicBezTo>
                  <a:pt x="3133" y="673"/>
                  <a:pt x="3133" y="673"/>
                  <a:pt x="3133" y="673"/>
                </a:cubicBezTo>
                <a:cubicBezTo>
                  <a:pt x="3135" y="656"/>
                  <a:pt x="3135" y="656"/>
                  <a:pt x="3135" y="656"/>
                </a:cubicBezTo>
                <a:cubicBezTo>
                  <a:pt x="3107" y="656"/>
                  <a:pt x="3107" y="656"/>
                  <a:pt x="3107" y="656"/>
                </a:cubicBezTo>
                <a:cubicBezTo>
                  <a:pt x="3107" y="656"/>
                  <a:pt x="3139" y="646"/>
                  <a:pt x="3133" y="636"/>
                </a:cubicBezTo>
                <a:cubicBezTo>
                  <a:pt x="3128" y="625"/>
                  <a:pt x="3079" y="624"/>
                  <a:pt x="3079" y="624"/>
                </a:cubicBezTo>
                <a:cubicBezTo>
                  <a:pt x="3073" y="613"/>
                  <a:pt x="3073" y="613"/>
                  <a:pt x="3073" y="613"/>
                </a:cubicBezTo>
                <a:cubicBezTo>
                  <a:pt x="3041" y="612"/>
                  <a:pt x="3041" y="612"/>
                  <a:pt x="3041" y="612"/>
                </a:cubicBezTo>
                <a:cubicBezTo>
                  <a:pt x="2997" y="581"/>
                  <a:pt x="2997" y="581"/>
                  <a:pt x="2997" y="581"/>
                </a:cubicBezTo>
                <a:cubicBezTo>
                  <a:pt x="3044" y="578"/>
                  <a:pt x="3044" y="578"/>
                  <a:pt x="3044" y="578"/>
                </a:cubicBezTo>
                <a:cubicBezTo>
                  <a:pt x="3024" y="564"/>
                  <a:pt x="3024" y="564"/>
                  <a:pt x="3024" y="564"/>
                </a:cubicBezTo>
                <a:cubicBezTo>
                  <a:pt x="3024" y="564"/>
                  <a:pt x="3037" y="560"/>
                  <a:pt x="3041" y="560"/>
                </a:cubicBezTo>
                <a:cubicBezTo>
                  <a:pt x="3045" y="560"/>
                  <a:pt x="3097" y="572"/>
                  <a:pt x="3091" y="558"/>
                </a:cubicBezTo>
                <a:cubicBezTo>
                  <a:pt x="3084" y="545"/>
                  <a:pt x="3029" y="548"/>
                  <a:pt x="3029" y="548"/>
                </a:cubicBezTo>
                <a:cubicBezTo>
                  <a:pt x="3011" y="546"/>
                  <a:pt x="3011" y="546"/>
                  <a:pt x="3011" y="546"/>
                </a:cubicBezTo>
                <a:cubicBezTo>
                  <a:pt x="3011" y="546"/>
                  <a:pt x="3088" y="544"/>
                  <a:pt x="3091" y="534"/>
                </a:cubicBezTo>
                <a:cubicBezTo>
                  <a:pt x="3093" y="525"/>
                  <a:pt x="3069" y="525"/>
                  <a:pt x="3069" y="525"/>
                </a:cubicBezTo>
                <a:cubicBezTo>
                  <a:pt x="3000" y="536"/>
                  <a:pt x="3000" y="536"/>
                  <a:pt x="3000" y="536"/>
                </a:cubicBezTo>
                <a:cubicBezTo>
                  <a:pt x="3040" y="512"/>
                  <a:pt x="3040" y="512"/>
                  <a:pt x="3040" y="512"/>
                </a:cubicBezTo>
                <a:cubicBezTo>
                  <a:pt x="3040" y="512"/>
                  <a:pt x="3093" y="518"/>
                  <a:pt x="3077" y="504"/>
                </a:cubicBezTo>
                <a:cubicBezTo>
                  <a:pt x="3061" y="489"/>
                  <a:pt x="3035" y="489"/>
                  <a:pt x="3035" y="489"/>
                </a:cubicBezTo>
                <a:cubicBezTo>
                  <a:pt x="3009" y="504"/>
                  <a:pt x="3009" y="504"/>
                  <a:pt x="3009" y="504"/>
                </a:cubicBezTo>
                <a:cubicBezTo>
                  <a:pt x="2999" y="500"/>
                  <a:pt x="2999" y="500"/>
                  <a:pt x="2999" y="500"/>
                </a:cubicBezTo>
                <a:cubicBezTo>
                  <a:pt x="2971" y="520"/>
                  <a:pt x="2971" y="520"/>
                  <a:pt x="2971" y="520"/>
                </a:cubicBezTo>
                <a:cubicBezTo>
                  <a:pt x="2973" y="505"/>
                  <a:pt x="2973" y="505"/>
                  <a:pt x="2973" y="505"/>
                </a:cubicBezTo>
                <a:cubicBezTo>
                  <a:pt x="2959" y="517"/>
                  <a:pt x="2959" y="517"/>
                  <a:pt x="2959" y="517"/>
                </a:cubicBezTo>
                <a:cubicBezTo>
                  <a:pt x="2973" y="497"/>
                  <a:pt x="2973" y="497"/>
                  <a:pt x="2973" y="497"/>
                </a:cubicBezTo>
                <a:cubicBezTo>
                  <a:pt x="2973" y="497"/>
                  <a:pt x="2993" y="502"/>
                  <a:pt x="3003" y="493"/>
                </a:cubicBezTo>
                <a:cubicBezTo>
                  <a:pt x="3012" y="484"/>
                  <a:pt x="3012" y="470"/>
                  <a:pt x="3005" y="472"/>
                </a:cubicBezTo>
                <a:cubicBezTo>
                  <a:pt x="2999" y="473"/>
                  <a:pt x="2991" y="485"/>
                  <a:pt x="2991" y="485"/>
                </a:cubicBezTo>
                <a:cubicBezTo>
                  <a:pt x="2967" y="486"/>
                  <a:pt x="2967" y="486"/>
                  <a:pt x="2967" y="486"/>
                </a:cubicBezTo>
                <a:cubicBezTo>
                  <a:pt x="2952" y="493"/>
                  <a:pt x="2952" y="493"/>
                  <a:pt x="2952" y="493"/>
                </a:cubicBezTo>
                <a:cubicBezTo>
                  <a:pt x="2968" y="474"/>
                  <a:pt x="2968" y="474"/>
                  <a:pt x="2968" y="474"/>
                </a:cubicBezTo>
                <a:cubicBezTo>
                  <a:pt x="2988" y="474"/>
                  <a:pt x="2988" y="474"/>
                  <a:pt x="2988" y="474"/>
                </a:cubicBezTo>
                <a:cubicBezTo>
                  <a:pt x="2988" y="474"/>
                  <a:pt x="3012" y="465"/>
                  <a:pt x="2999" y="457"/>
                </a:cubicBezTo>
                <a:cubicBezTo>
                  <a:pt x="2985" y="449"/>
                  <a:pt x="2941" y="469"/>
                  <a:pt x="2941" y="469"/>
                </a:cubicBezTo>
                <a:cubicBezTo>
                  <a:pt x="2933" y="460"/>
                  <a:pt x="2933" y="460"/>
                  <a:pt x="2933" y="460"/>
                </a:cubicBezTo>
                <a:cubicBezTo>
                  <a:pt x="2917" y="472"/>
                  <a:pt x="2917" y="472"/>
                  <a:pt x="2917" y="472"/>
                </a:cubicBezTo>
                <a:cubicBezTo>
                  <a:pt x="2932" y="452"/>
                  <a:pt x="2932" y="452"/>
                  <a:pt x="2932" y="452"/>
                </a:cubicBezTo>
                <a:cubicBezTo>
                  <a:pt x="2895" y="465"/>
                  <a:pt x="2895" y="465"/>
                  <a:pt x="2895" y="465"/>
                </a:cubicBezTo>
                <a:cubicBezTo>
                  <a:pt x="2895" y="450"/>
                  <a:pt x="2895" y="450"/>
                  <a:pt x="2895" y="450"/>
                </a:cubicBezTo>
                <a:cubicBezTo>
                  <a:pt x="2895" y="450"/>
                  <a:pt x="2931" y="441"/>
                  <a:pt x="2931" y="437"/>
                </a:cubicBezTo>
                <a:cubicBezTo>
                  <a:pt x="2931" y="433"/>
                  <a:pt x="2881" y="442"/>
                  <a:pt x="2881" y="442"/>
                </a:cubicBezTo>
                <a:cubicBezTo>
                  <a:pt x="2880" y="434"/>
                  <a:pt x="2880" y="434"/>
                  <a:pt x="2880" y="434"/>
                </a:cubicBezTo>
                <a:cubicBezTo>
                  <a:pt x="2880" y="434"/>
                  <a:pt x="2928" y="424"/>
                  <a:pt x="2923" y="417"/>
                </a:cubicBezTo>
                <a:cubicBezTo>
                  <a:pt x="2917" y="410"/>
                  <a:pt x="2852" y="409"/>
                  <a:pt x="2844" y="406"/>
                </a:cubicBezTo>
                <a:cubicBezTo>
                  <a:pt x="2836" y="404"/>
                  <a:pt x="2820" y="406"/>
                  <a:pt x="2819" y="410"/>
                </a:cubicBezTo>
                <a:cubicBezTo>
                  <a:pt x="2817" y="414"/>
                  <a:pt x="2828" y="428"/>
                  <a:pt x="2828" y="428"/>
                </a:cubicBezTo>
                <a:cubicBezTo>
                  <a:pt x="2804" y="424"/>
                  <a:pt x="2804" y="424"/>
                  <a:pt x="2804" y="424"/>
                </a:cubicBezTo>
                <a:cubicBezTo>
                  <a:pt x="2807" y="442"/>
                  <a:pt x="2807" y="442"/>
                  <a:pt x="2807" y="442"/>
                </a:cubicBezTo>
                <a:cubicBezTo>
                  <a:pt x="2793" y="425"/>
                  <a:pt x="2793" y="425"/>
                  <a:pt x="2793" y="425"/>
                </a:cubicBezTo>
                <a:cubicBezTo>
                  <a:pt x="2768" y="441"/>
                  <a:pt x="2768" y="441"/>
                  <a:pt x="2768" y="441"/>
                </a:cubicBezTo>
                <a:cubicBezTo>
                  <a:pt x="2768" y="441"/>
                  <a:pt x="2773" y="426"/>
                  <a:pt x="2768" y="422"/>
                </a:cubicBezTo>
                <a:cubicBezTo>
                  <a:pt x="2763" y="418"/>
                  <a:pt x="2715" y="438"/>
                  <a:pt x="2715" y="438"/>
                </a:cubicBezTo>
                <a:cubicBezTo>
                  <a:pt x="2727" y="413"/>
                  <a:pt x="2727" y="413"/>
                  <a:pt x="2727" y="413"/>
                </a:cubicBezTo>
                <a:cubicBezTo>
                  <a:pt x="2727" y="413"/>
                  <a:pt x="2767" y="412"/>
                  <a:pt x="2767" y="402"/>
                </a:cubicBezTo>
                <a:cubicBezTo>
                  <a:pt x="2767" y="393"/>
                  <a:pt x="2753" y="381"/>
                  <a:pt x="2753" y="381"/>
                </a:cubicBezTo>
                <a:cubicBezTo>
                  <a:pt x="2753" y="381"/>
                  <a:pt x="2777" y="364"/>
                  <a:pt x="2761" y="361"/>
                </a:cubicBezTo>
                <a:cubicBezTo>
                  <a:pt x="2745" y="358"/>
                  <a:pt x="2699" y="362"/>
                  <a:pt x="2699" y="362"/>
                </a:cubicBezTo>
                <a:cubicBezTo>
                  <a:pt x="2684" y="373"/>
                  <a:pt x="2684" y="373"/>
                  <a:pt x="2684" y="373"/>
                </a:cubicBezTo>
                <a:cubicBezTo>
                  <a:pt x="2625" y="374"/>
                  <a:pt x="2625" y="374"/>
                  <a:pt x="2625" y="374"/>
                </a:cubicBezTo>
                <a:cubicBezTo>
                  <a:pt x="2632" y="385"/>
                  <a:pt x="2632" y="385"/>
                  <a:pt x="2632" y="385"/>
                </a:cubicBezTo>
                <a:cubicBezTo>
                  <a:pt x="2652" y="393"/>
                  <a:pt x="2652" y="393"/>
                  <a:pt x="2652" y="393"/>
                </a:cubicBezTo>
                <a:cubicBezTo>
                  <a:pt x="2623" y="385"/>
                  <a:pt x="2623" y="385"/>
                  <a:pt x="2623" y="385"/>
                </a:cubicBezTo>
                <a:cubicBezTo>
                  <a:pt x="2629" y="401"/>
                  <a:pt x="2629" y="401"/>
                  <a:pt x="2629" y="401"/>
                </a:cubicBezTo>
                <a:cubicBezTo>
                  <a:pt x="2629" y="401"/>
                  <a:pt x="2597" y="388"/>
                  <a:pt x="2588" y="400"/>
                </a:cubicBezTo>
                <a:cubicBezTo>
                  <a:pt x="2579" y="412"/>
                  <a:pt x="2596" y="424"/>
                  <a:pt x="2596" y="424"/>
                </a:cubicBezTo>
                <a:cubicBezTo>
                  <a:pt x="2599" y="441"/>
                  <a:pt x="2599" y="441"/>
                  <a:pt x="2599" y="441"/>
                </a:cubicBezTo>
                <a:cubicBezTo>
                  <a:pt x="2599" y="441"/>
                  <a:pt x="2579" y="429"/>
                  <a:pt x="2568" y="432"/>
                </a:cubicBezTo>
                <a:cubicBezTo>
                  <a:pt x="2557" y="434"/>
                  <a:pt x="2543" y="453"/>
                  <a:pt x="2555" y="454"/>
                </a:cubicBezTo>
                <a:cubicBezTo>
                  <a:pt x="2567" y="456"/>
                  <a:pt x="2571" y="462"/>
                  <a:pt x="2571" y="462"/>
                </a:cubicBezTo>
                <a:cubicBezTo>
                  <a:pt x="2540" y="477"/>
                  <a:pt x="2540" y="477"/>
                  <a:pt x="2540" y="477"/>
                </a:cubicBezTo>
                <a:cubicBezTo>
                  <a:pt x="2500" y="481"/>
                  <a:pt x="2500" y="481"/>
                  <a:pt x="2500" y="481"/>
                </a:cubicBezTo>
                <a:cubicBezTo>
                  <a:pt x="2500" y="481"/>
                  <a:pt x="2539" y="473"/>
                  <a:pt x="2539" y="464"/>
                </a:cubicBezTo>
                <a:cubicBezTo>
                  <a:pt x="2539" y="454"/>
                  <a:pt x="2515" y="453"/>
                  <a:pt x="2525" y="440"/>
                </a:cubicBezTo>
                <a:cubicBezTo>
                  <a:pt x="2536" y="426"/>
                  <a:pt x="2549" y="425"/>
                  <a:pt x="2549" y="425"/>
                </a:cubicBezTo>
                <a:cubicBezTo>
                  <a:pt x="2549" y="406"/>
                  <a:pt x="2549" y="406"/>
                  <a:pt x="2549" y="406"/>
                </a:cubicBezTo>
                <a:cubicBezTo>
                  <a:pt x="2549" y="406"/>
                  <a:pt x="2584" y="384"/>
                  <a:pt x="2596" y="378"/>
                </a:cubicBezTo>
                <a:cubicBezTo>
                  <a:pt x="2608" y="373"/>
                  <a:pt x="2653" y="366"/>
                  <a:pt x="2645" y="362"/>
                </a:cubicBezTo>
                <a:cubicBezTo>
                  <a:pt x="2637" y="358"/>
                  <a:pt x="2591" y="357"/>
                  <a:pt x="2565" y="358"/>
                </a:cubicBezTo>
                <a:cubicBezTo>
                  <a:pt x="2540" y="360"/>
                  <a:pt x="2472" y="401"/>
                  <a:pt x="2472" y="401"/>
                </a:cubicBezTo>
                <a:cubicBezTo>
                  <a:pt x="2472" y="401"/>
                  <a:pt x="2443" y="414"/>
                  <a:pt x="2433" y="416"/>
                </a:cubicBezTo>
                <a:cubicBezTo>
                  <a:pt x="2424" y="417"/>
                  <a:pt x="2420" y="428"/>
                  <a:pt x="2420" y="428"/>
                </a:cubicBezTo>
                <a:cubicBezTo>
                  <a:pt x="2420" y="428"/>
                  <a:pt x="2373" y="454"/>
                  <a:pt x="2391" y="461"/>
                </a:cubicBezTo>
                <a:cubicBezTo>
                  <a:pt x="2408" y="468"/>
                  <a:pt x="2460" y="464"/>
                  <a:pt x="2453" y="473"/>
                </a:cubicBezTo>
                <a:cubicBezTo>
                  <a:pt x="2447" y="482"/>
                  <a:pt x="2360" y="481"/>
                  <a:pt x="2381" y="496"/>
                </a:cubicBezTo>
                <a:cubicBezTo>
                  <a:pt x="2403" y="510"/>
                  <a:pt x="2429" y="513"/>
                  <a:pt x="2429" y="513"/>
                </a:cubicBezTo>
                <a:cubicBezTo>
                  <a:pt x="2460" y="501"/>
                  <a:pt x="2460" y="501"/>
                  <a:pt x="2460" y="501"/>
                </a:cubicBezTo>
                <a:cubicBezTo>
                  <a:pt x="2460" y="501"/>
                  <a:pt x="2451" y="517"/>
                  <a:pt x="2473" y="517"/>
                </a:cubicBezTo>
                <a:cubicBezTo>
                  <a:pt x="2496" y="517"/>
                  <a:pt x="2584" y="536"/>
                  <a:pt x="2595" y="530"/>
                </a:cubicBezTo>
                <a:cubicBezTo>
                  <a:pt x="2605" y="525"/>
                  <a:pt x="2581" y="513"/>
                  <a:pt x="2581" y="513"/>
                </a:cubicBezTo>
                <a:cubicBezTo>
                  <a:pt x="2581" y="513"/>
                  <a:pt x="2648" y="520"/>
                  <a:pt x="2659" y="521"/>
                </a:cubicBezTo>
                <a:cubicBezTo>
                  <a:pt x="2669" y="522"/>
                  <a:pt x="2696" y="533"/>
                  <a:pt x="2705" y="528"/>
                </a:cubicBezTo>
                <a:cubicBezTo>
                  <a:pt x="2715" y="522"/>
                  <a:pt x="2696" y="502"/>
                  <a:pt x="2696" y="502"/>
                </a:cubicBezTo>
                <a:cubicBezTo>
                  <a:pt x="2727" y="496"/>
                  <a:pt x="2727" y="496"/>
                  <a:pt x="2727" y="496"/>
                </a:cubicBezTo>
                <a:cubicBezTo>
                  <a:pt x="2727" y="496"/>
                  <a:pt x="2735" y="518"/>
                  <a:pt x="2739" y="517"/>
                </a:cubicBezTo>
                <a:cubicBezTo>
                  <a:pt x="2743" y="516"/>
                  <a:pt x="2757" y="532"/>
                  <a:pt x="2757" y="532"/>
                </a:cubicBezTo>
                <a:cubicBezTo>
                  <a:pt x="2777" y="525"/>
                  <a:pt x="2777" y="525"/>
                  <a:pt x="2777" y="525"/>
                </a:cubicBezTo>
                <a:cubicBezTo>
                  <a:pt x="2777" y="525"/>
                  <a:pt x="2769" y="545"/>
                  <a:pt x="2773" y="546"/>
                </a:cubicBezTo>
                <a:cubicBezTo>
                  <a:pt x="2777" y="548"/>
                  <a:pt x="2807" y="554"/>
                  <a:pt x="2807" y="554"/>
                </a:cubicBezTo>
                <a:cubicBezTo>
                  <a:pt x="2807" y="554"/>
                  <a:pt x="2785" y="573"/>
                  <a:pt x="2793" y="573"/>
                </a:cubicBezTo>
                <a:cubicBezTo>
                  <a:pt x="2801" y="573"/>
                  <a:pt x="2820" y="573"/>
                  <a:pt x="2820" y="573"/>
                </a:cubicBezTo>
                <a:cubicBezTo>
                  <a:pt x="2816" y="590"/>
                  <a:pt x="2816" y="590"/>
                  <a:pt x="2816" y="590"/>
                </a:cubicBezTo>
                <a:cubicBezTo>
                  <a:pt x="2816" y="590"/>
                  <a:pt x="2849" y="594"/>
                  <a:pt x="2849" y="610"/>
                </a:cubicBezTo>
                <a:cubicBezTo>
                  <a:pt x="2849" y="626"/>
                  <a:pt x="2827" y="660"/>
                  <a:pt x="2821" y="661"/>
                </a:cubicBezTo>
                <a:cubicBezTo>
                  <a:pt x="2816" y="662"/>
                  <a:pt x="2728" y="701"/>
                  <a:pt x="2728" y="701"/>
                </a:cubicBezTo>
                <a:cubicBezTo>
                  <a:pt x="2728" y="701"/>
                  <a:pt x="2756" y="720"/>
                  <a:pt x="2741" y="726"/>
                </a:cubicBezTo>
                <a:cubicBezTo>
                  <a:pt x="2727" y="733"/>
                  <a:pt x="2707" y="734"/>
                  <a:pt x="2707" y="734"/>
                </a:cubicBezTo>
                <a:cubicBezTo>
                  <a:pt x="2655" y="741"/>
                  <a:pt x="2655" y="741"/>
                  <a:pt x="2655" y="741"/>
                </a:cubicBezTo>
                <a:cubicBezTo>
                  <a:pt x="2649" y="756"/>
                  <a:pt x="2649" y="756"/>
                  <a:pt x="2649" y="756"/>
                </a:cubicBezTo>
                <a:cubicBezTo>
                  <a:pt x="2640" y="742"/>
                  <a:pt x="2640" y="742"/>
                  <a:pt x="2640" y="742"/>
                </a:cubicBezTo>
                <a:cubicBezTo>
                  <a:pt x="2640" y="742"/>
                  <a:pt x="2613" y="733"/>
                  <a:pt x="2600" y="736"/>
                </a:cubicBezTo>
                <a:cubicBezTo>
                  <a:pt x="2587" y="738"/>
                  <a:pt x="2588" y="750"/>
                  <a:pt x="2588" y="750"/>
                </a:cubicBezTo>
                <a:cubicBezTo>
                  <a:pt x="2588" y="750"/>
                  <a:pt x="2543" y="760"/>
                  <a:pt x="2543" y="776"/>
                </a:cubicBezTo>
                <a:cubicBezTo>
                  <a:pt x="2543" y="800"/>
                  <a:pt x="2577" y="794"/>
                  <a:pt x="2604" y="785"/>
                </a:cubicBezTo>
                <a:cubicBezTo>
                  <a:pt x="2631" y="776"/>
                  <a:pt x="2637" y="777"/>
                  <a:pt x="2637" y="777"/>
                </a:cubicBezTo>
                <a:cubicBezTo>
                  <a:pt x="2637" y="777"/>
                  <a:pt x="2656" y="790"/>
                  <a:pt x="2663" y="785"/>
                </a:cubicBezTo>
                <a:cubicBezTo>
                  <a:pt x="2669" y="780"/>
                  <a:pt x="2665" y="769"/>
                  <a:pt x="2665" y="769"/>
                </a:cubicBezTo>
                <a:cubicBezTo>
                  <a:pt x="2681" y="754"/>
                  <a:pt x="2681" y="754"/>
                  <a:pt x="2681" y="754"/>
                </a:cubicBezTo>
                <a:cubicBezTo>
                  <a:pt x="2681" y="754"/>
                  <a:pt x="2668" y="766"/>
                  <a:pt x="2677" y="769"/>
                </a:cubicBezTo>
                <a:cubicBezTo>
                  <a:pt x="2687" y="772"/>
                  <a:pt x="2721" y="772"/>
                  <a:pt x="2721" y="772"/>
                </a:cubicBezTo>
                <a:cubicBezTo>
                  <a:pt x="2721" y="772"/>
                  <a:pt x="2707" y="778"/>
                  <a:pt x="2708" y="785"/>
                </a:cubicBezTo>
                <a:cubicBezTo>
                  <a:pt x="2709" y="792"/>
                  <a:pt x="2731" y="796"/>
                  <a:pt x="2731" y="796"/>
                </a:cubicBezTo>
                <a:cubicBezTo>
                  <a:pt x="2731" y="796"/>
                  <a:pt x="2717" y="805"/>
                  <a:pt x="2728" y="812"/>
                </a:cubicBezTo>
                <a:cubicBezTo>
                  <a:pt x="2739" y="818"/>
                  <a:pt x="2763" y="818"/>
                  <a:pt x="2763" y="818"/>
                </a:cubicBezTo>
                <a:cubicBezTo>
                  <a:pt x="2732" y="829"/>
                  <a:pt x="2732" y="829"/>
                  <a:pt x="2732" y="829"/>
                </a:cubicBezTo>
                <a:cubicBezTo>
                  <a:pt x="2732" y="829"/>
                  <a:pt x="2737" y="850"/>
                  <a:pt x="2743" y="849"/>
                </a:cubicBezTo>
                <a:cubicBezTo>
                  <a:pt x="2748" y="848"/>
                  <a:pt x="2759" y="841"/>
                  <a:pt x="2759" y="841"/>
                </a:cubicBezTo>
                <a:cubicBezTo>
                  <a:pt x="2759" y="841"/>
                  <a:pt x="2761" y="856"/>
                  <a:pt x="2771" y="857"/>
                </a:cubicBezTo>
                <a:cubicBezTo>
                  <a:pt x="2780" y="858"/>
                  <a:pt x="2801" y="861"/>
                  <a:pt x="2801" y="861"/>
                </a:cubicBezTo>
                <a:cubicBezTo>
                  <a:pt x="2801" y="861"/>
                  <a:pt x="2800" y="878"/>
                  <a:pt x="2816" y="882"/>
                </a:cubicBezTo>
                <a:cubicBezTo>
                  <a:pt x="2832" y="886"/>
                  <a:pt x="2843" y="878"/>
                  <a:pt x="2857" y="886"/>
                </a:cubicBezTo>
                <a:cubicBezTo>
                  <a:pt x="2872" y="894"/>
                  <a:pt x="2908" y="909"/>
                  <a:pt x="2908" y="909"/>
                </a:cubicBezTo>
                <a:cubicBezTo>
                  <a:pt x="2908" y="909"/>
                  <a:pt x="2919" y="889"/>
                  <a:pt x="2907" y="876"/>
                </a:cubicBezTo>
                <a:cubicBezTo>
                  <a:pt x="2895" y="862"/>
                  <a:pt x="2875" y="850"/>
                  <a:pt x="2875" y="850"/>
                </a:cubicBezTo>
                <a:cubicBezTo>
                  <a:pt x="2875" y="850"/>
                  <a:pt x="2855" y="825"/>
                  <a:pt x="2860" y="817"/>
                </a:cubicBezTo>
                <a:cubicBezTo>
                  <a:pt x="2865" y="809"/>
                  <a:pt x="2888" y="832"/>
                  <a:pt x="2888" y="832"/>
                </a:cubicBezTo>
                <a:cubicBezTo>
                  <a:pt x="2888" y="812"/>
                  <a:pt x="2888" y="812"/>
                  <a:pt x="2888" y="812"/>
                </a:cubicBezTo>
                <a:cubicBezTo>
                  <a:pt x="2888" y="812"/>
                  <a:pt x="2897" y="837"/>
                  <a:pt x="2907" y="837"/>
                </a:cubicBezTo>
                <a:cubicBezTo>
                  <a:pt x="2916" y="837"/>
                  <a:pt x="2931" y="833"/>
                  <a:pt x="2931" y="833"/>
                </a:cubicBezTo>
                <a:cubicBezTo>
                  <a:pt x="2931" y="833"/>
                  <a:pt x="2927" y="854"/>
                  <a:pt x="2937" y="853"/>
                </a:cubicBezTo>
                <a:cubicBezTo>
                  <a:pt x="2948" y="852"/>
                  <a:pt x="2952" y="864"/>
                  <a:pt x="2952" y="864"/>
                </a:cubicBezTo>
                <a:cubicBezTo>
                  <a:pt x="2965" y="849"/>
                  <a:pt x="2965" y="849"/>
                  <a:pt x="2965" y="849"/>
                </a:cubicBezTo>
                <a:cubicBezTo>
                  <a:pt x="2965" y="849"/>
                  <a:pt x="2975" y="861"/>
                  <a:pt x="2980" y="858"/>
                </a:cubicBezTo>
                <a:cubicBezTo>
                  <a:pt x="2985" y="856"/>
                  <a:pt x="2979" y="840"/>
                  <a:pt x="2979" y="840"/>
                </a:cubicBezTo>
                <a:cubicBezTo>
                  <a:pt x="2989" y="809"/>
                  <a:pt x="2989" y="809"/>
                  <a:pt x="2989" y="809"/>
                </a:cubicBezTo>
                <a:cubicBezTo>
                  <a:pt x="2989" y="809"/>
                  <a:pt x="2989" y="836"/>
                  <a:pt x="2997" y="836"/>
                </a:cubicBezTo>
                <a:cubicBezTo>
                  <a:pt x="3005" y="836"/>
                  <a:pt x="3009" y="808"/>
                  <a:pt x="3009" y="808"/>
                </a:cubicBezTo>
                <a:cubicBezTo>
                  <a:pt x="2995" y="792"/>
                  <a:pt x="2995" y="792"/>
                  <a:pt x="2995" y="792"/>
                </a:cubicBezTo>
                <a:cubicBezTo>
                  <a:pt x="3009" y="788"/>
                  <a:pt x="3009" y="788"/>
                  <a:pt x="3009" y="788"/>
                </a:cubicBezTo>
                <a:cubicBezTo>
                  <a:pt x="2997" y="778"/>
                  <a:pt x="2997" y="778"/>
                  <a:pt x="2997" y="778"/>
                </a:cubicBezTo>
                <a:cubicBezTo>
                  <a:pt x="2999" y="765"/>
                  <a:pt x="2999" y="765"/>
                  <a:pt x="2999" y="765"/>
                </a:cubicBezTo>
                <a:cubicBezTo>
                  <a:pt x="2979" y="768"/>
                  <a:pt x="2979" y="768"/>
                  <a:pt x="2979" y="768"/>
                </a:cubicBezTo>
                <a:cubicBezTo>
                  <a:pt x="2979" y="757"/>
                  <a:pt x="2979" y="757"/>
                  <a:pt x="2979" y="757"/>
                </a:cubicBezTo>
                <a:cubicBezTo>
                  <a:pt x="2964" y="757"/>
                  <a:pt x="2964" y="757"/>
                  <a:pt x="2964" y="757"/>
                </a:cubicBezTo>
                <a:cubicBezTo>
                  <a:pt x="2963" y="724"/>
                  <a:pt x="2963" y="724"/>
                  <a:pt x="2963" y="724"/>
                </a:cubicBezTo>
                <a:cubicBezTo>
                  <a:pt x="2941" y="725"/>
                  <a:pt x="2941" y="725"/>
                  <a:pt x="2941" y="725"/>
                </a:cubicBezTo>
                <a:cubicBezTo>
                  <a:pt x="2941" y="725"/>
                  <a:pt x="2929" y="705"/>
                  <a:pt x="2941" y="702"/>
                </a:cubicBezTo>
                <a:cubicBezTo>
                  <a:pt x="2953" y="700"/>
                  <a:pt x="2961" y="717"/>
                  <a:pt x="2969" y="714"/>
                </a:cubicBezTo>
                <a:cubicBezTo>
                  <a:pt x="2977" y="712"/>
                  <a:pt x="2976" y="686"/>
                  <a:pt x="2976" y="686"/>
                </a:cubicBezTo>
                <a:cubicBezTo>
                  <a:pt x="2991" y="690"/>
                  <a:pt x="2991" y="690"/>
                  <a:pt x="2991" y="690"/>
                </a:cubicBezTo>
                <a:cubicBezTo>
                  <a:pt x="3016" y="678"/>
                  <a:pt x="3016" y="678"/>
                  <a:pt x="3016" y="678"/>
                </a:cubicBezTo>
                <a:cubicBezTo>
                  <a:pt x="3016" y="678"/>
                  <a:pt x="3017" y="710"/>
                  <a:pt x="3024" y="704"/>
                </a:cubicBezTo>
                <a:cubicBezTo>
                  <a:pt x="3031" y="697"/>
                  <a:pt x="3044" y="697"/>
                  <a:pt x="3044" y="697"/>
                </a:cubicBezTo>
                <a:cubicBezTo>
                  <a:pt x="3036" y="709"/>
                  <a:pt x="3036" y="709"/>
                  <a:pt x="3036" y="709"/>
                </a:cubicBezTo>
                <a:cubicBezTo>
                  <a:pt x="3051" y="710"/>
                  <a:pt x="3051" y="710"/>
                  <a:pt x="3051" y="710"/>
                </a:cubicBezTo>
                <a:cubicBezTo>
                  <a:pt x="3044" y="729"/>
                  <a:pt x="3044" y="729"/>
                  <a:pt x="3044" y="729"/>
                </a:cubicBezTo>
                <a:cubicBezTo>
                  <a:pt x="3044" y="729"/>
                  <a:pt x="3067" y="770"/>
                  <a:pt x="3083" y="760"/>
                </a:cubicBezTo>
                <a:cubicBezTo>
                  <a:pt x="3099" y="749"/>
                  <a:pt x="3101" y="724"/>
                  <a:pt x="3101" y="724"/>
                </a:cubicBezTo>
                <a:cubicBezTo>
                  <a:pt x="3108" y="714"/>
                  <a:pt x="3108" y="714"/>
                  <a:pt x="3108" y="714"/>
                </a:cubicBezTo>
                <a:cubicBezTo>
                  <a:pt x="3108" y="714"/>
                  <a:pt x="3127" y="730"/>
                  <a:pt x="3140" y="721"/>
                </a:cubicBezTo>
                <a:cubicBezTo>
                  <a:pt x="3153" y="712"/>
                  <a:pt x="3152" y="694"/>
                  <a:pt x="3152" y="694"/>
                </a:cubicBezTo>
                <a:cubicBezTo>
                  <a:pt x="3152" y="694"/>
                  <a:pt x="3187" y="704"/>
                  <a:pt x="3201" y="688"/>
                </a:cubicBezTo>
                <a:cubicBezTo>
                  <a:pt x="3216" y="672"/>
                  <a:pt x="3177" y="661"/>
                  <a:pt x="3172" y="665"/>
                </a:cubicBezTo>
                <a:close/>
                <a:moveTo>
                  <a:pt x="3715" y="26"/>
                </a:moveTo>
                <a:cubicBezTo>
                  <a:pt x="3713" y="23"/>
                  <a:pt x="3658" y="28"/>
                  <a:pt x="3658" y="28"/>
                </a:cubicBezTo>
                <a:cubicBezTo>
                  <a:pt x="3660" y="18"/>
                  <a:pt x="3660" y="18"/>
                  <a:pt x="3660" y="18"/>
                </a:cubicBezTo>
                <a:cubicBezTo>
                  <a:pt x="3660" y="18"/>
                  <a:pt x="3625" y="10"/>
                  <a:pt x="3612" y="10"/>
                </a:cubicBezTo>
                <a:cubicBezTo>
                  <a:pt x="3599" y="10"/>
                  <a:pt x="3527" y="25"/>
                  <a:pt x="3527" y="25"/>
                </a:cubicBezTo>
                <a:cubicBezTo>
                  <a:pt x="3560" y="10"/>
                  <a:pt x="3560" y="10"/>
                  <a:pt x="3560" y="10"/>
                </a:cubicBezTo>
                <a:cubicBezTo>
                  <a:pt x="3515" y="12"/>
                  <a:pt x="3515" y="12"/>
                  <a:pt x="3515" y="12"/>
                </a:cubicBezTo>
                <a:cubicBezTo>
                  <a:pt x="3515" y="12"/>
                  <a:pt x="3479" y="0"/>
                  <a:pt x="3469" y="2"/>
                </a:cubicBezTo>
                <a:cubicBezTo>
                  <a:pt x="3458" y="4"/>
                  <a:pt x="3453" y="15"/>
                  <a:pt x="3453" y="15"/>
                </a:cubicBezTo>
                <a:cubicBezTo>
                  <a:pt x="3453" y="15"/>
                  <a:pt x="3427" y="3"/>
                  <a:pt x="3418" y="3"/>
                </a:cubicBezTo>
                <a:cubicBezTo>
                  <a:pt x="3409" y="3"/>
                  <a:pt x="3389" y="18"/>
                  <a:pt x="3389" y="18"/>
                </a:cubicBezTo>
                <a:cubicBezTo>
                  <a:pt x="3363" y="10"/>
                  <a:pt x="3363" y="10"/>
                  <a:pt x="3363" y="10"/>
                </a:cubicBezTo>
                <a:cubicBezTo>
                  <a:pt x="3290" y="7"/>
                  <a:pt x="3290" y="7"/>
                  <a:pt x="3290" y="7"/>
                </a:cubicBezTo>
                <a:cubicBezTo>
                  <a:pt x="3308" y="25"/>
                  <a:pt x="3308" y="25"/>
                  <a:pt x="3308" y="25"/>
                </a:cubicBezTo>
                <a:cubicBezTo>
                  <a:pt x="3266" y="11"/>
                  <a:pt x="3266" y="11"/>
                  <a:pt x="3266" y="11"/>
                </a:cubicBezTo>
                <a:cubicBezTo>
                  <a:pt x="3225" y="18"/>
                  <a:pt x="3225" y="18"/>
                  <a:pt x="3225" y="18"/>
                </a:cubicBezTo>
                <a:cubicBezTo>
                  <a:pt x="3225" y="18"/>
                  <a:pt x="3195" y="12"/>
                  <a:pt x="3179" y="12"/>
                </a:cubicBezTo>
                <a:cubicBezTo>
                  <a:pt x="3163" y="12"/>
                  <a:pt x="3114" y="24"/>
                  <a:pt x="3114" y="24"/>
                </a:cubicBezTo>
                <a:cubicBezTo>
                  <a:pt x="3172" y="42"/>
                  <a:pt x="3172" y="42"/>
                  <a:pt x="3172" y="42"/>
                </a:cubicBezTo>
                <a:cubicBezTo>
                  <a:pt x="3114" y="34"/>
                  <a:pt x="3114" y="34"/>
                  <a:pt x="3114" y="34"/>
                </a:cubicBezTo>
                <a:cubicBezTo>
                  <a:pt x="3114" y="34"/>
                  <a:pt x="3059" y="23"/>
                  <a:pt x="3034" y="25"/>
                </a:cubicBezTo>
                <a:cubicBezTo>
                  <a:pt x="3010" y="28"/>
                  <a:pt x="3018" y="42"/>
                  <a:pt x="3018" y="42"/>
                </a:cubicBezTo>
                <a:cubicBezTo>
                  <a:pt x="3018" y="42"/>
                  <a:pt x="2956" y="36"/>
                  <a:pt x="2943" y="36"/>
                </a:cubicBezTo>
                <a:cubicBezTo>
                  <a:pt x="2930" y="36"/>
                  <a:pt x="2830" y="46"/>
                  <a:pt x="2826" y="48"/>
                </a:cubicBezTo>
                <a:cubicBezTo>
                  <a:pt x="2823" y="50"/>
                  <a:pt x="2849" y="56"/>
                  <a:pt x="2849" y="56"/>
                </a:cubicBezTo>
                <a:cubicBezTo>
                  <a:pt x="2905" y="59"/>
                  <a:pt x="2905" y="59"/>
                  <a:pt x="2905" y="59"/>
                </a:cubicBezTo>
                <a:cubicBezTo>
                  <a:pt x="2850" y="67"/>
                  <a:pt x="2850" y="67"/>
                  <a:pt x="2850" y="67"/>
                </a:cubicBezTo>
                <a:cubicBezTo>
                  <a:pt x="2850" y="67"/>
                  <a:pt x="2870" y="76"/>
                  <a:pt x="2884" y="76"/>
                </a:cubicBezTo>
                <a:cubicBezTo>
                  <a:pt x="2898" y="76"/>
                  <a:pt x="2935" y="70"/>
                  <a:pt x="2935" y="70"/>
                </a:cubicBezTo>
                <a:cubicBezTo>
                  <a:pt x="2935" y="70"/>
                  <a:pt x="2960" y="62"/>
                  <a:pt x="2978" y="62"/>
                </a:cubicBezTo>
                <a:cubicBezTo>
                  <a:pt x="2997" y="62"/>
                  <a:pt x="3040" y="71"/>
                  <a:pt x="3040" y="71"/>
                </a:cubicBezTo>
                <a:cubicBezTo>
                  <a:pt x="3040" y="71"/>
                  <a:pt x="2989" y="72"/>
                  <a:pt x="2977" y="73"/>
                </a:cubicBezTo>
                <a:cubicBezTo>
                  <a:pt x="2965" y="74"/>
                  <a:pt x="2930" y="87"/>
                  <a:pt x="2930" y="87"/>
                </a:cubicBezTo>
                <a:cubicBezTo>
                  <a:pt x="2930" y="87"/>
                  <a:pt x="2958" y="87"/>
                  <a:pt x="2979" y="89"/>
                </a:cubicBezTo>
                <a:cubicBezTo>
                  <a:pt x="3001" y="91"/>
                  <a:pt x="3006" y="83"/>
                  <a:pt x="3006" y="83"/>
                </a:cubicBezTo>
                <a:cubicBezTo>
                  <a:pt x="3050" y="83"/>
                  <a:pt x="3050" y="83"/>
                  <a:pt x="3050" y="83"/>
                </a:cubicBezTo>
                <a:cubicBezTo>
                  <a:pt x="3050" y="83"/>
                  <a:pt x="3064" y="84"/>
                  <a:pt x="3081" y="84"/>
                </a:cubicBezTo>
                <a:cubicBezTo>
                  <a:pt x="3098" y="84"/>
                  <a:pt x="3138" y="73"/>
                  <a:pt x="3142" y="70"/>
                </a:cubicBezTo>
                <a:cubicBezTo>
                  <a:pt x="3147" y="66"/>
                  <a:pt x="3173" y="63"/>
                  <a:pt x="3186" y="59"/>
                </a:cubicBezTo>
                <a:cubicBezTo>
                  <a:pt x="3199" y="54"/>
                  <a:pt x="3220" y="59"/>
                  <a:pt x="3220" y="59"/>
                </a:cubicBezTo>
                <a:cubicBezTo>
                  <a:pt x="3162" y="76"/>
                  <a:pt x="3162" y="76"/>
                  <a:pt x="3162" y="76"/>
                </a:cubicBezTo>
                <a:cubicBezTo>
                  <a:pt x="3185" y="77"/>
                  <a:pt x="3185" y="77"/>
                  <a:pt x="3185" y="77"/>
                </a:cubicBezTo>
                <a:cubicBezTo>
                  <a:pt x="3153" y="87"/>
                  <a:pt x="3153" y="87"/>
                  <a:pt x="3153" y="87"/>
                </a:cubicBezTo>
                <a:cubicBezTo>
                  <a:pt x="3153" y="87"/>
                  <a:pt x="3040" y="92"/>
                  <a:pt x="3027" y="92"/>
                </a:cubicBezTo>
                <a:cubicBezTo>
                  <a:pt x="3014" y="92"/>
                  <a:pt x="3014" y="104"/>
                  <a:pt x="3014" y="104"/>
                </a:cubicBezTo>
                <a:cubicBezTo>
                  <a:pt x="3065" y="119"/>
                  <a:pt x="3065" y="119"/>
                  <a:pt x="3065" y="119"/>
                </a:cubicBezTo>
                <a:cubicBezTo>
                  <a:pt x="3065" y="119"/>
                  <a:pt x="3045" y="125"/>
                  <a:pt x="3033" y="125"/>
                </a:cubicBezTo>
                <a:cubicBezTo>
                  <a:pt x="3022" y="125"/>
                  <a:pt x="2974" y="99"/>
                  <a:pt x="2974" y="99"/>
                </a:cubicBezTo>
                <a:cubicBezTo>
                  <a:pt x="2974" y="99"/>
                  <a:pt x="2925" y="100"/>
                  <a:pt x="2912" y="100"/>
                </a:cubicBezTo>
                <a:cubicBezTo>
                  <a:pt x="2899" y="100"/>
                  <a:pt x="2891" y="115"/>
                  <a:pt x="2891" y="115"/>
                </a:cubicBezTo>
                <a:cubicBezTo>
                  <a:pt x="2912" y="126"/>
                  <a:pt x="2912" y="126"/>
                  <a:pt x="2912" y="126"/>
                </a:cubicBezTo>
                <a:cubicBezTo>
                  <a:pt x="2912" y="126"/>
                  <a:pt x="2923" y="142"/>
                  <a:pt x="2940" y="145"/>
                </a:cubicBezTo>
                <a:cubicBezTo>
                  <a:pt x="2956" y="148"/>
                  <a:pt x="2989" y="144"/>
                  <a:pt x="2989" y="144"/>
                </a:cubicBezTo>
                <a:cubicBezTo>
                  <a:pt x="2989" y="144"/>
                  <a:pt x="2981" y="153"/>
                  <a:pt x="2964" y="155"/>
                </a:cubicBezTo>
                <a:cubicBezTo>
                  <a:pt x="2948" y="157"/>
                  <a:pt x="2917" y="151"/>
                  <a:pt x="2909" y="149"/>
                </a:cubicBezTo>
                <a:cubicBezTo>
                  <a:pt x="2902" y="147"/>
                  <a:pt x="2846" y="157"/>
                  <a:pt x="2828" y="157"/>
                </a:cubicBezTo>
                <a:cubicBezTo>
                  <a:pt x="2809" y="157"/>
                  <a:pt x="2774" y="182"/>
                  <a:pt x="2774" y="182"/>
                </a:cubicBezTo>
                <a:cubicBezTo>
                  <a:pt x="2823" y="174"/>
                  <a:pt x="2823" y="174"/>
                  <a:pt x="2823" y="174"/>
                </a:cubicBezTo>
                <a:cubicBezTo>
                  <a:pt x="2821" y="186"/>
                  <a:pt x="2821" y="186"/>
                  <a:pt x="2821" y="186"/>
                </a:cubicBezTo>
                <a:cubicBezTo>
                  <a:pt x="2863" y="174"/>
                  <a:pt x="2863" y="174"/>
                  <a:pt x="2863" y="174"/>
                </a:cubicBezTo>
                <a:cubicBezTo>
                  <a:pt x="2816" y="192"/>
                  <a:pt x="2816" y="192"/>
                  <a:pt x="2816" y="192"/>
                </a:cubicBezTo>
                <a:cubicBezTo>
                  <a:pt x="2816" y="192"/>
                  <a:pt x="2824" y="203"/>
                  <a:pt x="2840" y="203"/>
                </a:cubicBezTo>
                <a:cubicBezTo>
                  <a:pt x="2857" y="203"/>
                  <a:pt x="2902" y="186"/>
                  <a:pt x="2902" y="186"/>
                </a:cubicBezTo>
                <a:cubicBezTo>
                  <a:pt x="2834" y="212"/>
                  <a:pt x="2834" y="212"/>
                  <a:pt x="2834" y="212"/>
                </a:cubicBezTo>
                <a:cubicBezTo>
                  <a:pt x="2789" y="209"/>
                  <a:pt x="2789" y="209"/>
                  <a:pt x="2789" y="209"/>
                </a:cubicBezTo>
                <a:cubicBezTo>
                  <a:pt x="2780" y="192"/>
                  <a:pt x="2780" y="192"/>
                  <a:pt x="2780" y="192"/>
                </a:cubicBezTo>
                <a:cubicBezTo>
                  <a:pt x="2780" y="192"/>
                  <a:pt x="2747" y="189"/>
                  <a:pt x="2737" y="191"/>
                </a:cubicBezTo>
                <a:cubicBezTo>
                  <a:pt x="2727" y="193"/>
                  <a:pt x="2741" y="218"/>
                  <a:pt x="2741" y="218"/>
                </a:cubicBezTo>
                <a:cubicBezTo>
                  <a:pt x="2741" y="218"/>
                  <a:pt x="2697" y="222"/>
                  <a:pt x="2691" y="222"/>
                </a:cubicBezTo>
                <a:cubicBezTo>
                  <a:pt x="2684" y="222"/>
                  <a:pt x="2654" y="237"/>
                  <a:pt x="2634" y="239"/>
                </a:cubicBezTo>
                <a:cubicBezTo>
                  <a:pt x="2622" y="240"/>
                  <a:pt x="2613" y="241"/>
                  <a:pt x="2610" y="241"/>
                </a:cubicBezTo>
                <a:cubicBezTo>
                  <a:pt x="2607" y="241"/>
                  <a:pt x="2626" y="247"/>
                  <a:pt x="2641" y="247"/>
                </a:cubicBezTo>
                <a:cubicBezTo>
                  <a:pt x="2656" y="247"/>
                  <a:pt x="2663" y="240"/>
                  <a:pt x="2663" y="240"/>
                </a:cubicBezTo>
                <a:cubicBezTo>
                  <a:pt x="2655" y="252"/>
                  <a:pt x="2655" y="252"/>
                  <a:pt x="2655" y="252"/>
                </a:cubicBezTo>
                <a:cubicBezTo>
                  <a:pt x="2680" y="247"/>
                  <a:pt x="2680" y="247"/>
                  <a:pt x="2680" y="247"/>
                </a:cubicBezTo>
                <a:cubicBezTo>
                  <a:pt x="2695" y="240"/>
                  <a:pt x="2695" y="240"/>
                  <a:pt x="2695" y="240"/>
                </a:cubicBezTo>
                <a:cubicBezTo>
                  <a:pt x="2695" y="248"/>
                  <a:pt x="2695" y="248"/>
                  <a:pt x="2695" y="248"/>
                </a:cubicBezTo>
                <a:cubicBezTo>
                  <a:pt x="2712" y="246"/>
                  <a:pt x="2712" y="246"/>
                  <a:pt x="2712" y="246"/>
                </a:cubicBezTo>
                <a:cubicBezTo>
                  <a:pt x="2728" y="244"/>
                  <a:pt x="2728" y="244"/>
                  <a:pt x="2728" y="244"/>
                </a:cubicBezTo>
                <a:cubicBezTo>
                  <a:pt x="2728" y="244"/>
                  <a:pt x="2729" y="253"/>
                  <a:pt x="2740" y="254"/>
                </a:cubicBezTo>
                <a:cubicBezTo>
                  <a:pt x="2751" y="255"/>
                  <a:pt x="2773" y="241"/>
                  <a:pt x="2773" y="241"/>
                </a:cubicBezTo>
                <a:cubicBezTo>
                  <a:pt x="2778" y="250"/>
                  <a:pt x="2778" y="250"/>
                  <a:pt x="2778" y="250"/>
                </a:cubicBezTo>
                <a:cubicBezTo>
                  <a:pt x="2796" y="240"/>
                  <a:pt x="2796" y="240"/>
                  <a:pt x="2796" y="240"/>
                </a:cubicBezTo>
                <a:cubicBezTo>
                  <a:pt x="2796" y="240"/>
                  <a:pt x="2802" y="248"/>
                  <a:pt x="2810" y="251"/>
                </a:cubicBezTo>
                <a:cubicBezTo>
                  <a:pt x="2819" y="253"/>
                  <a:pt x="2828" y="242"/>
                  <a:pt x="2828" y="242"/>
                </a:cubicBezTo>
                <a:cubicBezTo>
                  <a:pt x="2828" y="242"/>
                  <a:pt x="2837" y="250"/>
                  <a:pt x="2850" y="250"/>
                </a:cubicBezTo>
                <a:cubicBezTo>
                  <a:pt x="2863" y="250"/>
                  <a:pt x="2853" y="238"/>
                  <a:pt x="2853" y="238"/>
                </a:cubicBezTo>
                <a:cubicBezTo>
                  <a:pt x="2891" y="252"/>
                  <a:pt x="2891" y="252"/>
                  <a:pt x="2891" y="252"/>
                </a:cubicBezTo>
                <a:cubicBezTo>
                  <a:pt x="2891" y="252"/>
                  <a:pt x="2898" y="261"/>
                  <a:pt x="2902" y="261"/>
                </a:cubicBezTo>
                <a:cubicBezTo>
                  <a:pt x="2906" y="261"/>
                  <a:pt x="2964" y="248"/>
                  <a:pt x="2975" y="248"/>
                </a:cubicBezTo>
                <a:cubicBezTo>
                  <a:pt x="2986" y="248"/>
                  <a:pt x="3011" y="238"/>
                  <a:pt x="3015" y="231"/>
                </a:cubicBezTo>
                <a:cubicBezTo>
                  <a:pt x="3019" y="225"/>
                  <a:pt x="2973" y="230"/>
                  <a:pt x="2973" y="230"/>
                </a:cubicBezTo>
                <a:cubicBezTo>
                  <a:pt x="2973" y="230"/>
                  <a:pt x="2982" y="223"/>
                  <a:pt x="2975" y="220"/>
                </a:cubicBezTo>
                <a:cubicBezTo>
                  <a:pt x="2969" y="218"/>
                  <a:pt x="2943" y="220"/>
                  <a:pt x="2943" y="220"/>
                </a:cubicBezTo>
                <a:cubicBezTo>
                  <a:pt x="2905" y="214"/>
                  <a:pt x="2905" y="214"/>
                  <a:pt x="2905" y="214"/>
                </a:cubicBezTo>
                <a:cubicBezTo>
                  <a:pt x="2917" y="201"/>
                  <a:pt x="2917" y="201"/>
                  <a:pt x="2917" y="201"/>
                </a:cubicBezTo>
                <a:cubicBezTo>
                  <a:pt x="2959" y="215"/>
                  <a:pt x="2959" y="215"/>
                  <a:pt x="2959" y="215"/>
                </a:cubicBezTo>
                <a:cubicBezTo>
                  <a:pt x="2959" y="215"/>
                  <a:pt x="3014" y="212"/>
                  <a:pt x="3034" y="211"/>
                </a:cubicBezTo>
                <a:cubicBezTo>
                  <a:pt x="3055" y="210"/>
                  <a:pt x="3050" y="192"/>
                  <a:pt x="3050" y="192"/>
                </a:cubicBezTo>
                <a:cubicBezTo>
                  <a:pt x="3050" y="192"/>
                  <a:pt x="3075" y="187"/>
                  <a:pt x="3094" y="187"/>
                </a:cubicBezTo>
                <a:cubicBezTo>
                  <a:pt x="3112" y="187"/>
                  <a:pt x="3150" y="178"/>
                  <a:pt x="3150" y="178"/>
                </a:cubicBezTo>
                <a:cubicBezTo>
                  <a:pt x="3132" y="167"/>
                  <a:pt x="3132" y="167"/>
                  <a:pt x="3132" y="167"/>
                </a:cubicBezTo>
                <a:cubicBezTo>
                  <a:pt x="3132" y="167"/>
                  <a:pt x="3155" y="167"/>
                  <a:pt x="3180" y="161"/>
                </a:cubicBezTo>
                <a:cubicBezTo>
                  <a:pt x="3205" y="156"/>
                  <a:pt x="3147" y="146"/>
                  <a:pt x="3147" y="146"/>
                </a:cubicBezTo>
                <a:cubicBezTo>
                  <a:pt x="3147" y="146"/>
                  <a:pt x="3115" y="147"/>
                  <a:pt x="3104" y="143"/>
                </a:cubicBezTo>
                <a:cubicBezTo>
                  <a:pt x="3094" y="139"/>
                  <a:pt x="3152" y="125"/>
                  <a:pt x="3155" y="126"/>
                </a:cubicBezTo>
                <a:cubicBezTo>
                  <a:pt x="3158" y="127"/>
                  <a:pt x="3200" y="131"/>
                  <a:pt x="3200" y="131"/>
                </a:cubicBezTo>
                <a:cubicBezTo>
                  <a:pt x="3200" y="131"/>
                  <a:pt x="3248" y="129"/>
                  <a:pt x="3263" y="126"/>
                </a:cubicBezTo>
                <a:cubicBezTo>
                  <a:pt x="3278" y="122"/>
                  <a:pt x="3229" y="120"/>
                  <a:pt x="3247" y="113"/>
                </a:cubicBezTo>
                <a:cubicBezTo>
                  <a:pt x="3264" y="105"/>
                  <a:pt x="3296" y="119"/>
                  <a:pt x="3316" y="119"/>
                </a:cubicBezTo>
                <a:cubicBezTo>
                  <a:pt x="3335" y="119"/>
                  <a:pt x="3328" y="102"/>
                  <a:pt x="3328" y="102"/>
                </a:cubicBezTo>
                <a:cubicBezTo>
                  <a:pt x="3376" y="105"/>
                  <a:pt x="3376" y="105"/>
                  <a:pt x="3376" y="105"/>
                </a:cubicBezTo>
                <a:cubicBezTo>
                  <a:pt x="3379" y="91"/>
                  <a:pt x="3379" y="91"/>
                  <a:pt x="3379" y="91"/>
                </a:cubicBezTo>
                <a:cubicBezTo>
                  <a:pt x="3379" y="91"/>
                  <a:pt x="3392" y="95"/>
                  <a:pt x="3401" y="95"/>
                </a:cubicBezTo>
                <a:cubicBezTo>
                  <a:pt x="3409" y="95"/>
                  <a:pt x="3440" y="83"/>
                  <a:pt x="3440" y="83"/>
                </a:cubicBezTo>
                <a:cubicBezTo>
                  <a:pt x="3440" y="83"/>
                  <a:pt x="3499" y="73"/>
                  <a:pt x="3531" y="67"/>
                </a:cubicBezTo>
                <a:cubicBezTo>
                  <a:pt x="3564" y="62"/>
                  <a:pt x="3567" y="57"/>
                  <a:pt x="3562" y="57"/>
                </a:cubicBezTo>
                <a:cubicBezTo>
                  <a:pt x="3558" y="57"/>
                  <a:pt x="3491" y="60"/>
                  <a:pt x="3491" y="60"/>
                </a:cubicBezTo>
                <a:cubicBezTo>
                  <a:pt x="3474" y="67"/>
                  <a:pt x="3474" y="67"/>
                  <a:pt x="3474" y="67"/>
                </a:cubicBezTo>
                <a:cubicBezTo>
                  <a:pt x="3428" y="64"/>
                  <a:pt x="3428" y="64"/>
                  <a:pt x="3428" y="64"/>
                </a:cubicBezTo>
                <a:cubicBezTo>
                  <a:pt x="3481" y="61"/>
                  <a:pt x="3481" y="61"/>
                  <a:pt x="3481" y="61"/>
                </a:cubicBezTo>
                <a:cubicBezTo>
                  <a:pt x="3479" y="52"/>
                  <a:pt x="3479" y="52"/>
                  <a:pt x="3479" y="52"/>
                </a:cubicBezTo>
                <a:cubicBezTo>
                  <a:pt x="3512" y="57"/>
                  <a:pt x="3512" y="57"/>
                  <a:pt x="3512" y="57"/>
                </a:cubicBezTo>
                <a:cubicBezTo>
                  <a:pt x="3512" y="57"/>
                  <a:pt x="3517" y="49"/>
                  <a:pt x="3526" y="49"/>
                </a:cubicBezTo>
                <a:cubicBezTo>
                  <a:pt x="3534" y="49"/>
                  <a:pt x="3635" y="45"/>
                  <a:pt x="3653" y="44"/>
                </a:cubicBezTo>
                <a:cubicBezTo>
                  <a:pt x="3671" y="43"/>
                  <a:pt x="3718" y="30"/>
                  <a:pt x="3715" y="26"/>
                </a:cubicBezTo>
                <a:close/>
                <a:moveTo>
                  <a:pt x="2687" y="644"/>
                </a:moveTo>
                <a:cubicBezTo>
                  <a:pt x="2722" y="650"/>
                  <a:pt x="2732" y="643"/>
                  <a:pt x="2747" y="633"/>
                </a:cubicBezTo>
                <a:cubicBezTo>
                  <a:pt x="2763" y="624"/>
                  <a:pt x="2759" y="608"/>
                  <a:pt x="2745" y="604"/>
                </a:cubicBezTo>
                <a:cubicBezTo>
                  <a:pt x="2731" y="601"/>
                  <a:pt x="2698" y="610"/>
                  <a:pt x="2698" y="610"/>
                </a:cubicBezTo>
                <a:cubicBezTo>
                  <a:pt x="2660" y="634"/>
                  <a:pt x="2652" y="639"/>
                  <a:pt x="2687" y="644"/>
                </a:cubicBezTo>
                <a:close/>
                <a:moveTo>
                  <a:pt x="2731" y="1524"/>
                </a:moveTo>
                <a:cubicBezTo>
                  <a:pt x="2731" y="1524"/>
                  <a:pt x="2698" y="1516"/>
                  <a:pt x="2671" y="1515"/>
                </a:cubicBezTo>
                <a:cubicBezTo>
                  <a:pt x="2644" y="1514"/>
                  <a:pt x="2686" y="1526"/>
                  <a:pt x="2686" y="1526"/>
                </a:cubicBezTo>
                <a:cubicBezTo>
                  <a:pt x="2686" y="1536"/>
                  <a:pt x="2686" y="1536"/>
                  <a:pt x="2686" y="1536"/>
                </a:cubicBezTo>
                <a:cubicBezTo>
                  <a:pt x="2686" y="1536"/>
                  <a:pt x="2719" y="1541"/>
                  <a:pt x="2748" y="1546"/>
                </a:cubicBezTo>
                <a:cubicBezTo>
                  <a:pt x="2777" y="1551"/>
                  <a:pt x="2804" y="1540"/>
                  <a:pt x="2731" y="1524"/>
                </a:cubicBezTo>
                <a:close/>
                <a:moveTo>
                  <a:pt x="3058" y="1312"/>
                </a:moveTo>
                <a:cubicBezTo>
                  <a:pt x="3051" y="1320"/>
                  <a:pt x="3052" y="1335"/>
                  <a:pt x="3037" y="1324"/>
                </a:cubicBezTo>
                <a:cubicBezTo>
                  <a:pt x="3022" y="1313"/>
                  <a:pt x="3046" y="1306"/>
                  <a:pt x="3046" y="1306"/>
                </a:cubicBezTo>
                <a:cubicBezTo>
                  <a:pt x="3043" y="1289"/>
                  <a:pt x="3043" y="1289"/>
                  <a:pt x="3043" y="1289"/>
                </a:cubicBezTo>
                <a:cubicBezTo>
                  <a:pt x="3023" y="1288"/>
                  <a:pt x="3023" y="1288"/>
                  <a:pt x="3023" y="1288"/>
                </a:cubicBezTo>
                <a:cubicBezTo>
                  <a:pt x="3023" y="1288"/>
                  <a:pt x="2977" y="1308"/>
                  <a:pt x="2974" y="1312"/>
                </a:cubicBezTo>
                <a:cubicBezTo>
                  <a:pt x="2971" y="1316"/>
                  <a:pt x="2935" y="1320"/>
                  <a:pt x="2935" y="1320"/>
                </a:cubicBezTo>
                <a:cubicBezTo>
                  <a:pt x="2914" y="1334"/>
                  <a:pt x="2914" y="1334"/>
                  <a:pt x="2914" y="1334"/>
                </a:cubicBezTo>
                <a:cubicBezTo>
                  <a:pt x="2922" y="1319"/>
                  <a:pt x="2922" y="1319"/>
                  <a:pt x="2922" y="1319"/>
                </a:cubicBezTo>
                <a:cubicBezTo>
                  <a:pt x="2907" y="1308"/>
                  <a:pt x="2907" y="1308"/>
                  <a:pt x="2907" y="1308"/>
                </a:cubicBezTo>
                <a:cubicBezTo>
                  <a:pt x="2930" y="1313"/>
                  <a:pt x="2930" y="1313"/>
                  <a:pt x="2930" y="1313"/>
                </a:cubicBezTo>
                <a:cubicBezTo>
                  <a:pt x="2940" y="1305"/>
                  <a:pt x="2940" y="1305"/>
                  <a:pt x="2940" y="1305"/>
                </a:cubicBezTo>
                <a:cubicBezTo>
                  <a:pt x="2958" y="1304"/>
                  <a:pt x="2958" y="1304"/>
                  <a:pt x="2958" y="1304"/>
                </a:cubicBezTo>
                <a:cubicBezTo>
                  <a:pt x="2960" y="1291"/>
                  <a:pt x="2960" y="1291"/>
                  <a:pt x="2960" y="1291"/>
                </a:cubicBezTo>
                <a:cubicBezTo>
                  <a:pt x="2960" y="1291"/>
                  <a:pt x="2981" y="1294"/>
                  <a:pt x="2993" y="1289"/>
                </a:cubicBezTo>
                <a:cubicBezTo>
                  <a:pt x="3005" y="1284"/>
                  <a:pt x="3022" y="1275"/>
                  <a:pt x="3022" y="1275"/>
                </a:cubicBezTo>
                <a:cubicBezTo>
                  <a:pt x="3022" y="1275"/>
                  <a:pt x="3070" y="1280"/>
                  <a:pt x="3069" y="1275"/>
                </a:cubicBezTo>
                <a:cubicBezTo>
                  <a:pt x="3068" y="1270"/>
                  <a:pt x="3050" y="1262"/>
                  <a:pt x="3050" y="1262"/>
                </a:cubicBezTo>
                <a:cubicBezTo>
                  <a:pt x="3049" y="1246"/>
                  <a:pt x="3049" y="1246"/>
                  <a:pt x="3049" y="1246"/>
                </a:cubicBezTo>
                <a:cubicBezTo>
                  <a:pt x="3049" y="1246"/>
                  <a:pt x="3021" y="1255"/>
                  <a:pt x="3015" y="1254"/>
                </a:cubicBezTo>
                <a:cubicBezTo>
                  <a:pt x="3009" y="1253"/>
                  <a:pt x="3007" y="1241"/>
                  <a:pt x="3007" y="1241"/>
                </a:cubicBezTo>
                <a:cubicBezTo>
                  <a:pt x="2967" y="1253"/>
                  <a:pt x="2967" y="1253"/>
                  <a:pt x="2967" y="1253"/>
                </a:cubicBezTo>
                <a:cubicBezTo>
                  <a:pt x="2969" y="1233"/>
                  <a:pt x="2969" y="1233"/>
                  <a:pt x="2969" y="1233"/>
                </a:cubicBezTo>
                <a:cubicBezTo>
                  <a:pt x="2940" y="1243"/>
                  <a:pt x="2940" y="1243"/>
                  <a:pt x="2940" y="1243"/>
                </a:cubicBezTo>
                <a:cubicBezTo>
                  <a:pt x="2940" y="1243"/>
                  <a:pt x="2971" y="1208"/>
                  <a:pt x="2963" y="1204"/>
                </a:cubicBezTo>
                <a:cubicBezTo>
                  <a:pt x="2955" y="1200"/>
                  <a:pt x="2930" y="1200"/>
                  <a:pt x="2930" y="1200"/>
                </a:cubicBezTo>
                <a:cubicBezTo>
                  <a:pt x="2933" y="1184"/>
                  <a:pt x="2933" y="1184"/>
                  <a:pt x="2933" y="1184"/>
                </a:cubicBezTo>
                <a:cubicBezTo>
                  <a:pt x="2911" y="1184"/>
                  <a:pt x="2911" y="1184"/>
                  <a:pt x="2911" y="1184"/>
                </a:cubicBezTo>
                <a:cubicBezTo>
                  <a:pt x="2920" y="1170"/>
                  <a:pt x="2920" y="1170"/>
                  <a:pt x="2920" y="1170"/>
                </a:cubicBezTo>
                <a:cubicBezTo>
                  <a:pt x="2902" y="1154"/>
                  <a:pt x="2902" y="1154"/>
                  <a:pt x="2902" y="1154"/>
                </a:cubicBezTo>
                <a:cubicBezTo>
                  <a:pt x="2902" y="1154"/>
                  <a:pt x="2932" y="1161"/>
                  <a:pt x="2940" y="1155"/>
                </a:cubicBezTo>
                <a:cubicBezTo>
                  <a:pt x="2948" y="1149"/>
                  <a:pt x="2959" y="1144"/>
                  <a:pt x="2959" y="1144"/>
                </a:cubicBezTo>
                <a:cubicBezTo>
                  <a:pt x="2929" y="1126"/>
                  <a:pt x="2929" y="1126"/>
                  <a:pt x="2929" y="1126"/>
                </a:cubicBezTo>
                <a:cubicBezTo>
                  <a:pt x="2962" y="1107"/>
                  <a:pt x="2962" y="1107"/>
                  <a:pt x="2962" y="1107"/>
                </a:cubicBezTo>
                <a:cubicBezTo>
                  <a:pt x="2929" y="1092"/>
                  <a:pt x="2929" y="1092"/>
                  <a:pt x="2929" y="1092"/>
                </a:cubicBezTo>
                <a:cubicBezTo>
                  <a:pt x="2899" y="1093"/>
                  <a:pt x="2899" y="1093"/>
                  <a:pt x="2899" y="1093"/>
                </a:cubicBezTo>
                <a:cubicBezTo>
                  <a:pt x="2935" y="1080"/>
                  <a:pt x="2935" y="1080"/>
                  <a:pt x="2935" y="1080"/>
                </a:cubicBezTo>
                <a:cubicBezTo>
                  <a:pt x="2910" y="1074"/>
                  <a:pt x="2910" y="1074"/>
                  <a:pt x="2910" y="1074"/>
                </a:cubicBezTo>
                <a:cubicBezTo>
                  <a:pt x="2940" y="1060"/>
                  <a:pt x="2940" y="1060"/>
                  <a:pt x="2940" y="1060"/>
                </a:cubicBezTo>
                <a:cubicBezTo>
                  <a:pt x="2935" y="1044"/>
                  <a:pt x="2935" y="1044"/>
                  <a:pt x="2935" y="1044"/>
                </a:cubicBezTo>
                <a:cubicBezTo>
                  <a:pt x="2913" y="1042"/>
                  <a:pt x="2913" y="1042"/>
                  <a:pt x="2913" y="1042"/>
                </a:cubicBezTo>
                <a:cubicBezTo>
                  <a:pt x="2913" y="1042"/>
                  <a:pt x="2931" y="1032"/>
                  <a:pt x="2923" y="1013"/>
                </a:cubicBezTo>
                <a:cubicBezTo>
                  <a:pt x="2915" y="994"/>
                  <a:pt x="2907" y="997"/>
                  <a:pt x="2907" y="997"/>
                </a:cubicBezTo>
                <a:cubicBezTo>
                  <a:pt x="2916" y="983"/>
                  <a:pt x="2916" y="983"/>
                  <a:pt x="2916" y="983"/>
                </a:cubicBezTo>
                <a:cubicBezTo>
                  <a:pt x="2916" y="983"/>
                  <a:pt x="2892" y="994"/>
                  <a:pt x="2887" y="1001"/>
                </a:cubicBezTo>
                <a:cubicBezTo>
                  <a:pt x="2882" y="1008"/>
                  <a:pt x="2886" y="1014"/>
                  <a:pt x="2886" y="1014"/>
                </a:cubicBezTo>
                <a:cubicBezTo>
                  <a:pt x="2867" y="1008"/>
                  <a:pt x="2867" y="1008"/>
                  <a:pt x="2867" y="1008"/>
                </a:cubicBezTo>
                <a:cubicBezTo>
                  <a:pt x="2871" y="1030"/>
                  <a:pt x="2871" y="1030"/>
                  <a:pt x="2871" y="1030"/>
                </a:cubicBezTo>
                <a:cubicBezTo>
                  <a:pt x="2853" y="1029"/>
                  <a:pt x="2853" y="1029"/>
                  <a:pt x="2853" y="1029"/>
                </a:cubicBezTo>
                <a:cubicBezTo>
                  <a:pt x="2845" y="1043"/>
                  <a:pt x="2845" y="1043"/>
                  <a:pt x="2845" y="1043"/>
                </a:cubicBezTo>
                <a:cubicBezTo>
                  <a:pt x="2850" y="1049"/>
                  <a:pt x="2850" y="1049"/>
                  <a:pt x="2850" y="1049"/>
                </a:cubicBezTo>
                <a:cubicBezTo>
                  <a:pt x="2834" y="1050"/>
                  <a:pt x="2834" y="1050"/>
                  <a:pt x="2834" y="1050"/>
                </a:cubicBezTo>
                <a:cubicBezTo>
                  <a:pt x="2819" y="1080"/>
                  <a:pt x="2819" y="1080"/>
                  <a:pt x="2819" y="1080"/>
                </a:cubicBezTo>
                <a:cubicBezTo>
                  <a:pt x="2811" y="1080"/>
                  <a:pt x="2811" y="1080"/>
                  <a:pt x="2811" y="1080"/>
                </a:cubicBezTo>
                <a:cubicBezTo>
                  <a:pt x="2821" y="1055"/>
                  <a:pt x="2821" y="1055"/>
                  <a:pt x="2821" y="1055"/>
                </a:cubicBezTo>
                <a:cubicBezTo>
                  <a:pt x="2821" y="1055"/>
                  <a:pt x="2811" y="1040"/>
                  <a:pt x="2802" y="1049"/>
                </a:cubicBezTo>
                <a:cubicBezTo>
                  <a:pt x="2793" y="1058"/>
                  <a:pt x="2781" y="1071"/>
                  <a:pt x="2774" y="1072"/>
                </a:cubicBezTo>
                <a:cubicBezTo>
                  <a:pt x="2767" y="1073"/>
                  <a:pt x="2739" y="1094"/>
                  <a:pt x="2739" y="1094"/>
                </a:cubicBezTo>
                <a:cubicBezTo>
                  <a:pt x="2744" y="1079"/>
                  <a:pt x="2744" y="1079"/>
                  <a:pt x="2744" y="1079"/>
                </a:cubicBezTo>
                <a:cubicBezTo>
                  <a:pt x="2743" y="1068"/>
                  <a:pt x="2743" y="1068"/>
                  <a:pt x="2743" y="1068"/>
                </a:cubicBezTo>
                <a:cubicBezTo>
                  <a:pt x="2718" y="1089"/>
                  <a:pt x="2718" y="1089"/>
                  <a:pt x="2718" y="1089"/>
                </a:cubicBezTo>
                <a:cubicBezTo>
                  <a:pt x="2674" y="1099"/>
                  <a:pt x="2674" y="1099"/>
                  <a:pt x="2674" y="1099"/>
                </a:cubicBezTo>
                <a:cubicBezTo>
                  <a:pt x="2715" y="1085"/>
                  <a:pt x="2715" y="1085"/>
                  <a:pt x="2715" y="1085"/>
                </a:cubicBezTo>
                <a:cubicBezTo>
                  <a:pt x="2715" y="1085"/>
                  <a:pt x="2739" y="1058"/>
                  <a:pt x="2726" y="1052"/>
                </a:cubicBezTo>
                <a:cubicBezTo>
                  <a:pt x="2713" y="1046"/>
                  <a:pt x="2698" y="1052"/>
                  <a:pt x="2698" y="1052"/>
                </a:cubicBezTo>
                <a:cubicBezTo>
                  <a:pt x="2698" y="1052"/>
                  <a:pt x="2665" y="1067"/>
                  <a:pt x="2667" y="1056"/>
                </a:cubicBezTo>
                <a:cubicBezTo>
                  <a:pt x="2669" y="1045"/>
                  <a:pt x="2686" y="1042"/>
                  <a:pt x="2686" y="1042"/>
                </a:cubicBezTo>
                <a:cubicBezTo>
                  <a:pt x="2685" y="1049"/>
                  <a:pt x="2685" y="1049"/>
                  <a:pt x="2685" y="1049"/>
                </a:cubicBezTo>
                <a:cubicBezTo>
                  <a:pt x="2699" y="1044"/>
                  <a:pt x="2699" y="1044"/>
                  <a:pt x="2699" y="1044"/>
                </a:cubicBezTo>
                <a:cubicBezTo>
                  <a:pt x="2696" y="1025"/>
                  <a:pt x="2696" y="1025"/>
                  <a:pt x="2696" y="1025"/>
                </a:cubicBezTo>
                <a:cubicBezTo>
                  <a:pt x="2696" y="1025"/>
                  <a:pt x="2721" y="1011"/>
                  <a:pt x="2712" y="1004"/>
                </a:cubicBezTo>
                <a:cubicBezTo>
                  <a:pt x="2703" y="997"/>
                  <a:pt x="2676" y="993"/>
                  <a:pt x="2676" y="993"/>
                </a:cubicBezTo>
                <a:cubicBezTo>
                  <a:pt x="2676" y="993"/>
                  <a:pt x="2721" y="995"/>
                  <a:pt x="2724" y="983"/>
                </a:cubicBezTo>
                <a:cubicBezTo>
                  <a:pt x="2727" y="971"/>
                  <a:pt x="2730" y="968"/>
                  <a:pt x="2736" y="964"/>
                </a:cubicBezTo>
                <a:cubicBezTo>
                  <a:pt x="2742" y="960"/>
                  <a:pt x="2762" y="959"/>
                  <a:pt x="2752" y="950"/>
                </a:cubicBezTo>
                <a:cubicBezTo>
                  <a:pt x="2742" y="941"/>
                  <a:pt x="2732" y="957"/>
                  <a:pt x="2732" y="957"/>
                </a:cubicBezTo>
                <a:cubicBezTo>
                  <a:pt x="2726" y="940"/>
                  <a:pt x="2726" y="940"/>
                  <a:pt x="2726" y="940"/>
                </a:cubicBezTo>
                <a:cubicBezTo>
                  <a:pt x="2726" y="940"/>
                  <a:pt x="2695" y="941"/>
                  <a:pt x="2686" y="941"/>
                </a:cubicBezTo>
                <a:cubicBezTo>
                  <a:pt x="2677" y="941"/>
                  <a:pt x="2675" y="926"/>
                  <a:pt x="2683" y="923"/>
                </a:cubicBezTo>
                <a:cubicBezTo>
                  <a:pt x="2691" y="920"/>
                  <a:pt x="2692" y="913"/>
                  <a:pt x="2685" y="911"/>
                </a:cubicBezTo>
                <a:cubicBezTo>
                  <a:pt x="2678" y="909"/>
                  <a:pt x="2672" y="916"/>
                  <a:pt x="2672" y="916"/>
                </a:cubicBezTo>
                <a:cubicBezTo>
                  <a:pt x="2677" y="900"/>
                  <a:pt x="2677" y="900"/>
                  <a:pt x="2677" y="900"/>
                </a:cubicBezTo>
                <a:cubicBezTo>
                  <a:pt x="2653" y="904"/>
                  <a:pt x="2653" y="904"/>
                  <a:pt x="2653" y="904"/>
                </a:cubicBezTo>
                <a:cubicBezTo>
                  <a:pt x="2653" y="904"/>
                  <a:pt x="2657" y="875"/>
                  <a:pt x="2640" y="875"/>
                </a:cubicBezTo>
                <a:cubicBezTo>
                  <a:pt x="2623" y="875"/>
                  <a:pt x="2595" y="892"/>
                  <a:pt x="2595" y="892"/>
                </a:cubicBezTo>
                <a:cubicBezTo>
                  <a:pt x="2595" y="892"/>
                  <a:pt x="2587" y="881"/>
                  <a:pt x="2579" y="881"/>
                </a:cubicBezTo>
                <a:cubicBezTo>
                  <a:pt x="2571" y="881"/>
                  <a:pt x="2554" y="890"/>
                  <a:pt x="2554" y="890"/>
                </a:cubicBezTo>
                <a:cubicBezTo>
                  <a:pt x="2554" y="890"/>
                  <a:pt x="2508" y="868"/>
                  <a:pt x="2492" y="871"/>
                </a:cubicBezTo>
                <a:cubicBezTo>
                  <a:pt x="2476" y="874"/>
                  <a:pt x="2470" y="886"/>
                  <a:pt x="2470" y="886"/>
                </a:cubicBezTo>
                <a:cubicBezTo>
                  <a:pt x="2470" y="886"/>
                  <a:pt x="2449" y="896"/>
                  <a:pt x="2456" y="904"/>
                </a:cubicBezTo>
                <a:cubicBezTo>
                  <a:pt x="2463" y="912"/>
                  <a:pt x="2476" y="913"/>
                  <a:pt x="2470" y="921"/>
                </a:cubicBezTo>
                <a:cubicBezTo>
                  <a:pt x="2464" y="929"/>
                  <a:pt x="2439" y="945"/>
                  <a:pt x="2439" y="945"/>
                </a:cubicBezTo>
                <a:cubicBezTo>
                  <a:pt x="2421" y="952"/>
                  <a:pt x="2421" y="952"/>
                  <a:pt x="2421" y="952"/>
                </a:cubicBezTo>
                <a:cubicBezTo>
                  <a:pt x="2438" y="961"/>
                  <a:pt x="2438" y="961"/>
                  <a:pt x="2438" y="961"/>
                </a:cubicBezTo>
                <a:cubicBezTo>
                  <a:pt x="2438" y="961"/>
                  <a:pt x="2423" y="968"/>
                  <a:pt x="2422" y="977"/>
                </a:cubicBezTo>
                <a:cubicBezTo>
                  <a:pt x="2421" y="986"/>
                  <a:pt x="2429" y="993"/>
                  <a:pt x="2421" y="1003"/>
                </a:cubicBezTo>
                <a:cubicBezTo>
                  <a:pt x="2413" y="1013"/>
                  <a:pt x="2406" y="1005"/>
                  <a:pt x="2393" y="1013"/>
                </a:cubicBezTo>
                <a:cubicBezTo>
                  <a:pt x="2380" y="1021"/>
                  <a:pt x="2382" y="1034"/>
                  <a:pt x="2382" y="1034"/>
                </a:cubicBezTo>
                <a:cubicBezTo>
                  <a:pt x="2382" y="1034"/>
                  <a:pt x="2366" y="1037"/>
                  <a:pt x="2360" y="1043"/>
                </a:cubicBezTo>
                <a:cubicBezTo>
                  <a:pt x="2354" y="1049"/>
                  <a:pt x="2334" y="1054"/>
                  <a:pt x="2336" y="1062"/>
                </a:cubicBezTo>
                <a:cubicBezTo>
                  <a:pt x="2338" y="1070"/>
                  <a:pt x="2375" y="1084"/>
                  <a:pt x="2375" y="1093"/>
                </a:cubicBezTo>
                <a:cubicBezTo>
                  <a:pt x="2375" y="1102"/>
                  <a:pt x="2374" y="1167"/>
                  <a:pt x="2339" y="1187"/>
                </a:cubicBezTo>
                <a:cubicBezTo>
                  <a:pt x="2304" y="1207"/>
                  <a:pt x="2259" y="1242"/>
                  <a:pt x="2241" y="1243"/>
                </a:cubicBezTo>
                <a:cubicBezTo>
                  <a:pt x="2223" y="1244"/>
                  <a:pt x="2174" y="1247"/>
                  <a:pt x="2171" y="1256"/>
                </a:cubicBezTo>
                <a:cubicBezTo>
                  <a:pt x="2168" y="1265"/>
                  <a:pt x="2180" y="1293"/>
                  <a:pt x="2180" y="1298"/>
                </a:cubicBezTo>
                <a:cubicBezTo>
                  <a:pt x="2180" y="1303"/>
                  <a:pt x="2159" y="1324"/>
                  <a:pt x="2155" y="1339"/>
                </a:cubicBezTo>
                <a:cubicBezTo>
                  <a:pt x="2151" y="1354"/>
                  <a:pt x="2154" y="1387"/>
                  <a:pt x="2154" y="1387"/>
                </a:cubicBezTo>
                <a:cubicBezTo>
                  <a:pt x="2154" y="1387"/>
                  <a:pt x="2120" y="1404"/>
                  <a:pt x="2119" y="1409"/>
                </a:cubicBezTo>
                <a:cubicBezTo>
                  <a:pt x="2118" y="1414"/>
                  <a:pt x="2117" y="1431"/>
                  <a:pt x="2117" y="1431"/>
                </a:cubicBezTo>
                <a:cubicBezTo>
                  <a:pt x="2104" y="1447"/>
                  <a:pt x="2104" y="1447"/>
                  <a:pt x="2104" y="1447"/>
                </a:cubicBezTo>
                <a:cubicBezTo>
                  <a:pt x="2104" y="1447"/>
                  <a:pt x="2111" y="1423"/>
                  <a:pt x="2100" y="1422"/>
                </a:cubicBezTo>
                <a:cubicBezTo>
                  <a:pt x="2089" y="1421"/>
                  <a:pt x="2067" y="1435"/>
                  <a:pt x="2072" y="1446"/>
                </a:cubicBezTo>
                <a:cubicBezTo>
                  <a:pt x="2077" y="1457"/>
                  <a:pt x="2071" y="1466"/>
                  <a:pt x="2071" y="1466"/>
                </a:cubicBezTo>
                <a:cubicBezTo>
                  <a:pt x="2071" y="1466"/>
                  <a:pt x="2069" y="1446"/>
                  <a:pt x="2063" y="1441"/>
                </a:cubicBezTo>
                <a:cubicBezTo>
                  <a:pt x="2057" y="1436"/>
                  <a:pt x="2019" y="1447"/>
                  <a:pt x="2019" y="1447"/>
                </a:cubicBezTo>
                <a:cubicBezTo>
                  <a:pt x="2019" y="1447"/>
                  <a:pt x="2055" y="1426"/>
                  <a:pt x="2051" y="1413"/>
                </a:cubicBezTo>
                <a:cubicBezTo>
                  <a:pt x="2047" y="1400"/>
                  <a:pt x="2011" y="1389"/>
                  <a:pt x="2011" y="1389"/>
                </a:cubicBezTo>
                <a:cubicBezTo>
                  <a:pt x="2011" y="1389"/>
                  <a:pt x="2028" y="1386"/>
                  <a:pt x="2028" y="1379"/>
                </a:cubicBezTo>
                <a:cubicBezTo>
                  <a:pt x="2028" y="1372"/>
                  <a:pt x="2016" y="1346"/>
                  <a:pt x="2016" y="1346"/>
                </a:cubicBezTo>
                <a:cubicBezTo>
                  <a:pt x="2038" y="1331"/>
                  <a:pt x="2038" y="1331"/>
                  <a:pt x="2038" y="1331"/>
                </a:cubicBezTo>
                <a:cubicBezTo>
                  <a:pt x="2037" y="1316"/>
                  <a:pt x="2037" y="1316"/>
                  <a:pt x="2037" y="1316"/>
                </a:cubicBezTo>
                <a:cubicBezTo>
                  <a:pt x="2054" y="1305"/>
                  <a:pt x="2054" y="1305"/>
                  <a:pt x="2054" y="1305"/>
                </a:cubicBezTo>
                <a:cubicBezTo>
                  <a:pt x="2053" y="1280"/>
                  <a:pt x="2053" y="1280"/>
                  <a:pt x="2053" y="1280"/>
                </a:cubicBezTo>
                <a:cubicBezTo>
                  <a:pt x="2053" y="1280"/>
                  <a:pt x="2102" y="1253"/>
                  <a:pt x="2078" y="1241"/>
                </a:cubicBezTo>
                <a:cubicBezTo>
                  <a:pt x="2054" y="1229"/>
                  <a:pt x="1982" y="1233"/>
                  <a:pt x="1982" y="1233"/>
                </a:cubicBezTo>
                <a:cubicBezTo>
                  <a:pt x="1958" y="1241"/>
                  <a:pt x="1958" y="1241"/>
                  <a:pt x="1958" y="1241"/>
                </a:cubicBezTo>
                <a:cubicBezTo>
                  <a:pt x="1958" y="1241"/>
                  <a:pt x="1976" y="1220"/>
                  <a:pt x="1966" y="1215"/>
                </a:cubicBezTo>
                <a:cubicBezTo>
                  <a:pt x="1956" y="1210"/>
                  <a:pt x="1908" y="1200"/>
                  <a:pt x="1908" y="1200"/>
                </a:cubicBezTo>
                <a:cubicBezTo>
                  <a:pt x="1908" y="1200"/>
                  <a:pt x="1913" y="1178"/>
                  <a:pt x="1894" y="1164"/>
                </a:cubicBezTo>
                <a:cubicBezTo>
                  <a:pt x="1875" y="1150"/>
                  <a:pt x="1850" y="1149"/>
                  <a:pt x="1850" y="1149"/>
                </a:cubicBezTo>
                <a:cubicBezTo>
                  <a:pt x="1850" y="1149"/>
                  <a:pt x="1851" y="1137"/>
                  <a:pt x="1823" y="1136"/>
                </a:cubicBezTo>
                <a:cubicBezTo>
                  <a:pt x="1795" y="1135"/>
                  <a:pt x="1726" y="1147"/>
                  <a:pt x="1726" y="1147"/>
                </a:cubicBezTo>
                <a:cubicBezTo>
                  <a:pt x="1726" y="1147"/>
                  <a:pt x="1759" y="1137"/>
                  <a:pt x="1760" y="1125"/>
                </a:cubicBezTo>
                <a:cubicBezTo>
                  <a:pt x="1761" y="1113"/>
                  <a:pt x="1779" y="1061"/>
                  <a:pt x="1779" y="1061"/>
                </a:cubicBezTo>
                <a:cubicBezTo>
                  <a:pt x="1779" y="1061"/>
                  <a:pt x="1749" y="1055"/>
                  <a:pt x="1746" y="1057"/>
                </a:cubicBezTo>
                <a:cubicBezTo>
                  <a:pt x="1743" y="1059"/>
                  <a:pt x="1720" y="1075"/>
                  <a:pt x="1720" y="1075"/>
                </a:cubicBezTo>
                <a:cubicBezTo>
                  <a:pt x="1730" y="1056"/>
                  <a:pt x="1730" y="1056"/>
                  <a:pt x="1730" y="1056"/>
                </a:cubicBezTo>
                <a:cubicBezTo>
                  <a:pt x="1726" y="1041"/>
                  <a:pt x="1726" y="1041"/>
                  <a:pt x="1726" y="1041"/>
                </a:cubicBezTo>
                <a:cubicBezTo>
                  <a:pt x="1726" y="1041"/>
                  <a:pt x="1752" y="1019"/>
                  <a:pt x="1764" y="998"/>
                </a:cubicBezTo>
                <a:cubicBezTo>
                  <a:pt x="1776" y="977"/>
                  <a:pt x="1844" y="940"/>
                  <a:pt x="1844" y="940"/>
                </a:cubicBezTo>
                <a:cubicBezTo>
                  <a:pt x="1838" y="929"/>
                  <a:pt x="1838" y="929"/>
                  <a:pt x="1838" y="929"/>
                </a:cubicBezTo>
                <a:cubicBezTo>
                  <a:pt x="1881" y="915"/>
                  <a:pt x="1881" y="915"/>
                  <a:pt x="1881" y="915"/>
                </a:cubicBezTo>
                <a:cubicBezTo>
                  <a:pt x="1882" y="904"/>
                  <a:pt x="1882" y="904"/>
                  <a:pt x="1882" y="904"/>
                </a:cubicBezTo>
                <a:cubicBezTo>
                  <a:pt x="1909" y="900"/>
                  <a:pt x="1909" y="900"/>
                  <a:pt x="1909" y="900"/>
                </a:cubicBezTo>
                <a:cubicBezTo>
                  <a:pt x="1911" y="887"/>
                  <a:pt x="1911" y="887"/>
                  <a:pt x="1911" y="887"/>
                </a:cubicBezTo>
                <a:cubicBezTo>
                  <a:pt x="1932" y="884"/>
                  <a:pt x="1932" y="884"/>
                  <a:pt x="1932" y="884"/>
                </a:cubicBezTo>
                <a:cubicBezTo>
                  <a:pt x="1966" y="857"/>
                  <a:pt x="1966" y="857"/>
                  <a:pt x="1966" y="857"/>
                </a:cubicBezTo>
                <a:cubicBezTo>
                  <a:pt x="1966" y="857"/>
                  <a:pt x="2040" y="860"/>
                  <a:pt x="2040" y="847"/>
                </a:cubicBezTo>
                <a:cubicBezTo>
                  <a:pt x="2040" y="834"/>
                  <a:pt x="2020" y="819"/>
                  <a:pt x="2020" y="819"/>
                </a:cubicBezTo>
                <a:cubicBezTo>
                  <a:pt x="1980" y="824"/>
                  <a:pt x="1980" y="824"/>
                  <a:pt x="1980" y="824"/>
                </a:cubicBezTo>
                <a:cubicBezTo>
                  <a:pt x="1986" y="814"/>
                  <a:pt x="1986" y="814"/>
                  <a:pt x="1986" y="814"/>
                </a:cubicBezTo>
                <a:cubicBezTo>
                  <a:pt x="1950" y="800"/>
                  <a:pt x="1950" y="800"/>
                  <a:pt x="1950" y="800"/>
                </a:cubicBezTo>
                <a:cubicBezTo>
                  <a:pt x="1966" y="795"/>
                  <a:pt x="1966" y="795"/>
                  <a:pt x="1966" y="795"/>
                </a:cubicBezTo>
                <a:cubicBezTo>
                  <a:pt x="2021" y="811"/>
                  <a:pt x="2021" y="811"/>
                  <a:pt x="2021" y="811"/>
                </a:cubicBezTo>
                <a:cubicBezTo>
                  <a:pt x="2021" y="811"/>
                  <a:pt x="2042" y="833"/>
                  <a:pt x="2061" y="825"/>
                </a:cubicBezTo>
                <a:cubicBezTo>
                  <a:pt x="2080" y="817"/>
                  <a:pt x="2096" y="784"/>
                  <a:pt x="2103" y="789"/>
                </a:cubicBezTo>
                <a:cubicBezTo>
                  <a:pt x="2110" y="794"/>
                  <a:pt x="2131" y="804"/>
                  <a:pt x="2140" y="802"/>
                </a:cubicBezTo>
                <a:cubicBezTo>
                  <a:pt x="2140" y="802"/>
                  <a:pt x="2185" y="783"/>
                  <a:pt x="2203" y="776"/>
                </a:cubicBezTo>
                <a:cubicBezTo>
                  <a:pt x="2221" y="769"/>
                  <a:pt x="2255" y="750"/>
                  <a:pt x="2243" y="747"/>
                </a:cubicBezTo>
                <a:cubicBezTo>
                  <a:pt x="2231" y="744"/>
                  <a:pt x="2175" y="744"/>
                  <a:pt x="2175" y="744"/>
                </a:cubicBezTo>
                <a:cubicBezTo>
                  <a:pt x="2171" y="728"/>
                  <a:pt x="2171" y="728"/>
                  <a:pt x="2171" y="728"/>
                </a:cubicBezTo>
                <a:cubicBezTo>
                  <a:pt x="2115" y="708"/>
                  <a:pt x="2115" y="708"/>
                  <a:pt x="2115" y="708"/>
                </a:cubicBezTo>
                <a:cubicBezTo>
                  <a:pt x="2115" y="708"/>
                  <a:pt x="2171" y="700"/>
                  <a:pt x="2186" y="706"/>
                </a:cubicBezTo>
                <a:cubicBezTo>
                  <a:pt x="2201" y="712"/>
                  <a:pt x="2215" y="738"/>
                  <a:pt x="2230" y="738"/>
                </a:cubicBezTo>
                <a:cubicBezTo>
                  <a:pt x="2245" y="738"/>
                  <a:pt x="2324" y="700"/>
                  <a:pt x="2324" y="700"/>
                </a:cubicBezTo>
                <a:cubicBezTo>
                  <a:pt x="2305" y="692"/>
                  <a:pt x="2305" y="692"/>
                  <a:pt x="2305" y="692"/>
                </a:cubicBezTo>
                <a:cubicBezTo>
                  <a:pt x="2305" y="692"/>
                  <a:pt x="2319" y="680"/>
                  <a:pt x="2337" y="680"/>
                </a:cubicBezTo>
                <a:cubicBezTo>
                  <a:pt x="2355" y="680"/>
                  <a:pt x="2360" y="694"/>
                  <a:pt x="2360" y="694"/>
                </a:cubicBezTo>
                <a:cubicBezTo>
                  <a:pt x="2380" y="701"/>
                  <a:pt x="2380" y="701"/>
                  <a:pt x="2380" y="701"/>
                </a:cubicBezTo>
                <a:cubicBezTo>
                  <a:pt x="2381" y="688"/>
                  <a:pt x="2381" y="688"/>
                  <a:pt x="2381" y="688"/>
                </a:cubicBezTo>
                <a:cubicBezTo>
                  <a:pt x="2381" y="688"/>
                  <a:pt x="2395" y="705"/>
                  <a:pt x="2400" y="696"/>
                </a:cubicBezTo>
                <a:cubicBezTo>
                  <a:pt x="2405" y="687"/>
                  <a:pt x="2388" y="669"/>
                  <a:pt x="2388" y="669"/>
                </a:cubicBezTo>
                <a:cubicBezTo>
                  <a:pt x="2374" y="663"/>
                  <a:pt x="2374" y="663"/>
                  <a:pt x="2374" y="663"/>
                </a:cubicBezTo>
                <a:cubicBezTo>
                  <a:pt x="2401" y="658"/>
                  <a:pt x="2401" y="658"/>
                  <a:pt x="2401" y="658"/>
                </a:cubicBezTo>
                <a:cubicBezTo>
                  <a:pt x="2401" y="658"/>
                  <a:pt x="2415" y="697"/>
                  <a:pt x="2424" y="695"/>
                </a:cubicBezTo>
                <a:cubicBezTo>
                  <a:pt x="2433" y="693"/>
                  <a:pt x="2546" y="660"/>
                  <a:pt x="2532" y="641"/>
                </a:cubicBezTo>
                <a:cubicBezTo>
                  <a:pt x="2518" y="622"/>
                  <a:pt x="2507" y="607"/>
                  <a:pt x="2518" y="600"/>
                </a:cubicBezTo>
                <a:cubicBezTo>
                  <a:pt x="2529" y="593"/>
                  <a:pt x="2579" y="591"/>
                  <a:pt x="2580" y="585"/>
                </a:cubicBezTo>
                <a:cubicBezTo>
                  <a:pt x="2581" y="579"/>
                  <a:pt x="2570" y="553"/>
                  <a:pt x="2570" y="553"/>
                </a:cubicBezTo>
                <a:cubicBezTo>
                  <a:pt x="2558" y="538"/>
                  <a:pt x="2558" y="538"/>
                  <a:pt x="2558" y="538"/>
                </a:cubicBezTo>
                <a:cubicBezTo>
                  <a:pt x="2558" y="538"/>
                  <a:pt x="2496" y="520"/>
                  <a:pt x="2470" y="538"/>
                </a:cubicBezTo>
                <a:cubicBezTo>
                  <a:pt x="2444" y="556"/>
                  <a:pt x="2466" y="568"/>
                  <a:pt x="2466" y="568"/>
                </a:cubicBezTo>
                <a:cubicBezTo>
                  <a:pt x="2442" y="583"/>
                  <a:pt x="2442" y="583"/>
                  <a:pt x="2442" y="583"/>
                </a:cubicBezTo>
                <a:cubicBezTo>
                  <a:pt x="2428" y="583"/>
                  <a:pt x="2428" y="583"/>
                  <a:pt x="2428" y="583"/>
                </a:cubicBezTo>
                <a:cubicBezTo>
                  <a:pt x="2383" y="614"/>
                  <a:pt x="2383" y="614"/>
                  <a:pt x="2383" y="614"/>
                </a:cubicBezTo>
                <a:cubicBezTo>
                  <a:pt x="2366" y="621"/>
                  <a:pt x="2366" y="621"/>
                  <a:pt x="2366" y="621"/>
                </a:cubicBezTo>
                <a:cubicBezTo>
                  <a:pt x="2366" y="621"/>
                  <a:pt x="2354" y="639"/>
                  <a:pt x="2350" y="642"/>
                </a:cubicBezTo>
                <a:cubicBezTo>
                  <a:pt x="2346" y="645"/>
                  <a:pt x="2327" y="646"/>
                  <a:pt x="2327" y="646"/>
                </a:cubicBezTo>
                <a:cubicBezTo>
                  <a:pt x="2304" y="658"/>
                  <a:pt x="2304" y="658"/>
                  <a:pt x="2304" y="658"/>
                </a:cubicBezTo>
                <a:cubicBezTo>
                  <a:pt x="2304" y="658"/>
                  <a:pt x="2293" y="624"/>
                  <a:pt x="2299" y="613"/>
                </a:cubicBezTo>
                <a:cubicBezTo>
                  <a:pt x="2305" y="602"/>
                  <a:pt x="2336" y="607"/>
                  <a:pt x="2341" y="591"/>
                </a:cubicBezTo>
                <a:cubicBezTo>
                  <a:pt x="2346" y="575"/>
                  <a:pt x="2330" y="558"/>
                  <a:pt x="2327" y="558"/>
                </a:cubicBezTo>
                <a:cubicBezTo>
                  <a:pt x="2324" y="558"/>
                  <a:pt x="2271" y="582"/>
                  <a:pt x="2271" y="582"/>
                </a:cubicBezTo>
                <a:cubicBezTo>
                  <a:pt x="2252" y="603"/>
                  <a:pt x="2252" y="603"/>
                  <a:pt x="2252" y="603"/>
                </a:cubicBezTo>
                <a:cubicBezTo>
                  <a:pt x="2246" y="594"/>
                  <a:pt x="2246" y="594"/>
                  <a:pt x="2246" y="594"/>
                </a:cubicBezTo>
                <a:cubicBezTo>
                  <a:pt x="2264" y="576"/>
                  <a:pt x="2264" y="576"/>
                  <a:pt x="2264" y="576"/>
                </a:cubicBezTo>
                <a:cubicBezTo>
                  <a:pt x="2262" y="563"/>
                  <a:pt x="2262" y="563"/>
                  <a:pt x="2262" y="563"/>
                </a:cubicBezTo>
                <a:cubicBezTo>
                  <a:pt x="2292" y="552"/>
                  <a:pt x="2292" y="552"/>
                  <a:pt x="2292" y="552"/>
                </a:cubicBezTo>
                <a:cubicBezTo>
                  <a:pt x="2265" y="547"/>
                  <a:pt x="2265" y="547"/>
                  <a:pt x="2265" y="547"/>
                </a:cubicBezTo>
                <a:cubicBezTo>
                  <a:pt x="2270" y="537"/>
                  <a:pt x="2270" y="537"/>
                  <a:pt x="2270" y="537"/>
                </a:cubicBezTo>
                <a:cubicBezTo>
                  <a:pt x="2238" y="547"/>
                  <a:pt x="2238" y="547"/>
                  <a:pt x="2238" y="547"/>
                </a:cubicBezTo>
                <a:cubicBezTo>
                  <a:pt x="2224" y="539"/>
                  <a:pt x="2224" y="539"/>
                  <a:pt x="2224" y="539"/>
                </a:cubicBezTo>
                <a:cubicBezTo>
                  <a:pt x="2249" y="530"/>
                  <a:pt x="2249" y="530"/>
                  <a:pt x="2249" y="530"/>
                </a:cubicBezTo>
                <a:cubicBezTo>
                  <a:pt x="2250" y="520"/>
                  <a:pt x="2250" y="520"/>
                  <a:pt x="2250" y="520"/>
                </a:cubicBezTo>
                <a:cubicBezTo>
                  <a:pt x="2250" y="520"/>
                  <a:pt x="2286" y="528"/>
                  <a:pt x="2284" y="515"/>
                </a:cubicBezTo>
                <a:cubicBezTo>
                  <a:pt x="2282" y="502"/>
                  <a:pt x="2254" y="505"/>
                  <a:pt x="2266" y="488"/>
                </a:cubicBezTo>
                <a:cubicBezTo>
                  <a:pt x="2278" y="471"/>
                  <a:pt x="2289" y="446"/>
                  <a:pt x="2273" y="445"/>
                </a:cubicBezTo>
                <a:cubicBezTo>
                  <a:pt x="2248" y="435"/>
                  <a:pt x="2248" y="435"/>
                  <a:pt x="2248" y="435"/>
                </a:cubicBezTo>
                <a:cubicBezTo>
                  <a:pt x="2229" y="443"/>
                  <a:pt x="2229" y="443"/>
                  <a:pt x="2229" y="443"/>
                </a:cubicBezTo>
                <a:cubicBezTo>
                  <a:pt x="2229" y="443"/>
                  <a:pt x="2202" y="445"/>
                  <a:pt x="2201" y="449"/>
                </a:cubicBezTo>
                <a:cubicBezTo>
                  <a:pt x="2200" y="453"/>
                  <a:pt x="2208" y="462"/>
                  <a:pt x="2202" y="463"/>
                </a:cubicBezTo>
                <a:cubicBezTo>
                  <a:pt x="2196" y="464"/>
                  <a:pt x="2160" y="457"/>
                  <a:pt x="2152" y="466"/>
                </a:cubicBezTo>
                <a:cubicBezTo>
                  <a:pt x="2144" y="475"/>
                  <a:pt x="2127" y="484"/>
                  <a:pt x="2136" y="488"/>
                </a:cubicBezTo>
                <a:cubicBezTo>
                  <a:pt x="2145" y="492"/>
                  <a:pt x="2156" y="494"/>
                  <a:pt x="2156" y="494"/>
                </a:cubicBezTo>
                <a:cubicBezTo>
                  <a:pt x="2156" y="494"/>
                  <a:pt x="2107" y="507"/>
                  <a:pt x="2109" y="520"/>
                </a:cubicBezTo>
                <a:cubicBezTo>
                  <a:pt x="2111" y="533"/>
                  <a:pt x="2138" y="543"/>
                  <a:pt x="2138" y="543"/>
                </a:cubicBezTo>
                <a:cubicBezTo>
                  <a:pt x="2154" y="536"/>
                  <a:pt x="2154" y="536"/>
                  <a:pt x="2154" y="536"/>
                </a:cubicBezTo>
                <a:cubicBezTo>
                  <a:pt x="2154" y="536"/>
                  <a:pt x="2153" y="557"/>
                  <a:pt x="2159" y="554"/>
                </a:cubicBezTo>
                <a:cubicBezTo>
                  <a:pt x="2165" y="551"/>
                  <a:pt x="2194" y="546"/>
                  <a:pt x="2183" y="554"/>
                </a:cubicBezTo>
                <a:cubicBezTo>
                  <a:pt x="2172" y="562"/>
                  <a:pt x="2163" y="561"/>
                  <a:pt x="2163" y="561"/>
                </a:cubicBezTo>
                <a:cubicBezTo>
                  <a:pt x="2150" y="556"/>
                  <a:pt x="2150" y="556"/>
                  <a:pt x="2150" y="556"/>
                </a:cubicBezTo>
                <a:cubicBezTo>
                  <a:pt x="2148" y="565"/>
                  <a:pt x="2148" y="565"/>
                  <a:pt x="2148" y="565"/>
                </a:cubicBezTo>
                <a:cubicBezTo>
                  <a:pt x="2148" y="565"/>
                  <a:pt x="2112" y="571"/>
                  <a:pt x="2124" y="575"/>
                </a:cubicBezTo>
                <a:cubicBezTo>
                  <a:pt x="2136" y="579"/>
                  <a:pt x="2163" y="559"/>
                  <a:pt x="2157" y="572"/>
                </a:cubicBezTo>
                <a:cubicBezTo>
                  <a:pt x="2151" y="585"/>
                  <a:pt x="2132" y="594"/>
                  <a:pt x="2119" y="598"/>
                </a:cubicBezTo>
                <a:cubicBezTo>
                  <a:pt x="2106" y="602"/>
                  <a:pt x="2086" y="617"/>
                  <a:pt x="2086" y="617"/>
                </a:cubicBezTo>
                <a:cubicBezTo>
                  <a:pt x="2086" y="617"/>
                  <a:pt x="2064" y="605"/>
                  <a:pt x="2060" y="612"/>
                </a:cubicBezTo>
                <a:cubicBezTo>
                  <a:pt x="2056" y="619"/>
                  <a:pt x="2035" y="625"/>
                  <a:pt x="2036" y="635"/>
                </a:cubicBezTo>
                <a:cubicBezTo>
                  <a:pt x="2037" y="645"/>
                  <a:pt x="2030" y="654"/>
                  <a:pt x="2030" y="654"/>
                </a:cubicBezTo>
                <a:cubicBezTo>
                  <a:pt x="2026" y="645"/>
                  <a:pt x="2026" y="645"/>
                  <a:pt x="2026" y="645"/>
                </a:cubicBezTo>
                <a:cubicBezTo>
                  <a:pt x="2026" y="645"/>
                  <a:pt x="2001" y="644"/>
                  <a:pt x="2003" y="638"/>
                </a:cubicBezTo>
                <a:cubicBezTo>
                  <a:pt x="2005" y="632"/>
                  <a:pt x="2047" y="604"/>
                  <a:pt x="2047" y="604"/>
                </a:cubicBezTo>
                <a:cubicBezTo>
                  <a:pt x="2022" y="604"/>
                  <a:pt x="2022" y="604"/>
                  <a:pt x="2022" y="604"/>
                </a:cubicBezTo>
                <a:cubicBezTo>
                  <a:pt x="2022" y="604"/>
                  <a:pt x="2015" y="590"/>
                  <a:pt x="2008" y="590"/>
                </a:cubicBezTo>
                <a:cubicBezTo>
                  <a:pt x="2001" y="590"/>
                  <a:pt x="1985" y="596"/>
                  <a:pt x="1985" y="596"/>
                </a:cubicBezTo>
                <a:cubicBezTo>
                  <a:pt x="1985" y="596"/>
                  <a:pt x="1964" y="589"/>
                  <a:pt x="1961" y="597"/>
                </a:cubicBezTo>
                <a:cubicBezTo>
                  <a:pt x="1958" y="605"/>
                  <a:pt x="1956" y="612"/>
                  <a:pt x="1960" y="613"/>
                </a:cubicBezTo>
                <a:cubicBezTo>
                  <a:pt x="1964" y="614"/>
                  <a:pt x="1993" y="627"/>
                  <a:pt x="1983" y="630"/>
                </a:cubicBezTo>
                <a:cubicBezTo>
                  <a:pt x="1973" y="633"/>
                  <a:pt x="1955" y="618"/>
                  <a:pt x="1955" y="618"/>
                </a:cubicBezTo>
                <a:cubicBezTo>
                  <a:pt x="1941" y="609"/>
                  <a:pt x="1941" y="609"/>
                  <a:pt x="1941" y="609"/>
                </a:cubicBezTo>
                <a:cubicBezTo>
                  <a:pt x="1940" y="629"/>
                  <a:pt x="1940" y="629"/>
                  <a:pt x="1940" y="629"/>
                </a:cubicBezTo>
                <a:cubicBezTo>
                  <a:pt x="1940" y="629"/>
                  <a:pt x="1925" y="638"/>
                  <a:pt x="1916" y="636"/>
                </a:cubicBezTo>
                <a:cubicBezTo>
                  <a:pt x="1907" y="634"/>
                  <a:pt x="1874" y="625"/>
                  <a:pt x="1863" y="625"/>
                </a:cubicBezTo>
                <a:cubicBezTo>
                  <a:pt x="1852" y="625"/>
                  <a:pt x="1830" y="629"/>
                  <a:pt x="1819" y="628"/>
                </a:cubicBezTo>
                <a:cubicBezTo>
                  <a:pt x="1808" y="627"/>
                  <a:pt x="1791" y="610"/>
                  <a:pt x="1791" y="610"/>
                </a:cubicBezTo>
                <a:cubicBezTo>
                  <a:pt x="1752" y="613"/>
                  <a:pt x="1752" y="613"/>
                  <a:pt x="1752" y="613"/>
                </a:cubicBezTo>
                <a:cubicBezTo>
                  <a:pt x="1752" y="613"/>
                  <a:pt x="1737" y="599"/>
                  <a:pt x="1729" y="597"/>
                </a:cubicBezTo>
                <a:cubicBezTo>
                  <a:pt x="1721" y="595"/>
                  <a:pt x="1704" y="595"/>
                  <a:pt x="1692" y="601"/>
                </a:cubicBezTo>
                <a:cubicBezTo>
                  <a:pt x="1680" y="607"/>
                  <a:pt x="1685" y="609"/>
                  <a:pt x="1672" y="609"/>
                </a:cubicBezTo>
                <a:cubicBezTo>
                  <a:pt x="1659" y="609"/>
                  <a:pt x="1631" y="602"/>
                  <a:pt x="1624" y="611"/>
                </a:cubicBezTo>
                <a:cubicBezTo>
                  <a:pt x="1617" y="620"/>
                  <a:pt x="1605" y="646"/>
                  <a:pt x="1605" y="646"/>
                </a:cubicBezTo>
                <a:cubicBezTo>
                  <a:pt x="1597" y="666"/>
                  <a:pt x="1597" y="666"/>
                  <a:pt x="1597" y="666"/>
                </a:cubicBezTo>
                <a:cubicBezTo>
                  <a:pt x="1576" y="668"/>
                  <a:pt x="1576" y="668"/>
                  <a:pt x="1576" y="668"/>
                </a:cubicBezTo>
                <a:cubicBezTo>
                  <a:pt x="1571" y="687"/>
                  <a:pt x="1571" y="687"/>
                  <a:pt x="1571" y="687"/>
                </a:cubicBezTo>
                <a:cubicBezTo>
                  <a:pt x="1556" y="654"/>
                  <a:pt x="1556" y="654"/>
                  <a:pt x="1556" y="654"/>
                </a:cubicBezTo>
                <a:cubicBezTo>
                  <a:pt x="1556" y="654"/>
                  <a:pt x="1598" y="665"/>
                  <a:pt x="1587" y="646"/>
                </a:cubicBezTo>
                <a:cubicBezTo>
                  <a:pt x="1576" y="627"/>
                  <a:pt x="1544" y="625"/>
                  <a:pt x="1544" y="625"/>
                </a:cubicBezTo>
                <a:cubicBezTo>
                  <a:pt x="1546" y="616"/>
                  <a:pt x="1546" y="616"/>
                  <a:pt x="1546" y="616"/>
                </a:cubicBezTo>
                <a:cubicBezTo>
                  <a:pt x="1546" y="616"/>
                  <a:pt x="1477" y="629"/>
                  <a:pt x="1440" y="629"/>
                </a:cubicBezTo>
                <a:cubicBezTo>
                  <a:pt x="1403" y="629"/>
                  <a:pt x="1337" y="625"/>
                  <a:pt x="1350" y="619"/>
                </a:cubicBezTo>
                <a:cubicBezTo>
                  <a:pt x="1363" y="613"/>
                  <a:pt x="1447" y="616"/>
                  <a:pt x="1427" y="594"/>
                </a:cubicBezTo>
                <a:cubicBezTo>
                  <a:pt x="1407" y="572"/>
                  <a:pt x="1388" y="570"/>
                  <a:pt x="1364" y="572"/>
                </a:cubicBezTo>
                <a:cubicBezTo>
                  <a:pt x="1340" y="574"/>
                  <a:pt x="1301" y="560"/>
                  <a:pt x="1295" y="557"/>
                </a:cubicBezTo>
                <a:cubicBezTo>
                  <a:pt x="1289" y="554"/>
                  <a:pt x="1271" y="554"/>
                  <a:pt x="1271" y="554"/>
                </a:cubicBezTo>
                <a:cubicBezTo>
                  <a:pt x="1271" y="554"/>
                  <a:pt x="1223" y="527"/>
                  <a:pt x="1205" y="528"/>
                </a:cubicBezTo>
                <a:cubicBezTo>
                  <a:pt x="1187" y="529"/>
                  <a:pt x="1155" y="554"/>
                  <a:pt x="1155" y="554"/>
                </a:cubicBezTo>
                <a:cubicBezTo>
                  <a:pt x="1119" y="554"/>
                  <a:pt x="1119" y="554"/>
                  <a:pt x="1119" y="554"/>
                </a:cubicBezTo>
                <a:cubicBezTo>
                  <a:pt x="1139" y="542"/>
                  <a:pt x="1139" y="542"/>
                  <a:pt x="1139" y="542"/>
                </a:cubicBezTo>
                <a:cubicBezTo>
                  <a:pt x="1139" y="534"/>
                  <a:pt x="1139" y="534"/>
                  <a:pt x="1139" y="534"/>
                </a:cubicBezTo>
                <a:cubicBezTo>
                  <a:pt x="1156" y="514"/>
                  <a:pt x="1156" y="514"/>
                  <a:pt x="1156" y="514"/>
                </a:cubicBezTo>
                <a:cubicBezTo>
                  <a:pt x="1156" y="514"/>
                  <a:pt x="1117" y="532"/>
                  <a:pt x="1110" y="539"/>
                </a:cubicBezTo>
                <a:cubicBezTo>
                  <a:pt x="1103" y="546"/>
                  <a:pt x="1087" y="568"/>
                  <a:pt x="1072" y="553"/>
                </a:cubicBezTo>
                <a:cubicBezTo>
                  <a:pt x="1057" y="538"/>
                  <a:pt x="1078" y="522"/>
                  <a:pt x="1075" y="511"/>
                </a:cubicBezTo>
                <a:cubicBezTo>
                  <a:pt x="1072" y="500"/>
                  <a:pt x="1049" y="489"/>
                  <a:pt x="1046" y="498"/>
                </a:cubicBezTo>
                <a:cubicBezTo>
                  <a:pt x="1043" y="507"/>
                  <a:pt x="1056" y="513"/>
                  <a:pt x="1056" y="513"/>
                </a:cubicBezTo>
                <a:cubicBezTo>
                  <a:pt x="1056" y="513"/>
                  <a:pt x="1036" y="511"/>
                  <a:pt x="1025" y="515"/>
                </a:cubicBezTo>
                <a:cubicBezTo>
                  <a:pt x="1014" y="519"/>
                  <a:pt x="998" y="530"/>
                  <a:pt x="993" y="534"/>
                </a:cubicBezTo>
                <a:cubicBezTo>
                  <a:pt x="988" y="538"/>
                  <a:pt x="970" y="533"/>
                  <a:pt x="970" y="533"/>
                </a:cubicBezTo>
                <a:cubicBezTo>
                  <a:pt x="970" y="533"/>
                  <a:pt x="923" y="543"/>
                  <a:pt x="919" y="544"/>
                </a:cubicBezTo>
                <a:cubicBezTo>
                  <a:pt x="915" y="545"/>
                  <a:pt x="890" y="560"/>
                  <a:pt x="890" y="560"/>
                </a:cubicBezTo>
                <a:cubicBezTo>
                  <a:pt x="876" y="547"/>
                  <a:pt x="876" y="547"/>
                  <a:pt x="876" y="547"/>
                </a:cubicBezTo>
                <a:cubicBezTo>
                  <a:pt x="876" y="547"/>
                  <a:pt x="843" y="564"/>
                  <a:pt x="833" y="565"/>
                </a:cubicBezTo>
                <a:cubicBezTo>
                  <a:pt x="823" y="566"/>
                  <a:pt x="805" y="578"/>
                  <a:pt x="805" y="578"/>
                </a:cubicBezTo>
                <a:cubicBezTo>
                  <a:pt x="783" y="580"/>
                  <a:pt x="783" y="580"/>
                  <a:pt x="783" y="580"/>
                </a:cubicBezTo>
                <a:cubicBezTo>
                  <a:pt x="783" y="580"/>
                  <a:pt x="800" y="562"/>
                  <a:pt x="815" y="559"/>
                </a:cubicBezTo>
                <a:cubicBezTo>
                  <a:pt x="830" y="556"/>
                  <a:pt x="864" y="543"/>
                  <a:pt x="864" y="543"/>
                </a:cubicBezTo>
                <a:cubicBezTo>
                  <a:pt x="864" y="543"/>
                  <a:pt x="895" y="546"/>
                  <a:pt x="906" y="541"/>
                </a:cubicBezTo>
                <a:cubicBezTo>
                  <a:pt x="917" y="536"/>
                  <a:pt x="978" y="522"/>
                  <a:pt x="978" y="522"/>
                </a:cubicBezTo>
                <a:cubicBezTo>
                  <a:pt x="978" y="522"/>
                  <a:pt x="990" y="519"/>
                  <a:pt x="983" y="514"/>
                </a:cubicBezTo>
                <a:cubicBezTo>
                  <a:pt x="976" y="509"/>
                  <a:pt x="955" y="516"/>
                  <a:pt x="955" y="516"/>
                </a:cubicBezTo>
                <a:cubicBezTo>
                  <a:pt x="955" y="516"/>
                  <a:pt x="937" y="515"/>
                  <a:pt x="930" y="517"/>
                </a:cubicBezTo>
                <a:cubicBezTo>
                  <a:pt x="923" y="519"/>
                  <a:pt x="916" y="527"/>
                  <a:pt x="911" y="528"/>
                </a:cubicBezTo>
                <a:cubicBezTo>
                  <a:pt x="906" y="529"/>
                  <a:pt x="887" y="529"/>
                  <a:pt x="887" y="529"/>
                </a:cubicBezTo>
                <a:cubicBezTo>
                  <a:pt x="872" y="532"/>
                  <a:pt x="872" y="532"/>
                  <a:pt x="872" y="532"/>
                </a:cubicBezTo>
                <a:cubicBezTo>
                  <a:pt x="872" y="532"/>
                  <a:pt x="855" y="532"/>
                  <a:pt x="843" y="535"/>
                </a:cubicBezTo>
                <a:cubicBezTo>
                  <a:pt x="831" y="538"/>
                  <a:pt x="820" y="550"/>
                  <a:pt x="820" y="550"/>
                </a:cubicBezTo>
                <a:cubicBezTo>
                  <a:pt x="806" y="552"/>
                  <a:pt x="806" y="552"/>
                  <a:pt x="806" y="552"/>
                </a:cubicBezTo>
                <a:cubicBezTo>
                  <a:pt x="771" y="565"/>
                  <a:pt x="771" y="565"/>
                  <a:pt x="771" y="565"/>
                </a:cubicBezTo>
                <a:cubicBezTo>
                  <a:pt x="771" y="565"/>
                  <a:pt x="756" y="568"/>
                  <a:pt x="753" y="571"/>
                </a:cubicBezTo>
                <a:cubicBezTo>
                  <a:pt x="750" y="574"/>
                  <a:pt x="748" y="590"/>
                  <a:pt x="741" y="586"/>
                </a:cubicBezTo>
                <a:cubicBezTo>
                  <a:pt x="734" y="582"/>
                  <a:pt x="733" y="567"/>
                  <a:pt x="744" y="565"/>
                </a:cubicBezTo>
                <a:cubicBezTo>
                  <a:pt x="755" y="563"/>
                  <a:pt x="784" y="553"/>
                  <a:pt x="793" y="547"/>
                </a:cubicBezTo>
                <a:cubicBezTo>
                  <a:pt x="802" y="541"/>
                  <a:pt x="760" y="535"/>
                  <a:pt x="753" y="544"/>
                </a:cubicBezTo>
                <a:cubicBezTo>
                  <a:pt x="746" y="553"/>
                  <a:pt x="719" y="558"/>
                  <a:pt x="712" y="558"/>
                </a:cubicBezTo>
                <a:cubicBezTo>
                  <a:pt x="705" y="558"/>
                  <a:pt x="705" y="585"/>
                  <a:pt x="705" y="585"/>
                </a:cubicBezTo>
                <a:cubicBezTo>
                  <a:pt x="689" y="576"/>
                  <a:pt x="689" y="576"/>
                  <a:pt x="689" y="576"/>
                </a:cubicBezTo>
                <a:cubicBezTo>
                  <a:pt x="647" y="570"/>
                  <a:pt x="647" y="570"/>
                  <a:pt x="647" y="570"/>
                </a:cubicBezTo>
                <a:cubicBezTo>
                  <a:pt x="647" y="570"/>
                  <a:pt x="621" y="558"/>
                  <a:pt x="623" y="553"/>
                </a:cubicBezTo>
                <a:cubicBezTo>
                  <a:pt x="625" y="548"/>
                  <a:pt x="629" y="539"/>
                  <a:pt x="629" y="539"/>
                </a:cubicBezTo>
                <a:cubicBezTo>
                  <a:pt x="555" y="540"/>
                  <a:pt x="555" y="540"/>
                  <a:pt x="555" y="540"/>
                </a:cubicBezTo>
                <a:cubicBezTo>
                  <a:pt x="567" y="540"/>
                  <a:pt x="567" y="540"/>
                  <a:pt x="567" y="540"/>
                </a:cubicBezTo>
                <a:cubicBezTo>
                  <a:pt x="52" y="964"/>
                  <a:pt x="52" y="964"/>
                  <a:pt x="52" y="964"/>
                </a:cubicBezTo>
                <a:cubicBezTo>
                  <a:pt x="52" y="964"/>
                  <a:pt x="26" y="978"/>
                  <a:pt x="32" y="984"/>
                </a:cubicBezTo>
                <a:cubicBezTo>
                  <a:pt x="38" y="990"/>
                  <a:pt x="67" y="984"/>
                  <a:pt x="67" y="984"/>
                </a:cubicBezTo>
                <a:cubicBezTo>
                  <a:pt x="70" y="984"/>
                  <a:pt x="79" y="979"/>
                  <a:pt x="79" y="979"/>
                </a:cubicBezTo>
                <a:cubicBezTo>
                  <a:pt x="103" y="979"/>
                  <a:pt x="103" y="979"/>
                  <a:pt x="103" y="979"/>
                </a:cubicBezTo>
                <a:cubicBezTo>
                  <a:pt x="88" y="994"/>
                  <a:pt x="88" y="994"/>
                  <a:pt x="88" y="994"/>
                </a:cubicBezTo>
                <a:cubicBezTo>
                  <a:pt x="88" y="994"/>
                  <a:pt x="88" y="1003"/>
                  <a:pt x="88" y="1013"/>
                </a:cubicBezTo>
                <a:cubicBezTo>
                  <a:pt x="88" y="1024"/>
                  <a:pt x="107" y="1032"/>
                  <a:pt x="107" y="1032"/>
                </a:cubicBezTo>
                <a:cubicBezTo>
                  <a:pt x="107" y="1032"/>
                  <a:pt x="88" y="1051"/>
                  <a:pt x="93" y="1051"/>
                </a:cubicBezTo>
                <a:cubicBezTo>
                  <a:pt x="99" y="1051"/>
                  <a:pt x="115" y="1038"/>
                  <a:pt x="115" y="1038"/>
                </a:cubicBezTo>
                <a:cubicBezTo>
                  <a:pt x="115" y="1038"/>
                  <a:pt x="136" y="1031"/>
                  <a:pt x="143" y="1031"/>
                </a:cubicBezTo>
                <a:cubicBezTo>
                  <a:pt x="151" y="1031"/>
                  <a:pt x="157" y="1021"/>
                  <a:pt x="157" y="1021"/>
                </a:cubicBezTo>
                <a:cubicBezTo>
                  <a:pt x="169" y="1021"/>
                  <a:pt x="169" y="1021"/>
                  <a:pt x="169" y="1021"/>
                </a:cubicBezTo>
                <a:cubicBezTo>
                  <a:pt x="171" y="1013"/>
                  <a:pt x="171" y="1013"/>
                  <a:pt x="171" y="1013"/>
                </a:cubicBezTo>
                <a:cubicBezTo>
                  <a:pt x="171" y="1013"/>
                  <a:pt x="199" y="1003"/>
                  <a:pt x="217" y="1008"/>
                </a:cubicBezTo>
                <a:cubicBezTo>
                  <a:pt x="236" y="1014"/>
                  <a:pt x="209" y="1024"/>
                  <a:pt x="209" y="1024"/>
                </a:cubicBezTo>
                <a:cubicBezTo>
                  <a:pt x="209" y="1041"/>
                  <a:pt x="209" y="1041"/>
                  <a:pt x="209" y="1041"/>
                </a:cubicBezTo>
                <a:cubicBezTo>
                  <a:pt x="203" y="1052"/>
                  <a:pt x="203" y="1052"/>
                  <a:pt x="203" y="1052"/>
                </a:cubicBezTo>
                <a:cubicBezTo>
                  <a:pt x="203" y="1052"/>
                  <a:pt x="210" y="1054"/>
                  <a:pt x="216" y="1072"/>
                </a:cubicBezTo>
                <a:cubicBezTo>
                  <a:pt x="223" y="1089"/>
                  <a:pt x="206" y="1108"/>
                  <a:pt x="206" y="1108"/>
                </a:cubicBezTo>
                <a:cubicBezTo>
                  <a:pt x="206" y="1132"/>
                  <a:pt x="206" y="1132"/>
                  <a:pt x="206" y="1132"/>
                </a:cubicBezTo>
                <a:cubicBezTo>
                  <a:pt x="206" y="1132"/>
                  <a:pt x="200" y="1149"/>
                  <a:pt x="195" y="1162"/>
                </a:cubicBezTo>
                <a:cubicBezTo>
                  <a:pt x="190" y="1175"/>
                  <a:pt x="218" y="1176"/>
                  <a:pt x="218" y="1180"/>
                </a:cubicBezTo>
                <a:cubicBezTo>
                  <a:pt x="218" y="1185"/>
                  <a:pt x="225" y="1187"/>
                  <a:pt x="225" y="1187"/>
                </a:cubicBezTo>
                <a:cubicBezTo>
                  <a:pt x="225" y="1187"/>
                  <a:pt x="235" y="1186"/>
                  <a:pt x="235" y="1194"/>
                </a:cubicBezTo>
                <a:cubicBezTo>
                  <a:pt x="235" y="1202"/>
                  <a:pt x="208" y="1213"/>
                  <a:pt x="208" y="1213"/>
                </a:cubicBezTo>
                <a:cubicBezTo>
                  <a:pt x="208" y="1213"/>
                  <a:pt x="208" y="1229"/>
                  <a:pt x="198" y="1239"/>
                </a:cubicBezTo>
                <a:cubicBezTo>
                  <a:pt x="194" y="1243"/>
                  <a:pt x="173" y="1254"/>
                  <a:pt x="152" y="1264"/>
                </a:cubicBezTo>
                <a:cubicBezTo>
                  <a:pt x="150" y="1269"/>
                  <a:pt x="149" y="1274"/>
                  <a:pt x="148" y="1278"/>
                </a:cubicBezTo>
                <a:cubicBezTo>
                  <a:pt x="147" y="1285"/>
                  <a:pt x="142" y="1299"/>
                  <a:pt x="142" y="1299"/>
                </a:cubicBezTo>
                <a:cubicBezTo>
                  <a:pt x="133" y="1305"/>
                  <a:pt x="133" y="1305"/>
                  <a:pt x="133" y="1305"/>
                </a:cubicBezTo>
                <a:cubicBezTo>
                  <a:pt x="133" y="1305"/>
                  <a:pt x="142" y="1309"/>
                  <a:pt x="143" y="1316"/>
                </a:cubicBezTo>
                <a:cubicBezTo>
                  <a:pt x="144" y="1323"/>
                  <a:pt x="151" y="1326"/>
                  <a:pt x="151" y="1326"/>
                </a:cubicBezTo>
                <a:cubicBezTo>
                  <a:pt x="151" y="1326"/>
                  <a:pt x="201" y="1287"/>
                  <a:pt x="201" y="1296"/>
                </a:cubicBezTo>
                <a:cubicBezTo>
                  <a:pt x="201" y="1305"/>
                  <a:pt x="185" y="1306"/>
                  <a:pt x="183" y="1311"/>
                </a:cubicBezTo>
                <a:cubicBezTo>
                  <a:pt x="181" y="1316"/>
                  <a:pt x="185" y="1326"/>
                  <a:pt x="185" y="1326"/>
                </a:cubicBezTo>
                <a:cubicBezTo>
                  <a:pt x="194" y="1333"/>
                  <a:pt x="194" y="1333"/>
                  <a:pt x="194" y="1333"/>
                </a:cubicBezTo>
                <a:cubicBezTo>
                  <a:pt x="165" y="1332"/>
                  <a:pt x="165" y="1332"/>
                  <a:pt x="165" y="1332"/>
                </a:cubicBezTo>
                <a:cubicBezTo>
                  <a:pt x="165" y="1332"/>
                  <a:pt x="143" y="1359"/>
                  <a:pt x="153" y="1360"/>
                </a:cubicBezTo>
                <a:cubicBezTo>
                  <a:pt x="163" y="1361"/>
                  <a:pt x="169" y="1367"/>
                  <a:pt x="169" y="1367"/>
                </a:cubicBezTo>
                <a:cubicBezTo>
                  <a:pt x="169" y="1367"/>
                  <a:pt x="157" y="1388"/>
                  <a:pt x="164" y="1385"/>
                </a:cubicBezTo>
                <a:cubicBezTo>
                  <a:pt x="171" y="1382"/>
                  <a:pt x="212" y="1354"/>
                  <a:pt x="212" y="1354"/>
                </a:cubicBezTo>
                <a:cubicBezTo>
                  <a:pt x="211" y="1363"/>
                  <a:pt x="211" y="1363"/>
                  <a:pt x="211" y="1363"/>
                </a:cubicBezTo>
                <a:cubicBezTo>
                  <a:pt x="192" y="1374"/>
                  <a:pt x="192" y="1374"/>
                  <a:pt x="192" y="1374"/>
                </a:cubicBezTo>
                <a:cubicBezTo>
                  <a:pt x="207" y="1380"/>
                  <a:pt x="207" y="1380"/>
                  <a:pt x="207" y="1380"/>
                </a:cubicBezTo>
                <a:cubicBezTo>
                  <a:pt x="207" y="1380"/>
                  <a:pt x="202" y="1400"/>
                  <a:pt x="194" y="1398"/>
                </a:cubicBezTo>
                <a:cubicBezTo>
                  <a:pt x="186" y="1396"/>
                  <a:pt x="184" y="1387"/>
                  <a:pt x="184" y="1387"/>
                </a:cubicBezTo>
                <a:cubicBezTo>
                  <a:pt x="184" y="1387"/>
                  <a:pt x="151" y="1397"/>
                  <a:pt x="145" y="1403"/>
                </a:cubicBezTo>
                <a:cubicBezTo>
                  <a:pt x="139" y="1409"/>
                  <a:pt x="133" y="1417"/>
                  <a:pt x="133" y="1417"/>
                </a:cubicBezTo>
                <a:cubicBezTo>
                  <a:pt x="133" y="1417"/>
                  <a:pt x="151" y="1412"/>
                  <a:pt x="156" y="1412"/>
                </a:cubicBezTo>
                <a:cubicBezTo>
                  <a:pt x="161" y="1412"/>
                  <a:pt x="182" y="1412"/>
                  <a:pt x="182" y="1412"/>
                </a:cubicBezTo>
                <a:cubicBezTo>
                  <a:pt x="182" y="1412"/>
                  <a:pt x="146" y="1421"/>
                  <a:pt x="140" y="1424"/>
                </a:cubicBezTo>
                <a:cubicBezTo>
                  <a:pt x="134" y="1427"/>
                  <a:pt x="138" y="1435"/>
                  <a:pt x="138" y="1435"/>
                </a:cubicBezTo>
                <a:cubicBezTo>
                  <a:pt x="138" y="1435"/>
                  <a:pt x="105" y="1423"/>
                  <a:pt x="114" y="1437"/>
                </a:cubicBezTo>
                <a:cubicBezTo>
                  <a:pt x="123" y="1451"/>
                  <a:pt x="132" y="1455"/>
                  <a:pt x="132" y="1455"/>
                </a:cubicBezTo>
                <a:cubicBezTo>
                  <a:pt x="164" y="1444"/>
                  <a:pt x="164" y="1444"/>
                  <a:pt x="164" y="1444"/>
                </a:cubicBezTo>
                <a:cubicBezTo>
                  <a:pt x="173" y="1459"/>
                  <a:pt x="173" y="1459"/>
                  <a:pt x="173" y="1459"/>
                </a:cubicBezTo>
                <a:cubicBezTo>
                  <a:pt x="198" y="1445"/>
                  <a:pt x="198" y="1445"/>
                  <a:pt x="198" y="1445"/>
                </a:cubicBezTo>
                <a:cubicBezTo>
                  <a:pt x="198" y="1445"/>
                  <a:pt x="165" y="1479"/>
                  <a:pt x="176" y="1478"/>
                </a:cubicBezTo>
                <a:cubicBezTo>
                  <a:pt x="187" y="1477"/>
                  <a:pt x="217" y="1454"/>
                  <a:pt x="217" y="1454"/>
                </a:cubicBezTo>
                <a:cubicBezTo>
                  <a:pt x="217" y="1454"/>
                  <a:pt x="190" y="1484"/>
                  <a:pt x="194" y="1484"/>
                </a:cubicBezTo>
                <a:cubicBezTo>
                  <a:pt x="198" y="1484"/>
                  <a:pt x="216" y="1479"/>
                  <a:pt x="216" y="1479"/>
                </a:cubicBezTo>
                <a:cubicBezTo>
                  <a:pt x="216" y="1479"/>
                  <a:pt x="178" y="1508"/>
                  <a:pt x="190" y="1509"/>
                </a:cubicBezTo>
                <a:cubicBezTo>
                  <a:pt x="202" y="1510"/>
                  <a:pt x="229" y="1490"/>
                  <a:pt x="229" y="1490"/>
                </a:cubicBezTo>
                <a:cubicBezTo>
                  <a:pt x="229" y="1490"/>
                  <a:pt x="203" y="1518"/>
                  <a:pt x="210" y="1520"/>
                </a:cubicBezTo>
                <a:cubicBezTo>
                  <a:pt x="217" y="1522"/>
                  <a:pt x="233" y="1526"/>
                  <a:pt x="233" y="1529"/>
                </a:cubicBezTo>
                <a:cubicBezTo>
                  <a:pt x="233" y="1531"/>
                  <a:pt x="231" y="1548"/>
                  <a:pt x="228" y="1561"/>
                </a:cubicBezTo>
                <a:cubicBezTo>
                  <a:pt x="228" y="1561"/>
                  <a:pt x="228" y="1561"/>
                  <a:pt x="228" y="1561"/>
                </a:cubicBezTo>
                <a:cubicBezTo>
                  <a:pt x="1370" y="1561"/>
                  <a:pt x="1370" y="1561"/>
                  <a:pt x="1370" y="1561"/>
                </a:cubicBezTo>
                <a:cubicBezTo>
                  <a:pt x="1370" y="1561"/>
                  <a:pt x="1384" y="1526"/>
                  <a:pt x="1394" y="1537"/>
                </a:cubicBezTo>
                <a:cubicBezTo>
                  <a:pt x="1404" y="1547"/>
                  <a:pt x="1379" y="1557"/>
                  <a:pt x="1388" y="1566"/>
                </a:cubicBezTo>
                <a:cubicBezTo>
                  <a:pt x="1396" y="1574"/>
                  <a:pt x="1415" y="1575"/>
                  <a:pt x="1415" y="1575"/>
                </a:cubicBezTo>
                <a:cubicBezTo>
                  <a:pt x="1415" y="1575"/>
                  <a:pt x="1422" y="1585"/>
                  <a:pt x="1430" y="1585"/>
                </a:cubicBezTo>
                <a:cubicBezTo>
                  <a:pt x="1438" y="1585"/>
                  <a:pt x="1436" y="1573"/>
                  <a:pt x="1449" y="1573"/>
                </a:cubicBezTo>
                <a:cubicBezTo>
                  <a:pt x="1462" y="1573"/>
                  <a:pt x="1465" y="1593"/>
                  <a:pt x="1471" y="1593"/>
                </a:cubicBezTo>
                <a:cubicBezTo>
                  <a:pt x="1477" y="1593"/>
                  <a:pt x="1484" y="1596"/>
                  <a:pt x="1487" y="1593"/>
                </a:cubicBezTo>
                <a:cubicBezTo>
                  <a:pt x="1490" y="1590"/>
                  <a:pt x="1503" y="1614"/>
                  <a:pt x="1509" y="1608"/>
                </a:cubicBezTo>
                <a:cubicBezTo>
                  <a:pt x="1515" y="1602"/>
                  <a:pt x="1531" y="1591"/>
                  <a:pt x="1531" y="1591"/>
                </a:cubicBezTo>
                <a:cubicBezTo>
                  <a:pt x="1531" y="1601"/>
                  <a:pt x="1531" y="1601"/>
                  <a:pt x="1531" y="1601"/>
                </a:cubicBezTo>
                <a:cubicBezTo>
                  <a:pt x="1561" y="1600"/>
                  <a:pt x="1561" y="1600"/>
                  <a:pt x="1561" y="1600"/>
                </a:cubicBezTo>
                <a:cubicBezTo>
                  <a:pt x="1561" y="1600"/>
                  <a:pt x="1558" y="1606"/>
                  <a:pt x="1586" y="1606"/>
                </a:cubicBezTo>
                <a:cubicBezTo>
                  <a:pt x="1598" y="1598"/>
                  <a:pt x="1605" y="1585"/>
                  <a:pt x="1606" y="1582"/>
                </a:cubicBezTo>
                <a:cubicBezTo>
                  <a:pt x="1607" y="1578"/>
                  <a:pt x="1626" y="1586"/>
                  <a:pt x="1626" y="1586"/>
                </a:cubicBezTo>
                <a:cubicBezTo>
                  <a:pt x="1634" y="1580"/>
                  <a:pt x="1634" y="1580"/>
                  <a:pt x="1634" y="1580"/>
                </a:cubicBezTo>
                <a:cubicBezTo>
                  <a:pt x="1634" y="1580"/>
                  <a:pt x="1641" y="1568"/>
                  <a:pt x="1642" y="1565"/>
                </a:cubicBezTo>
                <a:cubicBezTo>
                  <a:pt x="1643" y="1562"/>
                  <a:pt x="1651" y="1575"/>
                  <a:pt x="1651" y="1575"/>
                </a:cubicBezTo>
                <a:cubicBezTo>
                  <a:pt x="1668" y="1572"/>
                  <a:pt x="1668" y="1572"/>
                  <a:pt x="1668" y="1572"/>
                </a:cubicBezTo>
                <a:cubicBezTo>
                  <a:pt x="1668" y="1572"/>
                  <a:pt x="1659" y="1562"/>
                  <a:pt x="1668" y="1555"/>
                </a:cubicBezTo>
                <a:cubicBezTo>
                  <a:pt x="1677" y="1548"/>
                  <a:pt x="1686" y="1563"/>
                  <a:pt x="1686" y="1563"/>
                </a:cubicBezTo>
                <a:cubicBezTo>
                  <a:pt x="1704" y="1563"/>
                  <a:pt x="1704" y="1563"/>
                  <a:pt x="1704" y="1563"/>
                </a:cubicBezTo>
                <a:cubicBezTo>
                  <a:pt x="1708" y="1567"/>
                  <a:pt x="1708" y="1567"/>
                  <a:pt x="1708" y="1567"/>
                </a:cubicBezTo>
                <a:cubicBezTo>
                  <a:pt x="1708" y="1567"/>
                  <a:pt x="1728" y="1568"/>
                  <a:pt x="1733" y="1573"/>
                </a:cubicBezTo>
                <a:cubicBezTo>
                  <a:pt x="1738" y="1578"/>
                  <a:pt x="1727" y="1604"/>
                  <a:pt x="1727" y="1604"/>
                </a:cubicBezTo>
                <a:cubicBezTo>
                  <a:pt x="1733" y="1611"/>
                  <a:pt x="1733" y="1611"/>
                  <a:pt x="1733" y="1611"/>
                </a:cubicBezTo>
                <a:cubicBezTo>
                  <a:pt x="1727" y="1626"/>
                  <a:pt x="1727" y="1626"/>
                  <a:pt x="1727" y="1626"/>
                </a:cubicBezTo>
                <a:cubicBezTo>
                  <a:pt x="1727" y="1626"/>
                  <a:pt x="1766" y="1603"/>
                  <a:pt x="1777" y="1610"/>
                </a:cubicBezTo>
                <a:cubicBezTo>
                  <a:pt x="1788" y="1617"/>
                  <a:pt x="1760" y="1627"/>
                  <a:pt x="1759" y="1631"/>
                </a:cubicBezTo>
                <a:cubicBezTo>
                  <a:pt x="1758" y="1635"/>
                  <a:pt x="1773" y="1638"/>
                  <a:pt x="1773" y="1643"/>
                </a:cubicBezTo>
                <a:cubicBezTo>
                  <a:pt x="1773" y="1648"/>
                  <a:pt x="1757" y="1654"/>
                  <a:pt x="1757" y="1659"/>
                </a:cubicBezTo>
                <a:cubicBezTo>
                  <a:pt x="1757" y="1664"/>
                  <a:pt x="1770" y="1664"/>
                  <a:pt x="1767" y="1671"/>
                </a:cubicBezTo>
                <a:cubicBezTo>
                  <a:pt x="1764" y="1678"/>
                  <a:pt x="1758" y="1679"/>
                  <a:pt x="1758" y="1679"/>
                </a:cubicBezTo>
                <a:cubicBezTo>
                  <a:pt x="1756" y="1685"/>
                  <a:pt x="1756" y="1685"/>
                  <a:pt x="1756" y="1685"/>
                </a:cubicBezTo>
                <a:cubicBezTo>
                  <a:pt x="1769" y="1685"/>
                  <a:pt x="1769" y="1685"/>
                  <a:pt x="1769" y="1685"/>
                </a:cubicBezTo>
                <a:cubicBezTo>
                  <a:pt x="1765" y="1700"/>
                  <a:pt x="1765" y="1700"/>
                  <a:pt x="1765" y="1700"/>
                </a:cubicBezTo>
                <a:cubicBezTo>
                  <a:pt x="1771" y="1700"/>
                  <a:pt x="1778" y="1701"/>
                  <a:pt x="1781" y="1701"/>
                </a:cubicBezTo>
                <a:cubicBezTo>
                  <a:pt x="1786" y="1700"/>
                  <a:pt x="1794" y="1703"/>
                  <a:pt x="1806" y="1704"/>
                </a:cubicBezTo>
                <a:cubicBezTo>
                  <a:pt x="1818" y="1705"/>
                  <a:pt x="1825" y="1703"/>
                  <a:pt x="1825" y="1703"/>
                </a:cubicBezTo>
                <a:cubicBezTo>
                  <a:pt x="1837" y="1703"/>
                  <a:pt x="1852" y="1715"/>
                  <a:pt x="1863" y="1715"/>
                </a:cubicBezTo>
                <a:cubicBezTo>
                  <a:pt x="1874" y="1715"/>
                  <a:pt x="1884" y="1715"/>
                  <a:pt x="1884" y="1715"/>
                </a:cubicBezTo>
                <a:cubicBezTo>
                  <a:pt x="1906" y="1715"/>
                  <a:pt x="1904" y="1729"/>
                  <a:pt x="1904" y="1738"/>
                </a:cubicBezTo>
                <a:cubicBezTo>
                  <a:pt x="1904" y="1747"/>
                  <a:pt x="1914" y="1736"/>
                  <a:pt x="1914" y="1746"/>
                </a:cubicBezTo>
                <a:cubicBezTo>
                  <a:pt x="1914" y="1756"/>
                  <a:pt x="1910" y="1759"/>
                  <a:pt x="1905" y="1764"/>
                </a:cubicBezTo>
                <a:cubicBezTo>
                  <a:pt x="1900" y="1769"/>
                  <a:pt x="1918" y="1777"/>
                  <a:pt x="1918" y="1777"/>
                </a:cubicBezTo>
                <a:cubicBezTo>
                  <a:pt x="1903" y="1776"/>
                  <a:pt x="1903" y="1776"/>
                  <a:pt x="1903" y="1776"/>
                </a:cubicBezTo>
                <a:cubicBezTo>
                  <a:pt x="1903" y="1776"/>
                  <a:pt x="1903" y="1785"/>
                  <a:pt x="1896" y="1793"/>
                </a:cubicBezTo>
                <a:cubicBezTo>
                  <a:pt x="1888" y="1800"/>
                  <a:pt x="1887" y="1793"/>
                  <a:pt x="1868" y="1783"/>
                </a:cubicBezTo>
                <a:cubicBezTo>
                  <a:pt x="1849" y="1773"/>
                  <a:pt x="1855" y="1754"/>
                  <a:pt x="1855" y="1754"/>
                </a:cubicBezTo>
                <a:cubicBezTo>
                  <a:pt x="1844" y="1749"/>
                  <a:pt x="1844" y="1749"/>
                  <a:pt x="1844" y="1749"/>
                </a:cubicBezTo>
                <a:cubicBezTo>
                  <a:pt x="1846" y="1761"/>
                  <a:pt x="1846" y="1761"/>
                  <a:pt x="1846" y="1761"/>
                </a:cubicBezTo>
                <a:cubicBezTo>
                  <a:pt x="1846" y="1761"/>
                  <a:pt x="1854" y="1774"/>
                  <a:pt x="1846" y="1788"/>
                </a:cubicBezTo>
                <a:cubicBezTo>
                  <a:pt x="1838" y="1802"/>
                  <a:pt x="1820" y="1806"/>
                  <a:pt x="1812" y="1819"/>
                </a:cubicBezTo>
                <a:cubicBezTo>
                  <a:pt x="1804" y="1832"/>
                  <a:pt x="1801" y="1844"/>
                  <a:pt x="1793" y="1853"/>
                </a:cubicBezTo>
                <a:cubicBezTo>
                  <a:pt x="1785" y="1861"/>
                  <a:pt x="1769" y="1868"/>
                  <a:pt x="1762" y="1864"/>
                </a:cubicBezTo>
                <a:cubicBezTo>
                  <a:pt x="1758" y="1869"/>
                  <a:pt x="1755" y="1873"/>
                  <a:pt x="1755" y="1873"/>
                </a:cubicBezTo>
                <a:cubicBezTo>
                  <a:pt x="1755" y="1873"/>
                  <a:pt x="1757" y="1894"/>
                  <a:pt x="1749" y="1894"/>
                </a:cubicBezTo>
                <a:cubicBezTo>
                  <a:pt x="1741" y="1894"/>
                  <a:pt x="1696" y="1916"/>
                  <a:pt x="1706" y="1926"/>
                </a:cubicBezTo>
                <a:cubicBezTo>
                  <a:pt x="1707" y="1926"/>
                  <a:pt x="1707" y="1927"/>
                  <a:pt x="1708" y="1928"/>
                </a:cubicBezTo>
                <a:cubicBezTo>
                  <a:pt x="1716" y="1924"/>
                  <a:pt x="1723" y="1921"/>
                  <a:pt x="1724" y="1921"/>
                </a:cubicBezTo>
                <a:cubicBezTo>
                  <a:pt x="1727" y="1921"/>
                  <a:pt x="1731" y="1926"/>
                  <a:pt x="1731" y="1926"/>
                </a:cubicBezTo>
                <a:cubicBezTo>
                  <a:pt x="1731" y="1926"/>
                  <a:pt x="1746" y="1912"/>
                  <a:pt x="1754" y="1910"/>
                </a:cubicBezTo>
                <a:cubicBezTo>
                  <a:pt x="1762" y="1908"/>
                  <a:pt x="1770" y="1911"/>
                  <a:pt x="1770" y="1911"/>
                </a:cubicBezTo>
                <a:cubicBezTo>
                  <a:pt x="1770" y="1911"/>
                  <a:pt x="1775" y="1890"/>
                  <a:pt x="1800" y="1889"/>
                </a:cubicBezTo>
                <a:cubicBezTo>
                  <a:pt x="1825" y="1888"/>
                  <a:pt x="1842" y="1895"/>
                  <a:pt x="1842" y="1895"/>
                </a:cubicBezTo>
                <a:cubicBezTo>
                  <a:pt x="1858" y="1881"/>
                  <a:pt x="1858" y="1881"/>
                  <a:pt x="1858" y="1881"/>
                </a:cubicBezTo>
                <a:cubicBezTo>
                  <a:pt x="1900" y="1883"/>
                  <a:pt x="1900" y="1883"/>
                  <a:pt x="1900" y="1883"/>
                </a:cubicBezTo>
                <a:cubicBezTo>
                  <a:pt x="1903" y="1880"/>
                  <a:pt x="1905" y="1878"/>
                  <a:pt x="1906" y="1876"/>
                </a:cubicBezTo>
                <a:cubicBezTo>
                  <a:pt x="1908" y="1870"/>
                  <a:pt x="1908" y="1866"/>
                  <a:pt x="1907" y="1862"/>
                </a:cubicBezTo>
                <a:cubicBezTo>
                  <a:pt x="1889" y="1866"/>
                  <a:pt x="1883" y="1865"/>
                  <a:pt x="1882" y="1858"/>
                </a:cubicBezTo>
                <a:cubicBezTo>
                  <a:pt x="1881" y="1848"/>
                  <a:pt x="1915" y="1826"/>
                  <a:pt x="1928" y="1826"/>
                </a:cubicBezTo>
                <a:cubicBezTo>
                  <a:pt x="1941" y="1826"/>
                  <a:pt x="1960" y="1821"/>
                  <a:pt x="1964" y="1821"/>
                </a:cubicBezTo>
                <a:cubicBezTo>
                  <a:pt x="1968" y="1821"/>
                  <a:pt x="1985" y="1815"/>
                  <a:pt x="1985" y="1815"/>
                </a:cubicBezTo>
                <a:cubicBezTo>
                  <a:pt x="1985" y="1815"/>
                  <a:pt x="2012" y="1825"/>
                  <a:pt x="2016" y="1825"/>
                </a:cubicBezTo>
                <a:cubicBezTo>
                  <a:pt x="2020" y="1825"/>
                  <a:pt x="2020" y="1809"/>
                  <a:pt x="2020" y="1809"/>
                </a:cubicBezTo>
                <a:cubicBezTo>
                  <a:pt x="2020" y="1809"/>
                  <a:pt x="2027" y="1800"/>
                  <a:pt x="2037" y="1803"/>
                </a:cubicBezTo>
                <a:cubicBezTo>
                  <a:pt x="2040" y="1804"/>
                  <a:pt x="2042" y="1805"/>
                  <a:pt x="2043" y="1806"/>
                </a:cubicBezTo>
                <a:cubicBezTo>
                  <a:pt x="2045" y="1805"/>
                  <a:pt x="2047" y="1804"/>
                  <a:pt x="2048" y="1804"/>
                </a:cubicBezTo>
                <a:cubicBezTo>
                  <a:pt x="2054" y="1804"/>
                  <a:pt x="2056" y="1802"/>
                  <a:pt x="2064" y="1802"/>
                </a:cubicBezTo>
                <a:cubicBezTo>
                  <a:pt x="2072" y="1802"/>
                  <a:pt x="2106" y="1764"/>
                  <a:pt x="2123" y="1764"/>
                </a:cubicBezTo>
                <a:cubicBezTo>
                  <a:pt x="2140" y="1764"/>
                  <a:pt x="2271" y="1764"/>
                  <a:pt x="2271" y="1764"/>
                </a:cubicBezTo>
                <a:cubicBezTo>
                  <a:pt x="2271" y="1764"/>
                  <a:pt x="2271" y="1749"/>
                  <a:pt x="2283" y="1749"/>
                </a:cubicBezTo>
                <a:cubicBezTo>
                  <a:pt x="2295" y="1749"/>
                  <a:pt x="2303" y="1748"/>
                  <a:pt x="2303" y="1748"/>
                </a:cubicBezTo>
                <a:cubicBezTo>
                  <a:pt x="2303" y="1748"/>
                  <a:pt x="2314" y="1727"/>
                  <a:pt x="2323" y="1727"/>
                </a:cubicBezTo>
                <a:cubicBezTo>
                  <a:pt x="2333" y="1727"/>
                  <a:pt x="2340" y="1734"/>
                  <a:pt x="2340" y="1727"/>
                </a:cubicBezTo>
                <a:cubicBezTo>
                  <a:pt x="2340" y="1720"/>
                  <a:pt x="2343" y="1698"/>
                  <a:pt x="2349" y="1698"/>
                </a:cubicBezTo>
                <a:cubicBezTo>
                  <a:pt x="2355" y="1698"/>
                  <a:pt x="2363" y="1690"/>
                  <a:pt x="2363" y="1690"/>
                </a:cubicBezTo>
                <a:cubicBezTo>
                  <a:pt x="2363" y="1676"/>
                  <a:pt x="2363" y="1676"/>
                  <a:pt x="2363" y="1676"/>
                </a:cubicBezTo>
                <a:cubicBezTo>
                  <a:pt x="2390" y="1657"/>
                  <a:pt x="2390" y="1657"/>
                  <a:pt x="2390" y="1657"/>
                </a:cubicBezTo>
                <a:cubicBezTo>
                  <a:pt x="2390" y="1657"/>
                  <a:pt x="2401" y="1636"/>
                  <a:pt x="2414" y="1636"/>
                </a:cubicBezTo>
                <a:cubicBezTo>
                  <a:pt x="2427" y="1636"/>
                  <a:pt x="2418" y="1645"/>
                  <a:pt x="2430" y="1645"/>
                </a:cubicBezTo>
                <a:cubicBezTo>
                  <a:pt x="2442" y="1645"/>
                  <a:pt x="2469" y="1634"/>
                  <a:pt x="2469" y="1651"/>
                </a:cubicBezTo>
                <a:cubicBezTo>
                  <a:pt x="2469" y="1668"/>
                  <a:pt x="2439" y="1725"/>
                  <a:pt x="2442" y="1728"/>
                </a:cubicBezTo>
                <a:cubicBezTo>
                  <a:pt x="2445" y="1731"/>
                  <a:pt x="2453" y="1735"/>
                  <a:pt x="2453" y="1735"/>
                </a:cubicBezTo>
                <a:cubicBezTo>
                  <a:pt x="2453" y="1735"/>
                  <a:pt x="2439" y="1748"/>
                  <a:pt x="2444" y="1753"/>
                </a:cubicBezTo>
                <a:cubicBezTo>
                  <a:pt x="2449" y="1758"/>
                  <a:pt x="2457" y="1755"/>
                  <a:pt x="2457" y="1755"/>
                </a:cubicBezTo>
                <a:cubicBezTo>
                  <a:pt x="2458" y="1759"/>
                  <a:pt x="2458" y="1759"/>
                  <a:pt x="2458" y="1759"/>
                </a:cubicBezTo>
                <a:cubicBezTo>
                  <a:pt x="2462" y="1761"/>
                  <a:pt x="2472" y="1765"/>
                  <a:pt x="2484" y="1760"/>
                </a:cubicBezTo>
                <a:cubicBezTo>
                  <a:pt x="2499" y="1754"/>
                  <a:pt x="2511" y="1738"/>
                  <a:pt x="2511" y="1738"/>
                </a:cubicBezTo>
                <a:cubicBezTo>
                  <a:pt x="2517" y="1752"/>
                  <a:pt x="2517" y="1752"/>
                  <a:pt x="2517" y="1752"/>
                </a:cubicBezTo>
                <a:cubicBezTo>
                  <a:pt x="2517" y="1752"/>
                  <a:pt x="2549" y="1738"/>
                  <a:pt x="2554" y="1734"/>
                </a:cubicBezTo>
                <a:cubicBezTo>
                  <a:pt x="2559" y="1730"/>
                  <a:pt x="2580" y="1724"/>
                  <a:pt x="2580" y="1724"/>
                </a:cubicBezTo>
                <a:cubicBezTo>
                  <a:pt x="2590" y="1725"/>
                  <a:pt x="2590" y="1725"/>
                  <a:pt x="2590" y="1725"/>
                </a:cubicBezTo>
                <a:cubicBezTo>
                  <a:pt x="2561" y="1748"/>
                  <a:pt x="2561" y="1748"/>
                  <a:pt x="2561" y="1748"/>
                </a:cubicBezTo>
                <a:cubicBezTo>
                  <a:pt x="2622" y="1742"/>
                  <a:pt x="2622" y="1742"/>
                  <a:pt x="2622" y="1742"/>
                </a:cubicBezTo>
                <a:cubicBezTo>
                  <a:pt x="2622" y="1742"/>
                  <a:pt x="2593" y="1745"/>
                  <a:pt x="2592" y="1751"/>
                </a:cubicBezTo>
                <a:cubicBezTo>
                  <a:pt x="2591" y="1757"/>
                  <a:pt x="2587" y="1764"/>
                  <a:pt x="2587" y="1764"/>
                </a:cubicBezTo>
                <a:cubicBezTo>
                  <a:pt x="2587" y="1764"/>
                  <a:pt x="2568" y="1753"/>
                  <a:pt x="2561" y="1756"/>
                </a:cubicBezTo>
                <a:cubicBezTo>
                  <a:pt x="2554" y="1759"/>
                  <a:pt x="2486" y="1793"/>
                  <a:pt x="2483" y="1801"/>
                </a:cubicBezTo>
                <a:cubicBezTo>
                  <a:pt x="2480" y="1809"/>
                  <a:pt x="2474" y="1833"/>
                  <a:pt x="2479" y="1834"/>
                </a:cubicBezTo>
                <a:cubicBezTo>
                  <a:pt x="2484" y="1835"/>
                  <a:pt x="2491" y="1829"/>
                  <a:pt x="2491" y="1829"/>
                </a:cubicBezTo>
                <a:cubicBezTo>
                  <a:pt x="2491" y="1829"/>
                  <a:pt x="2489" y="1845"/>
                  <a:pt x="2498" y="1843"/>
                </a:cubicBezTo>
                <a:cubicBezTo>
                  <a:pt x="2507" y="1841"/>
                  <a:pt x="2513" y="1828"/>
                  <a:pt x="2513" y="1828"/>
                </a:cubicBezTo>
                <a:cubicBezTo>
                  <a:pt x="2513" y="1828"/>
                  <a:pt x="2539" y="1825"/>
                  <a:pt x="2553" y="1813"/>
                </a:cubicBezTo>
                <a:cubicBezTo>
                  <a:pt x="2567" y="1801"/>
                  <a:pt x="2582" y="1780"/>
                  <a:pt x="2582" y="1780"/>
                </a:cubicBezTo>
                <a:cubicBezTo>
                  <a:pt x="2582" y="1780"/>
                  <a:pt x="2582" y="1796"/>
                  <a:pt x="2596" y="1793"/>
                </a:cubicBezTo>
                <a:cubicBezTo>
                  <a:pt x="2610" y="1790"/>
                  <a:pt x="2644" y="1775"/>
                  <a:pt x="2655" y="1772"/>
                </a:cubicBezTo>
                <a:cubicBezTo>
                  <a:pt x="2666" y="1769"/>
                  <a:pt x="2718" y="1756"/>
                  <a:pt x="2718" y="1756"/>
                </a:cubicBezTo>
                <a:cubicBezTo>
                  <a:pt x="2709" y="1746"/>
                  <a:pt x="2709" y="1746"/>
                  <a:pt x="2709" y="1746"/>
                </a:cubicBezTo>
                <a:cubicBezTo>
                  <a:pt x="2713" y="1733"/>
                  <a:pt x="2713" y="1733"/>
                  <a:pt x="2713" y="1733"/>
                </a:cubicBezTo>
                <a:cubicBezTo>
                  <a:pt x="2692" y="1737"/>
                  <a:pt x="2692" y="1737"/>
                  <a:pt x="2692" y="1737"/>
                </a:cubicBezTo>
                <a:cubicBezTo>
                  <a:pt x="2691" y="1721"/>
                  <a:pt x="2691" y="1721"/>
                  <a:pt x="2691" y="1721"/>
                </a:cubicBezTo>
                <a:cubicBezTo>
                  <a:pt x="2691" y="1721"/>
                  <a:pt x="2667" y="1735"/>
                  <a:pt x="2661" y="1734"/>
                </a:cubicBezTo>
                <a:cubicBezTo>
                  <a:pt x="2655" y="1733"/>
                  <a:pt x="2657" y="1724"/>
                  <a:pt x="2657" y="1724"/>
                </a:cubicBezTo>
                <a:cubicBezTo>
                  <a:pt x="2657" y="1724"/>
                  <a:pt x="2625" y="1727"/>
                  <a:pt x="2619" y="1722"/>
                </a:cubicBezTo>
                <a:cubicBezTo>
                  <a:pt x="2613" y="1717"/>
                  <a:pt x="2605" y="1707"/>
                  <a:pt x="2614" y="1707"/>
                </a:cubicBezTo>
                <a:cubicBezTo>
                  <a:pt x="2623" y="1707"/>
                  <a:pt x="2610" y="1694"/>
                  <a:pt x="2599" y="1697"/>
                </a:cubicBezTo>
                <a:cubicBezTo>
                  <a:pt x="2588" y="1700"/>
                  <a:pt x="2584" y="1681"/>
                  <a:pt x="2584" y="1676"/>
                </a:cubicBezTo>
                <a:cubicBezTo>
                  <a:pt x="2584" y="1671"/>
                  <a:pt x="2596" y="1658"/>
                  <a:pt x="2596" y="1658"/>
                </a:cubicBezTo>
                <a:cubicBezTo>
                  <a:pt x="2580" y="1657"/>
                  <a:pt x="2580" y="1657"/>
                  <a:pt x="2580" y="1657"/>
                </a:cubicBezTo>
                <a:cubicBezTo>
                  <a:pt x="2580" y="1657"/>
                  <a:pt x="2599" y="1642"/>
                  <a:pt x="2606" y="1634"/>
                </a:cubicBezTo>
                <a:cubicBezTo>
                  <a:pt x="2613" y="1626"/>
                  <a:pt x="2632" y="1607"/>
                  <a:pt x="2632" y="1607"/>
                </a:cubicBezTo>
                <a:cubicBezTo>
                  <a:pt x="2622" y="1604"/>
                  <a:pt x="2622" y="1604"/>
                  <a:pt x="2622" y="1604"/>
                </a:cubicBezTo>
                <a:cubicBezTo>
                  <a:pt x="2608" y="1622"/>
                  <a:pt x="2608" y="1622"/>
                  <a:pt x="2608" y="1622"/>
                </a:cubicBezTo>
                <a:cubicBezTo>
                  <a:pt x="2593" y="1614"/>
                  <a:pt x="2593" y="1614"/>
                  <a:pt x="2593" y="1614"/>
                </a:cubicBezTo>
                <a:cubicBezTo>
                  <a:pt x="2574" y="1628"/>
                  <a:pt x="2574" y="1628"/>
                  <a:pt x="2574" y="1628"/>
                </a:cubicBezTo>
                <a:cubicBezTo>
                  <a:pt x="2571" y="1615"/>
                  <a:pt x="2571" y="1615"/>
                  <a:pt x="2571" y="1615"/>
                </a:cubicBezTo>
                <a:cubicBezTo>
                  <a:pt x="2552" y="1608"/>
                  <a:pt x="2552" y="1608"/>
                  <a:pt x="2552" y="1608"/>
                </a:cubicBezTo>
                <a:cubicBezTo>
                  <a:pt x="2537" y="1610"/>
                  <a:pt x="2537" y="1610"/>
                  <a:pt x="2537" y="1610"/>
                </a:cubicBezTo>
                <a:cubicBezTo>
                  <a:pt x="2574" y="1597"/>
                  <a:pt x="2574" y="1597"/>
                  <a:pt x="2574" y="1597"/>
                </a:cubicBezTo>
                <a:cubicBezTo>
                  <a:pt x="2574" y="1597"/>
                  <a:pt x="2581" y="1607"/>
                  <a:pt x="2591" y="1606"/>
                </a:cubicBezTo>
                <a:cubicBezTo>
                  <a:pt x="2601" y="1605"/>
                  <a:pt x="2624" y="1587"/>
                  <a:pt x="2624" y="1587"/>
                </a:cubicBezTo>
                <a:cubicBezTo>
                  <a:pt x="2624" y="1587"/>
                  <a:pt x="2650" y="1592"/>
                  <a:pt x="2651" y="1585"/>
                </a:cubicBezTo>
                <a:cubicBezTo>
                  <a:pt x="2652" y="1578"/>
                  <a:pt x="2644" y="1567"/>
                  <a:pt x="2644" y="1567"/>
                </a:cubicBezTo>
                <a:cubicBezTo>
                  <a:pt x="2660" y="1566"/>
                  <a:pt x="2660" y="1566"/>
                  <a:pt x="2660" y="1566"/>
                </a:cubicBezTo>
                <a:cubicBezTo>
                  <a:pt x="2660" y="1566"/>
                  <a:pt x="2651" y="1543"/>
                  <a:pt x="2609" y="1543"/>
                </a:cubicBezTo>
                <a:cubicBezTo>
                  <a:pt x="2567" y="1543"/>
                  <a:pt x="2517" y="1564"/>
                  <a:pt x="2494" y="1569"/>
                </a:cubicBezTo>
                <a:cubicBezTo>
                  <a:pt x="2471" y="1574"/>
                  <a:pt x="2434" y="1597"/>
                  <a:pt x="2427" y="1603"/>
                </a:cubicBezTo>
                <a:cubicBezTo>
                  <a:pt x="2420" y="1609"/>
                  <a:pt x="2378" y="1642"/>
                  <a:pt x="2368" y="1650"/>
                </a:cubicBezTo>
                <a:cubicBezTo>
                  <a:pt x="2358" y="1658"/>
                  <a:pt x="2322" y="1663"/>
                  <a:pt x="2322" y="1663"/>
                </a:cubicBezTo>
                <a:cubicBezTo>
                  <a:pt x="2322" y="1663"/>
                  <a:pt x="2372" y="1635"/>
                  <a:pt x="2381" y="1626"/>
                </a:cubicBezTo>
                <a:cubicBezTo>
                  <a:pt x="2390" y="1617"/>
                  <a:pt x="2403" y="1603"/>
                  <a:pt x="2403" y="1603"/>
                </a:cubicBezTo>
                <a:cubicBezTo>
                  <a:pt x="2388" y="1594"/>
                  <a:pt x="2388" y="1594"/>
                  <a:pt x="2388" y="1594"/>
                </a:cubicBezTo>
                <a:cubicBezTo>
                  <a:pt x="2388" y="1594"/>
                  <a:pt x="2409" y="1602"/>
                  <a:pt x="2414" y="1597"/>
                </a:cubicBezTo>
                <a:cubicBezTo>
                  <a:pt x="2419" y="1592"/>
                  <a:pt x="2469" y="1559"/>
                  <a:pt x="2481" y="1550"/>
                </a:cubicBezTo>
                <a:cubicBezTo>
                  <a:pt x="2493" y="1541"/>
                  <a:pt x="2531" y="1535"/>
                  <a:pt x="2535" y="1537"/>
                </a:cubicBezTo>
                <a:cubicBezTo>
                  <a:pt x="2539" y="1539"/>
                  <a:pt x="2561" y="1501"/>
                  <a:pt x="2591" y="1496"/>
                </a:cubicBezTo>
                <a:cubicBezTo>
                  <a:pt x="2621" y="1491"/>
                  <a:pt x="2697" y="1487"/>
                  <a:pt x="2713" y="1487"/>
                </a:cubicBezTo>
                <a:cubicBezTo>
                  <a:pt x="2729" y="1487"/>
                  <a:pt x="2788" y="1504"/>
                  <a:pt x="2798" y="1502"/>
                </a:cubicBezTo>
                <a:cubicBezTo>
                  <a:pt x="2808" y="1500"/>
                  <a:pt x="2829" y="1489"/>
                  <a:pt x="2839" y="1488"/>
                </a:cubicBezTo>
                <a:cubicBezTo>
                  <a:pt x="2849" y="1487"/>
                  <a:pt x="2880" y="1482"/>
                  <a:pt x="2892" y="1473"/>
                </a:cubicBezTo>
                <a:cubicBezTo>
                  <a:pt x="2904" y="1464"/>
                  <a:pt x="2930" y="1439"/>
                  <a:pt x="2940" y="1437"/>
                </a:cubicBezTo>
                <a:cubicBezTo>
                  <a:pt x="2950" y="1435"/>
                  <a:pt x="2967" y="1436"/>
                  <a:pt x="2967" y="1436"/>
                </a:cubicBezTo>
                <a:cubicBezTo>
                  <a:pt x="2967" y="1436"/>
                  <a:pt x="2980" y="1424"/>
                  <a:pt x="2990" y="1424"/>
                </a:cubicBezTo>
                <a:cubicBezTo>
                  <a:pt x="3000" y="1424"/>
                  <a:pt x="3001" y="1429"/>
                  <a:pt x="3018" y="1421"/>
                </a:cubicBezTo>
                <a:cubicBezTo>
                  <a:pt x="3018" y="1421"/>
                  <a:pt x="3083" y="1404"/>
                  <a:pt x="3077" y="1394"/>
                </a:cubicBezTo>
                <a:cubicBezTo>
                  <a:pt x="3071" y="1384"/>
                  <a:pt x="3052" y="1371"/>
                  <a:pt x="3052" y="1371"/>
                </a:cubicBezTo>
                <a:cubicBezTo>
                  <a:pt x="3052" y="1371"/>
                  <a:pt x="3076" y="1373"/>
                  <a:pt x="3076" y="1364"/>
                </a:cubicBezTo>
                <a:cubicBezTo>
                  <a:pt x="3076" y="1355"/>
                  <a:pt x="3072" y="1343"/>
                  <a:pt x="3072" y="1343"/>
                </a:cubicBezTo>
                <a:cubicBezTo>
                  <a:pt x="3072" y="1343"/>
                  <a:pt x="3100" y="1347"/>
                  <a:pt x="3094" y="1331"/>
                </a:cubicBezTo>
                <a:cubicBezTo>
                  <a:pt x="3088" y="1315"/>
                  <a:pt x="3065" y="1304"/>
                  <a:pt x="3058" y="1312"/>
                </a:cubicBezTo>
                <a:close/>
                <a:moveTo>
                  <a:pt x="969" y="735"/>
                </a:moveTo>
                <a:cubicBezTo>
                  <a:pt x="976" y="730"/>
                  <a:pt x="1004" y="720"/>
                  <a:pt x="1004" y="720"/>
                </a:cubicBezTo>
                <a:cubicBezTo>
                  <a:pt x="1004" y="720"/>
                  <a:pt x="999" y="712"/>
                  <a:pt x="1005" y="709"/>
                </a:cubicBezTo>
                <a:cubicBezTo>
                  <a:pt x="1011" y="706"/>
                  <a:pt x="1029" y="715"/>
                  <a:pt x="1051" y="709"/>
                </a:cubicBezTo>
                <a:cubicBezTo>
                  <a:pt x="1073" y="703"/>
                  <a:pt x="1053" y="691"/>
                  <a:pt x="1034" y="691"/>
                </a:cubicBezTo>
                <a:cubicBezTo>
                  <a:pt x="1015" y="691"/>
                  <a:pt x="1010" y="698"/>
                  <a:pt x="999" y="703"/>
                </a:cubicBezTo>
                <a:cubicBezTo>
                  <a:pt x="988" y="708"/>
                  <a:pt x="989" y="698"/>
                  <a:pt x="989" y="698"/>
                </a:cubicBezTo>
                <a:cubicBezTo>
                  <a:pt x="977" y="703"/>
                  <a:pt x="977" y="703"/>
                  <a:pt x="977" y="703"/>
                </a:cubicBezTo>
                <a:cubicBezTo>
                  <a:pt x="954" y="700"/>
                  <a:pt x="954" y="700"/>
                  <a:pt x="954" y="700"/>
                </a:cubicBezTo>
                <a:cubicBezTo>
                  <a:pt x="954" y="700"/>
                  <a:pt x="933" y="710"/>
                  <a:pt x="924" y="707"/>
                </a:cubicBezTo>
                <a:cubicBezTo>
                  <a:pt x="915" y="704"/>
                  <a:pt x="950" y="694"/>
                  <a:pt x="960" y="689"/>
                </a:cubicBezTo>
                <a:cubicBezTo>
                  <a:pt x="970" y="684"/>
                  <a:pt x="979" y="690"/>
                  <a:pt x="992" y="690"/>
                </a:cubicBezTo>
                <a:cubicBezTo>
                  <a:pt x="1005" y="690"/>
                  <a:pt x="1001" y="681"/>
                  <a:pt x="1001" y="681"/>
                </a:cubicBezTo>
                <a:cubicBezTo>
                  <a:pt x="1071" y="676"/>
                  <a:pt x="1071" y="676"/>
                  <a:pt x="1071" y="676"/>
                </a:cubicBezTo>
                <a:cubicBezTo>
                  <a:pt x="1071" y="676"/>
                  <a:pt x="1106" y="666"/>
                  <a:pt x="1119" y="664"/>
                </a:cubicBezTo>
                <a:cubicBezTo>
                  <a:pt x="1132" y="662"/>
                  <a:pt x="1140" y="669"/>
                  <a:pt x="1140" y="669"/>
                </a:cubicBezTo>
                <a:cubicBezTo>
                  <a:pt x="1140" y="669"/>
                  <a:pt x="1143" y="663"/>
                  <a:pt x="1150" y="660"/>
                </a:cubicBezTo>
                <a:cubicBezTo>
                  <a:pt x="1157" y="657"/>
                  <a:pt x="1179" y="667"/>
                  <a:pt x="1179" y="667"/>
                </a:cubicBezTo>
                <a:cubicBezTo>
                  <a:pt x="1179" y="667"/>
                  <a:pt x="1157" y="673"/>
                  <a:pt x="1149" y="677"/>
                </a:cubicBezTo>
                <a:cubicBezTo>
                  <a:pt x="1141" y="681"/>
                  <a:pt x="1107" y="683"/>
                  <a:pt x="1107" y="683"/>
                </a:cubicBezTo>
                <a:cubicBezTo>
                  <a:pt x="1105" y="691"/>
                  <a:pt x="1105" y="691"/>
                  <a:pt x="1105" y="691"/>
                </a:cubicBezTo>
                <a:cubicBezTo>
                  <a:pt x="1123" y="691"/>
                  <a:pt x="1123" y="691"/>
                  <a:pt x="1123" y="691"/>
                </a:cubicBezTo>
                <a:cubicBezTo>
                  <a:pt x="1123" y="691"/>
                  <a:pt x="1134" y="694"/>
                  <a:pt x="1138" y="694"/>
                </a:cubicBezTo>
                <a:cubicBezTo>
                  <a:pt x="1142" y="694"/>
                  <a:pt x="1168" y="691"/>
                  <a:pt x="1182" y="690"/>
                </a:cubicBezTo>
                <a:cubicBezTo>
                  <a:pt x="1196" y="689"/>
                  <a:pt x="1176" y="680"/>
                  <a:pt x="1176" y="680"/>
                </a:cubicBezTo>
                <a:cubicBezTo>
                  <a:pt x="1213" y="679"/>
                  <a:pt x="1213" y="679"/>
                  <a:pt x="1213" y="679"/>
                </a:cubicBezTo>
                <a:cubicBezTo>
                  <a:pt x="1213" y="679"/>
                  <a:pt x="1208" y="692"/>
                  <a:pt x="1189" y="698"/>
                </a:cubicBezTo>
                <a:cubicBezTo>
                  <a:pt x="1170" y="704"/>
                  <a:pt x="1158" y="711"/>
                  <a:pt x="1158" y="711"/>
                </a:cubicBezTo>
                <a:cubicBezTo>
                  <a:pt x="1158" y="711"/>
                  <a:pt x="1157" y="723"/>
                  <a:pt x="1149" y="725"/>
                </a:cubicBezTo>
                <a:cubicBezTo>
                  <a:pt x="1141" y="727"/>
                  <a:pt x="1119" y="716"/>
                  <a:pt x="1119" y="716"/>
                </a:cubicBezTo>
                <a:cubicBezTo>
                  <a:pt x="1114" y="723"/>
                  <a:pt x="1114" y="723"/>
                  <a:pt x="1114" y="723"/>
                </a:cubicBezTo>
                <a:cubicBezTo>
                  <a:pt x="1104" y="714"/>
                  <a:pt x="1104" y="714"/>
                  <a:pt x="1104" y="714"/>
                </a:cubicBezTo>
                <a:cubicBezTo>
                  <a:pt x="1094" y="724"/>
                  <a:pt x="1094" y="724"/>
                  <a:pt x="1094" y="724"/>
                </a:cubicBezTo>
                <a:cubicBezTo>
                  <a:pt x="1094" y="724"/>
                  <a:pt x="1086" y="718"/>
                  <a:pt x="1080" y="725"/>
                </a:cubicBezTo>
                <a:cubicBezTo>
                  <a:pt x="1074" y="732"/>
                  <a:pt x="1086" y="738"/>
                  <a:pt x="1086" y="738"/>
                </a:cubicBezTo>
                <a:cubicBezTo>
                  <a:pt x="1065" y="741"/>
                  <a:pt x="1065" y="741"/>
                  <a:pt x="1065" y="741"/>
                </a:cubicBezTo>
                <a:cubicBezTo>
                  <a:pt x="1065" y="741"/>
                  <a:pt x="1050" y="751"/>
                  <a:pt x="1047" y="751"/>
                </a:cubicBezTo>
                <a:cubicBezTo>
                  <a:pt x="1044" y="751"/>
                  <a:pt x="1001" y="764"/>
                  <a:pt x="990" y="760"/>
                </a:cubicBezTo>
                <a:cubicBezTo>
                  <a:pt x="979" y="756"/>
                  <a:pt x="1018" y="749"/>
                  <a:pt x="1033" y="746"/>
                </a:cubicBezTo>
                <a:cubicBezTo>
                  <a:pt x="1048" y="743"/>
                  <a:pt x="1070" y="726"/>
                  <a:pt x="1057" y="724"/>
                </a:cubicBezTo>
                <a:cubicBezTo>
                  <a:pt x="1044" y="722"/>
                  <a:pt x="992" y="751"/>
                  <a:pt x="979" y="753"/>
                </a:cubicBezTo>
                <a:cubicBezTo>
                  <a:pt x="966" y="755"/>
                  <a:pt x="940" y="751"/>
                  <a:pt x="931" y="746"/>
                </a:cubicBezTo>
                <a:cubicBezTo>
                  <a:pt x="922" y="741"/>
                  <a:pt x="962" y="740"/>
                  <a:pt x="969" y="735"/>
                </a:cubicBezTo>
                <a:close/>
                <a:moveTo>
                  <a:pt x="1324" y="872"/>
                </a:moveTo>
                <a:cubicBezTo>
                  <a:pt x="1324" y="869"/>
                  <a:pt x="1312" y="855"/>
                  <a:pt x="1308" y="862"/>
                </a:cubicBezTo>
                <a:cubicBezTo>
                  <a:pt x="1304" y="869"/>
                  <a:pt x="1305" y="876"/>
                  <a:pt x="1305" y="876"/>
                </a:cubicBezTo>
                <a:cubicBezTo>
                  <a:pt x="1305" y="876"/>
                  <a:pt x="1291" y="868"/>
                  <a:pt x="1285" y="870"/>
                </a:cubicBezTo>
                <a:cubicBezTo>
                  <a:pt x="1279" y="872"/>
                  <a:pt x="1283" y="879"/>
                  <a:pt x="1283" y="879"/>
                </a:cubicBezTo>
                <a:cubicBezTo>
                  <a:pt x="1266" y="881"/>
                  <a:pt x="1266" y="881"/>
                  <a:pt x="1266" y="881"/>
                </a:cubicBezTo>
                <a:cubicBezTo>
                  <a:pt x="1266" y="881"/>
                  <a:pt x="1254" y="877"/>
                  <a:pt x="1239" y="887"/>
                </a:cubicBezTo>
                <a:cubicBezTo>
                  <a:pt x="1224" y="897"/>
                  <a:pt x="1195" y="916"/>
                  <a:pt x="1181" y="919"/>
                </a:cubicBezTo>
                <a:cubicBezTo>
                  <a:pt x="1167" y="922"/>
                  <a:pt x="1147" y="928"/>
                  <a:pt x="1147" y="928"/>
                </a:cubicBezTo>
                <a:cubicBezTo>
                  <a:pt x="1147" y="928"/>
                  <a:pt x="1116" y="920"/>
                  <a:pt x="1108" y="928"/>
                </a:cubicBezTo>
                <a:cubicBezTo>
                  <a:pt x="1100" y="936"/>
                  <a:pt x="1094" y="947"/>
                  <a:pt x="1094" y="947"/>
                </a:cubicBezTo>
                <a:cubicBezTo>
                  <a:pt x="1065" y="947"/>
                  <a:pt x="1065" y="947"/>
                  <a:pt x="1065" y="947"/>
                </a:cubicBezTo>
                <a:cubicBezTo>
                  <a:pt x="1059" y="953"/>
                  <a:pt x="1059" y="953"/>
                  <a:pt x="1059" y="953"/>
                </a:cubicBezTo>
                <a:cubicBezTo>
                  <a:pt x="1059" y="953"/>
                  <a:pt x="1045" y="950"/>
                  <a:pt x="1038" y="952"/>
                </a:cubicBezTo>
                <a:cubicBezTo>
                  <a:pt x="1031" y="954"/>
                  <a:pt x="1012" y="957"/>
                  <a:pt x="1005" y="956"/>
                </a:cubicBezTo>
                <a:cubicBezTo>
                  <a:pt x="998" y="955"/>
                  <a:pt x="987" y="947"/>
                  <a:pt x="984" y="948"/>
                </a:cubicBezTo>
                <a:cubicBezTo>
                  <a:pt x="981" y="949"/>
                  <a:pt x="963" y="946"/>
                  <a:pt x="963" y="942"/>
                </a:cubicBezTo>
                <a:cubicBezTo>
                  <a:pt x="963" y="938"/>
                  <a:pt x="985" y="939"/>
                  <a:pt x="985" y="939"/>
                </a:cubicBezTo>
                <a:cubicBezTo>
                  <a:pt x="985" y="939"/>
                  <a:pt x="994" y="929"/>
                  <a:pt x="997" y="929"/>
                </a:cubicBezTo>
                <a:cubicBezTo>
                  <a:pt x="1000" y="929"/>
                  <a:pt x="1008" y="937"/>
                  <a:pt x="1018" y="937"/>
                </a:cubicBezTo>
                <a:cubicBezTo>
                  <a:pt x="1028" y="937"/>
                  <a:pt x="1028" y="929"/>
                  <a:pt x="1028" y="929"/>
                </a:cubicBezTo>
                <a:cubicBezTo>
                  <a:pt x="1039" y="929"/>
                  <a:pt x="1039" y="929"/>
                  <a:pt x="1039" y="929"/>
                </a:cubicBezTo>
                <a:cubicBezTo>
                  <a:pt x="1039" y="929"/>
                  <a:pt x="1049" y="911"/>
                  <a:pt x="1059" y="910"/>
                </a:cubicBezTo>
                <a:cubicBezTo>
                  <a:pt x="1069" y="909"/>
                  <a:pt x="1072" y="918"/>
                  <a:pt x="1090" y="911"/>
                </a:cubicBezTo>
                <a:cubicBezTo>
                  <a:pt x="1108" y="904"/>
                  <a:pt x="1093" y="882"/>
                  <a:pt x="1093" y="882"/>
                </a:cubicBezTo>
                <a:cubicBezTo>
                  <a:pt x="1093" y="882"/>
                  <a:pt x="1071" y="868"/>
                  <a:pt x="1085" y="862"/>
                </a:cubicBezTo>
                <a:cubicBezTo>
                  <a:pt x="1091" y="859"/>
                  <a:pt x="1099" y="872"/>
                  <a:pt x="1099" y="872"/>
                </a:cubicBezTo>
                <a:cubicBezTo>
                  <a:pt x="1107" y="871"/>
                  <a:pt x="1107" y="871"/>
                  <a:pt x="1107" y="871"/>
                </a:cubicBezTo>
                <a:cubicBezTo>
                  <a:pt x="1119" y="882"/>
                  <a:pt x="1119" y="882"/>
                  <a:pt x="1119" y="882"/>
                </a:cubicBezTo>
                <a:cubicBezTo>
                  <a:pt x="1119" y="882"/>
                  <a:pt x="1133" y="881"/>
                  <a:pt x="1137" y="884"/>
                </a:cubicBezTo>
                <a:cubicBezTo>
                  <a:pt x="1141" y="887"/>
                  <a:pt x="1130" y="902"/>
                  <a:pt x="1153" y="901"/>
                </a:cubicBezTo>
                <a:cubicBezTo>
                  <a:pt x="1176" y="900"/>
                  <a:pt x="1176" y="895"/>
                  <a:pt x="1176" y="895"/>
                </a:cubicBezTo>
                <a:cubicBezTo>
                  <a:pt x="1187" y="896"/>
                  <a:pt x="1187" y="896"/>
                  <a:pt x="1187" y="896"/>
                </a:cubicBezTo>
                <a:cubicBezTo>
                  <a:pt x="1187" y="896"/>
                  <a:pt x="1227" y="880"/>
                  <a:pt x="1241" y="871"/>
                </a:cubicBezTo>
                <a:cubicBezTo>
                  <a:pt x="1255" y="862"/>
                  <a:pt x="1277" y="855"/>
                  <a:pt x="1295" y="854"/>
                </a:cubicBezTo>
                <a:cubicBezTo>
                  <a:pt x="1313" y="853"/>
                  <a:pt x="1351" y="857"/>
                  <a:pt x="1348" y="861"/>
                </a:cubicBezTo>
                <a:cubicBezTo>
                  <a:pt x="1345" y="865"/>
                  <a:pt x="1324" y="875"/>
                  <a:pt x="1324" y="872"/>
                </a:cubicBezTo>
                <a:close/>
                <a:moveTo>
                  <a:pt x="1405" y="1355"/>
                </a:moveTo>
                <a:cubicBezTo>
                  <a:pt x="1405" y="1355"/>
                  <a:pt x="1402" y="1384"/>
                  <a:pt x="1403" y="1393"/>
                </a:cubicBezTo>
                <a:cubicBezTo>
                  <a:pt x="1404" y="1402"/>
                  <a:pt x="1399" y="1411"/>
                  <a:pt x="1396" y="1416"/>
                </a:cubicBezTo>
                <a:cubicBezTo>
                  <a:pt x="1393" y="1421"/>
                  <a:pt x="1400" y="1422"/>
                  <a:pt x="1403" y="1433"/>
                </a:cubicBezTo>
                <a:cubicBezTo>
                  <a:pt x="1406" y="1444"/>
                  <a:pt x="1382" y="1471"/>
                  <a:pt x="1382" y="1471"/>
                </a:cubicBezTo>
                <a:cubicBezTo>
                  <a:pt x="1368" y="1466"/>
                  <a:pt x="1368" y="1466"/>
                  <a:pt x="1368" y="1466"/>
                </a:cubicBezTo>
                <a:cubicBezTo>
                  <a:pt x="1368" y="1466"/>
                  <a:pt x="1365" y="1485"/>
                  <a:pt x="1348" y="1482"/>
                </a:cubicBezTo>
                <a:cubicBezTo>
                  <a:pt x="1331" y="1479"/>
                  <a:pt x="1387" y="1431"/>
                  <a:pt x="1387" y="1419"/>
                </a:cubicBezTo>
                <a:cubicBezTo>
                  <a:pt x="1387" y="1407"/>
                  <a:pt x="1366" y="1427"/>
                  <a:pt x="1366" y="1427"/>
                </a:cubicBezTo>
                <a:cubicBezTo>
                  <a:pt x="1379" y="1406"/>
                  <a:pt x="1379" y="1406"/>
                  <a:pt x="1379" y="1406"/>
                </a:cubicBezTo>
                <a:cubicBezTo>
                  <a:pt x="1379" y="1406"/>
                  <a:pt x="1383" y="1393"/>
                  <a:pt x="1372" y="1390"/>
                </a:cubicBezTo>
                <a:cubicBezTo>
                  <a:pt x="1361" y="1387"/>
                  <a:pt x="1367" y="1407"/>
                  <a:pt x="1354" y="1407"/>
                </a:cubicBezTo>
                <a:cubicBezTo>
                  <a:pt x="1341" y="1407"/>
                  <a:pt x="1351" y="1376"/>
                  <a:pt x="1351" y="1376"/>
                </a:cubicBezTo>
                <a:cubicBezTo>
                  <a:pt x="1351" y="1376"/>
                  <a:pt x="1345" y="1370"/>
                  <a:pt x="1343" y="1361"/>
                </a:cubicBezTo>
                <a:cubicBezTo>
                  <a:pt x="1341" y="1352"/>
                  <a:pt x="1365" y="1352"/>
                  <a:pt x="1367" y="1346"/>
                </a:cubicBezTo>
                <a:cubicBezTo>
                  <a:pt x="1369" y="1340"/>
                  <a:pt x="1347" y="1349"/>
                  <a:pt x="1343" y="1340"/>
                </a:cubicBezTo>
                <a:cubicBezTo>
                  <a:pt x="1342" y="1338"/>
                  <a:pt x="1372" y="1307"/>
                  <a:pt x="1382" y="1303"/>
                </a:cubicBezTo>
                <a:cubicBezTo>
                  <a:pt x="1392" y="1299"/>
                  <a:pt x="1391" y="1306"/>
                  <a:pt x="1395" y="1307"/>
                </a:cubicBezTo>
                <a:cubicBezTo>
                  <a:pt x="1399" y="1308"/>
                  <a:pt x="1410" y="1305"/>
                  <a:pt x="1418" y="1322"/>
                </a:cubicBezTo>
                <a:cubicBezTo>
                  <a:pt x="1426" y="1339"/>
                  <a:pt x="1405" y="1355"/>
                  <a:pt x="1405" y="1355"/>
                </a:cubicBezTo>
                <a:close/>
                <a:moveTo>
                  <a:pt x="2456" y="825"/>
                </a:moveTo>
                <a:cubicBezTo>
                  <a:pt x="2456" y="825"/>
                  <a:pt x="2433" y="822"/>
                  <a:pt x="2423" y="814"/>
                </a:cubicBezTo>
                <a:cubicBezTo>
                  <a:pt x="2413" y="806"/>
                  <a:pt x="2418" y="785"/>
                  <a:pt x="2418" y="785"/>
                </a:cubicBezTo>
                <a:cubicBezTo>
                  <a:pt x="2397" y="769"/>
                  <a:pt x="2397" y="769"/>
                  <a:pt x="2397" y="769"/>
                </a:cubicBezTo>
                <a:cubicBezTo>
                  <a:pt x="2370" y="772"/>
                  <a:pt x="2370" y="772"/>
                  <a:pt x="2370" y="772"/>
                </a:cubicBezTo>
                <a:cubicBezTo>
                  <a:pt x="2366" y="763"/>
                  <a:pt x="2366" y="763"/>
                  <a:pt x="2366" y="763"/>
                </a:cubicBezTo>
                <a:cubicBezTo>
                  <a:pt x="2353" y="741"/>
                  <a:pt x="2353" y="741"/>
                  <a:pt x="2353" y="741"/>
                </a:cubicBezTo>
                <a:cubicBezTo>
                  <a:pt x="2330" y="745"/>
                  <a:pt x="2330" y="745"/>
                  <a:pt x="2330" y="745"/>
                </a:cubicBezTo>
                <a:cubicBezTo>
                  <a:pt x="2317" y="738"/>
                  <a:pt x="2317" y="738"/>
                  <a:pt x="2317" y="738"/>
                </a:cubicBezTo>
                <a:cubicBezTo>
                  <a:pt x="2329" y="727"/>
                  <a:pt x="2329" y="727"/>
                  <a:pt x="2329" y="727"/>
                </a:cubicBezTo>
                <a:cubicBezTo>
                  <a:pt x="2327" y="710"/>
                  <a:pt x="2327" y="710"/>
                  <a:pt x="2327" y="710"/>
                </a:cubicBezTo>
                <a:cubicBezTo>
                  <a:pt x="2293" y="728"/>
                  <a:pt x="2293" y="728"/>
                  <a:pt x="2293" y="728"/>
                </a:cubicBezTo>
                <a:cubicBezTo>
                  <a:pt x="2276" y="736"/>
                  <a:pt x="2276" y="736"/>
                  <a:pt x="2276" y="736"/>
                </a:cubicBezTo>
                <a:cubicBezTo>
                  <a:pt x="2257" y="764"/>
                  <a:pt x="2257" y="764"/>
                  <a:pt x="2257" y="764"/>
                </a:cubicBezTo>
                <a:cubicBezTo>
                  <a:pt x="2257" y="764"/>
                  <a:pt x="2226" y="771"/>
                  <a:pt x="2224" y="777"/>
                </a:cubicBezTo>
                <a:cubicBezTo>
                  <a:pt x="2222" y="783"/>
                  <a:pt x="2234" y="790"/>
                  <a:pt x="2224" y="793"/>
                </a:cubicBezTo>
                <a:cubicBezTo>
                  <a:pt x="2215" y="797"/>
                  <a:pt x="2186" y="807"/>
                  <a:pt x="2186" y="807"/>
                </a:cubicBezTo>
                <a:cubicBezTo>
                  <a:pt x="2203" y="815"/>
                  <a:pt x="2203" y="815"/>
                  <a:pt x="2203" y="815"/>
                </a:cubicBezTo>
                <a:cubicBezTo>
                  <a:pt x="2203" y="815"/>
                  <a:pt x="2230" y="811"/>
                  <a:pt x="2231" y="814"/>
                </a:cubicBezTo>
                <a:cubicBezTo>
                  <a:pt x="2231" y="817"/>
                  <a:pt x="2225" y="822"/>
                  <a:pt x="2225" y="833"/>
                </a:cubicBezTo>
                <a:cubicBezTo>
                  <a:pt x="2225" y="844"/>
                  <a:pt x="2268" y="845"/>
                  <a:pt x="2287" y="835"/>
                </a:cubicBezTo>
                <a:cubicBezTo>
                  <a:pt x="2306" y="826"/>
                  <a:pt x="2296" y="808"/>
                  <a:pt x="2324" y="809"/>
                </a:cubicBezTo>
                <a:cubicBezTo>
                  <a:pt x="2351" y="809"/>
                  <a:pt x="2355" y="818"/>
                  <a:pt x="2355" y="818"/>
                </a:cubicBezTo>
                <a:cubicBezTo>
                  <a:pt x="2386" y="823"/>
                  <a:pt x="2386" y="823"/>
                  <a:pt x="2386" y="823"/>
                </a:cubicBezTo>
                <a:cubicBezTo>
                  <a:pt x="2390" y="834"/>
                  <a:pt x="2390" y="834"/>
                  <a:pt x="2390" y="834"/>
                </a:cubicBezTo>
                <a:cubicBezTo>
                  <a:pt x="2452" y="838"/>
                  <a:pt x="2452" y="838"/>
                  <a:pt x="2452" y="838"/>
                </a:cubicBezTo>
                <a:lnTo>
                  <a:pt x="2456" y="825"/>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7" name="Freeform 164"/>
          <p:cNvSpPr>
            <a:spLocks noChangeAspect="1"/>
          </p:cNvSpPr>
          <p:nvPr/>
        </p:nvSpPr>
        <p:spPr bwMode="gray">
          <a:xfrm>
            <a:off x="1960563" y="4500563"/>
            <a:ext cx="358775" cy="612775"/>
          </a:xfrm>
          <a:custGeom>
            <a:avLst/>
            <a:gdLst>
              <a:gd name="T0" fmla="*/ 604 w 630"/>
              <a:gd name="T1" fmla="*/ 869 h 993"/>
              <a:gd name="T2" fmla="*/ 575 w 630"/>
              <a:gd name="T3" fmla="*/ 854 h 993"/>
              <a:gd name="T4" fmla="*/ 581 w 630"/>
              <a:gd name="T5" fmla="*/ 821 h 993"/>
              <a:gd name="T6" fmla="*/ 607 w 630"/>
              <a:gd name="T7" fmla="*/ 835 h 993"/>
              <a:gd name="T8" fmla="*/ 603 w 630"/>
              <a:gd name="T9" fmla="*/ 799 h 993"/>
              <a:gd name="T10" fmla="*/ 605 w 630"/>
              <a:gd name="T11" fmla="*/ 744 h 993"/>
              <a:gd name="T12" fmla="*/ 609 w 630"/>
              <a:gd name="T13" fmla="*/ 694 h 993"/>
              <a:gd name="T14" fmla="*/ 597 w 630"/>
              <a:gd name="T15" fmla="*/ 632 h 993"/>
              <a:gd name="T16" fmla="*/ 556 w 630"/>
              <a:gd name="T17" fmla="*/ 590 h 993"/>
              <a:gd name="T18" fmla="*/ 533 w 630"/>
              <a:gd name="T19" fmla="*/ 591 h 993"/>
              <a:gd name="T20" fmla="*/ 523 w 630"/>
              <a:gd name="T21" fmla="*/ 562 h 993"/>
              <a:gd name="T22" fmla="*/ 525 w 630"/>
              <a:gd name="T23" fmla="*/ 507 h 993"/>
              <a:gd name="T24" fmla="*/ 449 w 630"/>
              <a:gd name="T25" fmla="*/ 541 h 993"/>
              <a:gd name="T26" fmla="*/ 399 w 630"/>
              <a:gd name="T27" fmla="*/ 509 h 993"/>
              <a:gd name="T28" fmla="*/ 391 w 630"/>
              <a:gd name="T29" fmla="*/ 465 h 993"/>
              <a:gd name="T30" fmla="*/ 371 w 630"/>
              <a:gd name="T31" fmla="*/ 420 h 993"/>
              <a:gd name="T32" fmla="*/ 371 w 630"/>
              <a:gd name="T33" fmla="*/ 396 h 993"/>
              <a:gd name="T34" fmla="*/ 368 w 630"/>
              <a:gd name="T35" fmla="*/ 370 h 993"/>
              <a:gd name="T36" fmla="*/ 389 w 630"/>
              <a:gd name="T37" fmla="*/ 331 h 993"/>
              <a:gd name="T38" fmla="*/ 403 w 630"/>
              <a:gd name="T39" fmla="*/ 277 h 993"/>
              <a:gd name="T40" fmla="*/ 422 w 630"/>
              <a:gd name="T41" fmla="*/ 265 h 993"/>
              <a:gd name="T42" fmla="*/ 471 w 630"/>
              <a:gd name="T43" fmla="*/ 244 h 993"/>
              <a:gd name="T44" fmla="*/ 492 w 630"/>
              <a:gd name="T45" fmla="*/ 240 h 993"/>
              <a:gd name="T46" fmla="*/ 527 w 630"/>
              <a:gd name="T47" fmla="*/ 236 h 993"/>
              <a:gd name="T48" fmla="*/ 543 w 630"/>
              <a:gd name="T49" fmla="*/ 227 h 993"/>
              <a:gd name="T50" fmla="*/ 526 w 630"/>
              <a:gd name="T51" fmla="*/ 207 h 993"/>
              <a:gd name="T52" fmla="*/ 520 w 630"/>
              <a:gd name="T53" fmla="*/ 171 h 993"/>
              <a:gd name="T54" fmla="*/ 505 w 630"/>
              <a:gd name="T55" fmla="*/ 135 h 993"/>
              <a:gd name="T56" fmla="*/ 472 w 630"/>
              <a:gd name="T57" fmla="*/ 130 h 993"/>
              <a:gd name="T58" fmla="*/ 434 w 630"/>
              <a:gd name="T59" fmla="*/ 138 h 993"/>
              <a:gd name="T60" fmla="*/ 388 w 630"/>
              <a:gd name="T61" fmla="*/ 106 h 993"/>
              <a:gd name="T62" fmla="*/ 364 w 630"/>
              <a:gd name="T63" fmla="*/ 73 h 993"/>
              <a:gd name="T64" fmla="*/ 343 w 630"/>
              <a:gd name="T65" fmla="*/ 57 h 993"/>
              <a:gd name="T66" fmla="*/ 327 w 630"/>
              <a:gd name="T67" fmla="*/ 33 h 993"/>
              <a:gd name="T68" fmla="*/ 264 w 630"/>
              <a:gd name="T69" fmla="*/ 0 h 993"/>
              <a:gd name="T70" fmla="*/ 278 w 630"/>
              <a:gd name="T71" fmla="*/ 1 h 993"/>
              <a:gd name="T72" fmla="*/ 284 w 630"/>
              <a:gd name="T73" fmla="*/ 31 h 993"/>
              <a:gd name="T74" fmla="*/ 277 w 630"/>
              <a:gd name="T75" fmla="*/ 58 h 993"/>
              <a:gd name="T76" fmla="*/ 218 w 630"/>
              <a:gd name="T77" fmla="*/ 143 h 993"/>
              <a:gd name="T78" fmla="*/ 147 w 630"/>
              <a:gd name="T79" fmla="*/ 186 h 993"/>
              <a:gd name="T80" fmla="*/ 142 w 630"/>
              <a:gd name="T81" fmla="*/ 201 h 993"/>
              <a:gd name="T82" fmla="*/ 128 w 630"/>
              <a:gd name="T83" fmla="*/ 252 h 993"/>
              <a:gd name="T84" fmla="*/ 103 w 630"/>
              <a:gd name="T85" fmla="*/ 270 h 993"/>
              <a:gd name="T86" fmla="*/ 69 w 630"/>
              <a:gd name="T87" fmla="*/ 243 h 993"/>
              <a:gd name="T88" fmla="*/ 40 w 630"/>
              <a:gd name="T89" fmla="*/ 246 h 993"/>
              <a:gd name="T90" fmla="*/ 37 w 630"/>
              <a:gd name="T91" fmla="*/ 224 h 993"/>
              <a:gd name="T92" fmla="*/ 43 w 630"/>
              <a:gd name="T93" fmla="*/ 188 h 993"/>
              <a:gd name="T94" fmla="*/ 0 w 630"/>
              <a:gd name="T95" fmla="*/ 254 h 993"/>
              <a:gd name="T96" fmla="*/ 9 w 630"/>
              <a:gd name="T97" fmla="*/ 282 h 993"/>
              <a:gd name="T98" fmla="*/ 8 w 630"/>
              <a:gd name="T99" fmla="*/ 331 h 993"/>
              <a:gd name="T100" fmla="*/ 85 w 630"/>
              <a:gd name="T101" fmla="*/ 394 h 993"/>
              <a:gd name="T102" fmla="*/ 126 w 630"/>
              <a:gd name="T103" fmla="*/ 462 h 993"/>
              <a:gd name="T104" fmla="*/ 169 w 630"/>
              <a:gd name="T105" fmla="*/ 547 h 993"/>
              <a:gd name="T106" fmla="*/ 214 w 630"/>
              <a:gd name="T107" fmla="*/ 622 h 993"/>
              <a:gd name="T108" fmla="*/ 267 w 630"/>
              <a:gd name="T109" fmla="*/ 715 h 993"/>
              <a:gd name="T110" fmla="*/ 304 w 630"/>
              <a:gd name="T111" fmla="*/ 803 h 993"/>
              <a:gd name="T112" fmla="*/ 400 w 630"/>
              <a:gd name="T113" fmla="*/ 869 h 993"/>
              <a:gd name="T114" fmla="*/ 516 w 630"/>
              <a:gd name="T115" fmla="*/ 939 h 993"/>
              <a:gd name="T116" fmla="*/ 540 w 630"/>
              <a:gd name="T117" fmla="*/ 968 h 993"/>
              <a:gd name="T118" fmla="*/ 574 w 630"/>
              <a:gd name="T119" fmla="*/ 993 h 993"/>
              <a:gd name="T120" fmla="*/ 596 w 630"/>
              <a:gd name="T121" fmla="*/ 954 h 993"/>
              <a:gd name="T122" fmla="*/ 601 w 630"/>
              <a:gd name="T123" fmla="*/ 929 h 993"/>
              <a:gd name="T124" fmla="*/ 630 w 630"/>
              <a:gd name="T125" fmla="*/ 88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993">
                <a:moveTo>
                  <a:pt x="622" y="880"/>
                </a:moveTo>
                <a:cubicBezTo>
                  <a:pt x="622" y="880"/>
                  <a:pt x="612" y="873"/>
                  <a:pt x="604" y="869"/>
                </a:cubicBezTo>
                <a:cubicBezTo>
                  <a:pt x="596" y="865"/>
                  <a:pt x="593" y="857"/>
                  <a:pt x="593" y="857"/>
                </a:cubicBezTo>
                <a:cubicBezTo>
                  <a:pt x="593" y="857"/>
                  <a:pt x="579" y="859"/>
                  <a:pt x="575" y="854"/>
                </a:cubicBezTo>
                <a:cubicBezTo>
                  <a:pt x="580" y="840"/>
                  <a:pt x="580" y="840"/>
                  <a:pt x="580" y="840"/>
                </a:cubicBezTo>
                <a:cubicBezTo>
                  <a:pt x="580" y="840"/>
                  <a:pt x="576" y="825"/>
                  <a:pt x="581" y="821"/>
                </a:cubicBezTo>
                <a:cubicBezTo>
                  <a:pt x="584" y="818"/>
                  <a:pt x="598" y="830"/>
                  <a:pt x="607" y="838"/>
                </a:cubicBezTo>
                <a:cubicBezTo>
                  <a:pt x="607" y="836"/>
                  <a:pt x="607" y="835"/>
                  <a:pt x="607" y="835"/>
                </a:cubicBezTo>
                <a:cubicBezTo>
                  <a:pt x="612" y="824"/>
                  <a:pt x="612" y="824"/>
                  <a:pt x="612" y="824"/>
                </a:cubicBezTo>
                <a:cubicBezTo>
                  <a:pt x="612" y="824"/>
                  <a:pt x="604" y="813"/>
                  <a:pt x="603" y="799"/>
                </a:cubicBezTo>
                <a:cubicBezTo>
                  <a:pt x="601" y="784"/>
                  <a:pt x="616" y="776"/>
                  <a:pt x="620" y="766"/>
                </a:cubicBezTo>
                <a:cubicBezTo>
                  <a:pt x="624" y="757"/>
                  <a:pt x="605" y="744"/>
                  <a:pt x="605" y="744"/>
                </a:cubicBezTo>
                <a:cubicBezTo>
                  <a:pt x="618" y="724"/>
                  <a:pt x="618" y="724"/>
                  <a:pt x="618" y="724"/>
                </a:cubicBezTo>
                <a:cubicBezTo>
                  <a:pt x="609" y="694"/>
                  <a:pt x="609" y="694"/>
                  <a:pt x="609" y="694"/>
                </a:cubicBezTo>
                <a:cubicBezTo>
                  <a:pt x="609" y="694"/>
                  <a:pt x="619" y="683"/>
                  <a:pt x="620" y="677"/>
                </a:cubicBezTo>
                <a:cubicBezTo>
                  <a:pt x="622" y="670"/>
                  <a:pt x="612" y="645"/>
                  <a:pt x="597" y="632"/>
                </a:cubicBezTo>
                <a:cubicBezTo>
                  <a:pt x="586" y="621"/>
                  <a:pt x="579" y="600"/>
                  <a:pt x="577" y="591"/>
                </a:cubicBezTo>
                <a:cubicBezTo>
                  <a:pt x="568" y="590"/>
                  <a:pt x="560" y="590"/>
                  <a:pt x="556" y="590"/>
                </a:cubicBezTo>
                <a:cubicBezTo>
                  <a:pt x="545" y="590"/>
                  <a:pt x="549" y="599"/>
                  <a:pt x="541" y="599"/>
                </a:cubicBezTo>
                <a:cubicBezTo>
                  <a:pt x="533" y="599"/>
                  <a:pt x="533" y="591"/>
                  <a:pt x="533" y="591"/>
                </a:cubicBezTo>
                <a:cubicBezTo>
                  <a:pt x="526" y="592"/>
                  <a:pt x="526" y="592"/>
                  <a:pt x="526" y="592"/>
                </a:cubicBezTo>
                <a:cubicBezTo>
                  <a:pt x="526" y="592"/>
                  <a:pt x="525" y="572"/>
                  <a:pt x="523" y="562"/>
                </a:cubicBezTo>
                <a:cubicBezTo>
                  <a:pt x="521" y="552"/>
                  <a:pt x="526" y="538"/>
                  <a:pt x="528" y="534"/>
                </a:cubicBezTo>
                <a:cubicBezTo>
                  <a:pt x="530" y="530"/>
                  <a:pt x="525" y="507"/>
                  <a:pt x="525" y="507"/>
                </a:cubicBezTo>
                <a:cubicBezTo>
                  <a:pt x="491" y="537"/>
                  <a:pt x="491" y="537"/>
                  <a:pt x="491" y="537"/>
                </a:cubicBezTo>
                <a:cubicBezTo>
                  <a:pt x="449" y="541"/>
                  <a:pt x="449" y="541"/>
                  <a:pt x="449" y="541"/>
                </a:cubicBezTo>
                <a:cubicBezTo>
                  <a:pt x="449" y="541"/>
                  <a:pt x="441" y="522"/>
                  <a:pt x="438" y="515"/>
                </a:cubicBezTo>
                <a:cubicBezTo>
                  <a:pt x="435" y="508"/>
                  <a:pt x="399" y="509"/>
                  <a:pt x="399" y="509"/>
                </a:cubicBezTo>
                <a:cubicBezTo>
                  <a:pt x="399" y="509"/>
                  <a:pt x="414" y="496"/>
                  <a:pt x="416" y="491"/>
                </a:cubicBezTo>
                <a:cubicBezTo>
                  <a:pt x="418" y="486"/>
                  <a:pt x="396" y="471"/>
                  <a:pt x="391" y="465"/>
                </a:cubicBezTo>
                <a:cubicBezTo>
                  <a:pt x="386" y="459"/>
                  <a:pt x="373" y="438"/>
                  <a:pt x="373" y="438"/>
                </a:cubicBezTo>
                <a:cubicBezTo>
                  <a:pt x="371" y="420"/>
                  <a:pt x="371" y="420"/>
                  <a:pt x="371" y="420"/>
                </a:cubicBezTo>
                <a:cubicBezTo>
                  <a:pt x="371" y="420"/>
                  <a:pt x="356" y="414"/>
                  <a:pt x="356" y="409"/>
                </a:cubicBezTo>
                <a:cubicBezTo>
                  <a:pt x="356" y="404"/>
                  <a:pt x="371" y="396"/>
                  <a:pt x="371" y="396"/>
                </a:cubicBezTo>
                <a:cubicBezTo>
                  <a:pt x="365" y="392"/>
                  <a:pt x="365" y="392"/>
                  <a:pt x="365" y="392"/>
                </a:cubicBezTo>
                <a:cubicBezTo>
                  <a:pt x="365" y="392"/>
                  <a:pt x="360" y="378"/>
                  <a:pt x="368" y="370"/>
                </a:cubicBezTo>
                <a:cubicBezTo>
                  <a:pt x="376" y="362"/>
                  <a:pt x="389" y="345"/>
                  <a:pt x="395" y="354"/>
                </a:cubicBezTo>
                <a:cubicBezTo>
                  <a:pt x="401" y="363"/>
                  <a:pt x="391" y="338"/>
                  <a:pt x="389" y="331"/>
                </a:cubicBezTo>
                <a:cubicBezTo>
                  <a:pt x="387" y="324"/>
                  <a:pt x="402" y="315"/>
                  <a:pt x="402" y="315"/>
                </a:cubicBezTo>
                <a:cubicBezTo>
                  <a:pt x="403" y="277"/>
                  <a:pt x="403" y="277"/>
                  <a:pt x="403" y="277"/>
                </a:cubicBezTo>
                <a:cubicBezTo>
                  <a:pt x="419" y="277"/>
                  <a:pt x="419" y="277"/>
                  <a:pt x="419" y="277"/>
                </a:cubicBezTo>
                <a:cubicBezTo>
                  <a:pt x="419" y="277"/>
                  <a:pt x="420" y="269"/>
                  <a:pt x="422" y="265"/>
                </a:cubicBezTo>
                <a:cubicBezTo>
                  <a:pt x="424" y="261"/>
                  <a:pt x="450" y="244"/>
                  <a:pt x="450" y="244"/>
                </a:cubicBezTo>
                <a:cubicBezTo>
                  <a:pt x="471" y="244"/>
                  <a:pt x="471" y="244"/>
                  <a:pt x="471" y="244"/>
                </a:cubicBezTo>
                <a:cubicBezTo>
                  <a:pt x="473" y="237"/>
                  <a:pt x="473" y="237"/>
                  <a:pt x="473" y="237"/>
                </a:cubicBezTo>
                <a:cubicBezTo>
                  <a:pt x="492" y="240"/>
                  <a:pt x="492" y="240"/>
                  <a:pt x="492" y="240"/>
                </a:cubicBezTo>
                <a:cubicBezTo>
                  <a:pt x="492" y="240"/>
                  <a:pt x="503" y="225"/>
                  <a:pt x="513" y="224"/>
                </a:cubicBezTo>
                <a:cubicBezTo>
                  <a:pt x="523" y="223"/>
                  <a:pt x="527" y="236"/>
                  <a:pt x="527" y="236"/>
                </a:cubicBezTo>
                <a:cubicBezTo>
                  <a:pt x="527" y="236"/>
                  <a:pt x="534" y="239"/>
                  <a:pt x="539" y="236"/>
                </a:cubicBezTo>
                <a:cubicBezTo>
                  <a:pt x="541" y="235"/>
                  <a:pt x="542" y="231"/>
                  <a:pt x="543" y="227"/>
                </a:cubicBezTo>
                <a:cubicBezTo>
                  <a:pt x="532" y="223"/>
                  <a:pt x="532" y="223"/>
                  <a:pt x="532" y="223"/>
                </a:cubicBezTo>
                <a:cubicBezTo>
                  <a:pt x="526" y="207"/>
                  <a:pt x="526" y="207"/>
                  <a:pt x="526" y="207"/>
                </a:cubicBezTo>
                <a:cubicBezTo>
                  <a:pt x="526" y="207"/>
                  <a:pt x="512" y="212"/>
                  <a:pt x="509" y="206"/>
                </a:cubicBezTo>
                <a:cubicBezTo>
                  <a:pt x="506" y="201"/>
                  <a:pt x="515" y="171"/>
                  <a:pt x="520" y="171"/>
                </a:cubicBezTo>
                <a:cubicBezTo>
                  <a:pt x="525" y="171"/>
                  <a:pt x="533" y="163"/>
                  <a:pt x="533" y="148"/>
                </a:cubicBezTo>
                <a:cubicBezTo>
                  <a:pt x="533" y="134"/>
                  <a:pt x="505" y="135"/>
                  <a:pt x="505" y="135"/>
                </a:cubicBezTo>
                <a:cubicBezTo>
                  <a:pt x="505" y="135"/>
                  <a:pt x="497" y="123"/>
                  <a:pt x="493" y="122"/>
                </a:cubicBezTo>
                <a:cubicBezTo>
                  <a:pt x="489" y="121"/>
                  <a:pt x="481" y="130"/>
                  <a:pt x="472" y="130"/>
                </a:cubicBezTo>
                <a:cubicBezTo>
                  <a:pt x="464" y="130"/>
                  <a:pt x="463" y="123"/>
                  <a:pt x="449" y="120"/>
                </a:cubicBezTo>
                <a:cubicBezTo>
                  <a:pt x="435" y="117"/>
                  <a:pt x="434" y="138"/>
                  <a:pt x="434" y="138"/>
                </a:cubicBezTo>
                <a:cubicBezTo>
                  <a:pt x="434" y="138"/>
                  <a:pt x="412" y="138"/>
                  <a:pt x="393" y="133"/>
                </a:cubicBezTo>
                <a:cubicBezTo>
                  <a:pt x="374" y="128"/>
                  <a:pt x="389" y="113"/>
                  <a:pt x="388" y="106"/>
                </a:cubicBezTo>
                <a:cubicBezTo>
                  <a:pt x="387" y="98"/>
                  <a:pt x="369" y="97"/>
                  <a:pt x="369" y="97"/>
                </a:cubicBezTo>
                <a:cubicBezTo>
                  <a:pt x="369" y="97"/>
                  <a:pt x="367" y="79"/>
                  <a:pt x="364" y="73"/>
                </a:cubicBezTo>
                <a:cubicBezTo>
                  <a:pt x="362" y="67"/>
                  <a:pt x="354" y="70"/>
                  <a:pt x="354" y="70"/>
                </a:cubicBezTo>
                <a:cubicBezTo>
                  <a:pt x="343" y="57"/>
                  <a:pt x="343" y="57"/>
                  <a:pt x="343" y="57"/>
                </a:cubicBezTo>
                <a:cubicBezTo>
                  <a:pt x="335" y="57"/>
                  <a:pt x="335" y="57"/>
                  <a:pt x="335" y="57"/>
                </a:cubicBezTo>
                <a:cubicBezTo>
                  <a:pt x="327" y="33"/>
                  <a:pt x="327" y="33"/>
                  <a:pt x="327" y="33"/>
                </a:cubicBezTo>
                <a:cubicBezTo>
                  <a:pt x="327" y="33"/>
                  <a:pt x="297" y="9"/>
                  <a:pt x="290" y="5"/>
                </a:cubicBezTo>
                <a:cubicBezTo>
                  <a:pt x="284" y="1"/>
                  <a:pt x="274" y="1"/>
                  <a:pt x="264" y="0"/>
                </a:cubicBezTo>
                <a:cubicBezTo>
                  <a:pt x="264" y="0"/>
                  <a:pt x="264" y="0"/>
                  <a:pt x="264" y="0"/>
                </a:cubicBezTo>
                <a:cubicBezTo>
                  <a:pt x="269" y="0"/>
                  <a:pt x="273" y="1"/>
                  <a:pt x="278" y="1"/>
                </a:cubicBezTo>
                <a:cubicBezTo>
                  <a:pt x="279" y="19"/>
                  <a:pt x="268" y="19"/>
                  <a:pt x="268" y="19"/>
                </a:cubicBezTo>
                <a:cubicBezTo>
                  <a:pt x="284" y="31"/>
                  <a:pt x="284" y="31"/>
                  <a:pt x="284" y="31"/>
                </a:cubicBezTo>
                <a:cubicBezTo>
                  <a:pt x="287" y="53"/>
                  <a:pt x="287" y="53"/>
                  <a:pt x="287" y="53"/>
                </a:cubicBezTo>
                <a:cubicBezTo>
                  <a:pt x="277" y="58"/>
                  <a:pt x="277" y="58"/>
                  <a:pt x="277" y="58"/>
                </a:cubicBezTo>
                <a:cubicBezTo>
                  <a:pt x="269" y="87"/>
                  <a:pt x="269" y="87"/>
                  <a:pt x="269" y="87"/>
                </a:cubicBezTo>
                <a:cubicBezTo>
                  <a:pt x="269" y="87"/>
                  <a:pt x="241" y="128"/>
                  <a:pt x="218" y="143"/>
                </a:cubicBezTo>
                <a:cubicBezTo>
                  <a:pt x="195" y="157"/>
                  <a:pt x="174" y="157"/>
                  <a:pt x="161" y="168"/>
                </a:cubicBezTo>
                <a:cubicBezTo>
                  <a:pt x="147" y="179"/>
                  <a:pt x="147" y="186"/>
                  <a:pt x="147" y="186"/>
                </a:cubicBezTo>
                <a:cubicBezTo>
                  <a:pt x="139" y="189"/>
                  <a:pt x="139" y="189"/>
                  <a:pt x="139" y="189"/>
                </a:cubicBezTo>
                <a:cubicBezTo>
                  <a:pt x="142" y="201"/>
                  <a:pt x="142" y="201"/>
                  <a:pt x="142" y="201"/>
                </a:cubicBezTo>
                <a:cubicBezTo>
                  <a:pt x="142" y="201"/>
                  <a:pt x="134" y="206"/>
                  <a:pt x="132" y="216"/>
                </a:cubicBezTo>
                <a:cubicBezTo>
                  <a:pt x="131" y="225"/>
                  <a:pt x="128" y="252"/>
                  <a:pt x="128" y="252"/>
                </a:cubicBezTo>
                <a:cubicBezTo>
                  <a:pt x="128" y="252"/>
                  <a:pt x="119" y="254"/>
                  <a:pt x="115" y="256"/>
                </a:cubicBezTo>
                <a:cubicBezTo>
                  <a:pt x="111" y="259"/>
                  <a:pt x="116" y="270"/>
                  <a:pt x="103" y="270"/>
                </a:cubicBezTo>
                <a:cubicBezTo>
                  <a:pt x="89" y="270"/>
                  <a:pt x="93" y="246"/>
                  <a:pt x="88" y="241"/>
                </a:cubicBezTo>
                <a:cubicBezTo>
                  <a:pt x="82" y="237"/>
                  <a:pt x="69" y="243"/>
                  <a:pt x="69" y="243"/>
                </a:cubicBezTo>
                <a:cubicBezTo>
                  <a:pt x="60" y="232"/>
                  <a:pt x="60" y="232"/>
                  <a:pt x="60" y="232"/>
                </a:cubicBezTo>
                <a:cubicBezTo>
                  <a:pt x="60" y="232"/>
                  <a:pt x="50" y="250"/>
                  <a:pt x="40" y="246"/>
                </a:cubicBezTo>
                <a:cubicBezTo>
                  <a:pt x="31" y="241"/>
                  <a:pt x="47" y="232"/>
                  <a:pt x="47" y="232"/>
                </a:cubicBezTo>
                <a:cubicBezTo>
                  <a:pt x="37" y="224"/>
                  <a:pt x="37" y="224"/>
                  <a:pt x="37" y="224"/>
                </a:cubicBezTo>
                <a:cubicBezTo>
                  <a:pt x="37" y="224"/>
                  <a:pt x="50" y="212"/>
                  <a:pt x="58" y="203"/>
                </a:cubicBezTo>
                <a:cubicBezTo>
                  <a:pt x="67" y="194"/>
                  <a:pt x="43" y="188"/>
                  <a:pt x="43" y="188"/>
                </a:cubicBezTo>
                <a:cubicBezTo>
                  <a:pt x="43" y="188"/>
                  <a:pt x="17" y="216"/>
                  <a:pt x="9" y="223"/>
                </a:cubicBezTo>
                <a:cubicBezTo>
                  <a:pt x="1" y="230"/>
                  <a:pt x="0" y="241"/>
                  <a:pt x="0" y="254"/>
                </a:cubicBezTo>
                <a:cubicBezTo>
                  <a:pt x="0" y="267"/>
                  <a:pt x="12" y="264"/>
                  <a:pt x="12" y="264"/>
                </a:cubicBezTo>
                <a:cubicBezTo>
                  <a:pt x="9" y="282"/>
                  <a:pt x="9" y="282"/>
                  <a:pt x="9" y="282"/>
                </a:cubicBezTo>
                <a:cubicBezTo>
                  <a:pt x="9" y="282"/>
                  <a:pt x="26" y="292"/>
                  <a:pt x="27" y="304"/>
                </a:cubicBezTo>
                <a:cubicBezTo>
                  <a:pt x="28" y="316"/>
                  <a:pt x="8" y="317"/>
                  <a:pt x="8" y="331"/>
                </a:cubicBezTo>
                <a:cubicBezTo>
                  <a:pt x="8" y="345"/>
                  <a:pt x="42" y="347"/>
                  <a:pt x="51" y="352"/>
                </a:cubicBezTo>
                <a:cubicBezTo>
                  <a:pt x="59" y="357"/>
                  <a:pt x="82" y="389"/>
                  <a:pt x="85" y="394"/>
                </a:cubicBezTo>
                <a:cubicBezTo>
                  <a:pt x="87" y="398"/>
                  <a:pt x="99" y="418"/>
                  <a:pt x="99" y="424"/>
                </a:cubicBezTo>
                <a:cubicBezTo>
                  <a:pt x="99" y="430"/>
                  <a:pt x="123" y="456"/>
                  <a:pt x="126" y="462"/>
                </a:cubicBezTo>
                <a:cubicBezTo>
                  <a:pt x="130" y="468"/>
                  <a:pt x="164" y="522"/>
                  <a:pt x="164" y="522"/>
                </a:cubicBezTo>
                <a:cubicBezTo>
                  <a:pt x="169" y="547"/>
                  <a:pt x="169" y="547"/>
                  <a:pt x="169" y="547"/>
                </a:cubicBezTo>
                <a:cubicBezTo>
                  <a:pt x="169" y="547"/>
                  <a:pt x="197" y="602"/>
                  <a:pt x="197" y="609"/>
                </a:cubicBezTo>
                <a:cubicBezTo>
                  <a:pt x="197" y="616"/>
                  <a:pt x="205" y="616"/>
                  <a:pt x="214" y="622"/>
                </a:cubicBezTo>
                <a:cubicBezTo>
                  <a:pt x="222" y="628"/>
                  <a:pt x="218" y="635"/>
                  <a:pt x="220" y="647"/>
                </a:cubicBezTo>
                <a:cubicBezTo>
                  <a:pt x="221" y="658"/>
                  <a:pt x="255" y="699"/>
                  <a:pt x="267" y="715"/>
                </a:cubicBezTo>
                <a:cubicBezTo>
                  <a:pt x="279" y="732"/>
                  <a:pt x="270" y="754"/>
                  <a:pt x="270" y="762"/>
                </a:cubicBezTo>
                <a:cubicBezTo>
                  <a:pt x="270" y="771"/>
                  <a:pt x="293" y="796"/>
                  <a:pt x="304" y="803"/>
                </a:cubicBezTo>
                <a:cubicBezTo>
                  <a:pt x="314" y="810"/>
                  <a:pt x="324" y="826"/>
                  <a:pt x="332" y="835"/>
                </a:cubicBezTo>
                <a:cubicBezTo>
                  <a:pt x="340" y="843"/>
                  <a:pt x="386" y="861"/>
                  <a:pt x="400" y="869"/>
                </a:cubicBezTo>
                <a:cubicBezTo>
                  <a:pt x="415" y="877"/>
                  <a:pt x="442" y="883"/>
                  <a:pt x="463" y="901"/>
                </a:cubicBezTo>
                <a:cubicBezTo>
                  <a:pt x="484" y="919"/>
                  <a:pt x="516" y="939"/>
                  <a:pt x="516" y="939"/>
                </a:cubicBezTo>
                <a:cubicBezTo>
                  <a:pt x="522" y="954"/>
                  <a:pt x="522" y="954"/>
                  <a:pt x="522" y="954"/>
                </a:cubicBezTo>
                <a:cubicBezTo>
                  <a:pt x="522" y="954"/>
                  <a:pt x="533" y="962"/>
                  <a:pt x="540" y="968"/>
                </a:cubicBezTo>
                <a:cubicBezTo>
                  <a:pt x="547" y="974"/>
                  <a:pt x="574" y="992"/>
                  <a:pt x="574" y="992"/>
                </a:cubicBezTo>
                <a:cubicBezTo>
                  <a:pt x="574" y="993"/>
                  <a:pt x="574" y="993"/>
                  <a:pt x="574" y="993"/>
                </a:cubicBezTo>
                <a:cubicBezTo>
                  <a:pt x="580" y="989"/>
                  <a:pt x="589" y="983"/>
                  <a:pt x="596" y="977"/>
                </a:cubicBezTo>
                <a:cubicBezTo>
                  <a:pt x="608" y="968"/>
                  <a:pt x="596" y="954"/>
                  <a:pt x="596" y="954"/>
                </a:cubicBezTo>
                <a:cubicBezTo>
                  <a:pt x="608" y="946"/>
                  <a:pt x="608" y="946"/>
                  <a:pt x="608" y="946"/>
                </a:cubicBezTo>
                <a:cubicBezTo>
                  <a:pt x="601" y="929"/>
                  <a:pt x="601" y="929"/>
                  <a:pt x="601" y="929"/>
                </a:cubicBezTo>
                <a:cubicBezTo>
                  <a:pt x="601" y="929"/>
                  <a:pt x="611" y="919"/>
                  <a:pt x="620" y="912"/>
                </a:cubicBezTo>
                <a:cubicBezTo>
                  <a:pt x="626" y="908"/>
                  <a:pt x="629" y="897"/>
                  <a:pt x="630" y="889"/>
                </a:cubicBezTo>
                <a:lnTo>
                  <a:pt x="622" y="88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8" name="Freeform 165"/>
          <p:cNvSpPr>
            <a:spLocks noChangeAspect="1" noEditPoints="1"/>
          </p:cNvSpPr>
          <p:nvPr/>
        </p:nvSpPr>
        <p:spPr bwMode="gray">
          <a:xfrm>
            <a:off x="2284413" y="4821238"/>
            <a:ext cx="346075" cy="439737"/>
          </a:xfrm>
          <a:custGeom>
            <a:avLst/>
            <a:gdLst>
              <a:gd name="T0" fmla="*/ 1 w 604"/>
              <a:gd name="T1" fmla="*/ 70 h 712"/>
              <a:gd name="T2" fmla="*/ 599 w 604"/>
              <a:gd name="T3" fmla="*/ 500 h 712"/>
              <a:gd name="T4" fmla="*/ 584 w 604"/>
              <a:gd name="T5" fmla="*/ 421 h 712"/>
              <a:gd name="T6" fmla="*/ 561 w 604"/>
              <a:gd name="T7" fmla="*/ 361 h 712"/>
              <a:gd name="T8" fmla="*/ 468 w 604"/>
              <a:gd name="T9" fmla="*/ 314 h 712"/>
              <a:gd name="T10" fmla="*/ 463 w 604"/>
              <a:gd name="T11" fmla="*/ 290 h 712"/>
              <a:gd name="T12" fmla="*/ 450 w 604"/>
              <a:gd name="T13" fmla="*/ 250 h 712"/>
              <a:gd name="T14" fmla="*/ 418 w 604"/>
              <a:gd name="T15" fmla="*/ 209 h 712"/>
              <a:gd name="T16" fmla="*/ 367 w 604"/>
              <a:gd name="T17" fmla="*/ 190 h 712"/>
              <a:gd name="T18" fmla="*/ 320 w 604"/>
              <a:gd name="T19" fmla="*/ 163 h 712"/>
              <a:gd name="T20" fmla="*/ 290 w 604"/>
              <a:gd name="T21" fmla="*/ 152 h 712"/>
              <a:gd name="T22" fmla="*/ 258 w 604"/>
              <a:gd name="T23" fmla="*/ 153 h 712"/>
              <a:gd name="T24" fmla="*/ 230 w 604"/>
              <a:gd name="T25" fmla="*/ 130 h 712"/>
              <a:gd name="T26" fmla="*/ 210 w 604"/>
              <a:gd name="T27" fmla="*/ 97 h 712"/>
              <a:gd name="T28" fmla="*/ 200 w 604"/>
              <a:gd name="T29" fmla="*/ 52 h 712"/>
              <a:gd name="T30" fmla="*/ 211 w 604"/>
              <a:gd name="T31" fmla="*/ 4 h 712"/>
              <a:gd name="T32" fmla="*/ 183 w 604"/>
              <a:gd name="T33" fmla="*/ 6 h 712"/>
              <a:gd name="T34" fmla="*/ 151 w 604"/>
              <a:gd name="T35" fmla="*/ 13 h 712"/>
              <a:gd name="T36" fmla="*/ 104 w 604"/>
              <a:gd name="T37" fmla="*/ 38 h 712"/>
              <a:gd name="T38" fmla="*/ 76 w 604"/>
              <a:gd name="T39" fmla="*/ 57 h 712"/>
              <a:gd name="T40" fmla="*/ 50 w 604"/>
              <a:gd name="T41" fmla="*/ 81 h 712"/>
              <a:gd name="T42" fmla="*/ 9 w 604"/>
              <a:gd name="T43" fmla="*/ 71 h 712"/>
              <a:gd name="T44" fmla="*/ 52 w 604"/>
              <a:gd name="T45" fmla="*/ 157 h 712"/>
              <a:gd name="T46" fmla="*/ 50 w 604"/>
              <a:gd name="T47" fmla="*/ 204 h 712"/>
              <a:gd name="T48" fmla="*/ 52 w 604"/>
              <a:gd name="T49" fmla="*/ 246 h 712"/>
              <a:gd name="T50" fmla="*/ 44 w 604"/>
              <a:gd name="T51" fmla="*/ 304 h 712"/>
              <a:gd name="T52" fmla="*/ 39 w 604"/>
              <a:gd name="T53" fmla="*/ 318 h 712"/>
              <a:gd name="T54" fmla="*/ 62 w 604"/>
              <a:gd name="T55" fmla="*/ 339 h 712"/>
              <a:gd name="T56" fmla="*/ 76 w 604"/>
              <a:gd name="T57" fmla="*/ 359 h 712"/>
              <a:gd name="T58" fmla="*/ 62 w 604"/>
              <a:gd name="T59" fmla="*/ 369 h 712"/>
              <a:gd name="T60" fmla="*/ 33 w 604"/>
              <a:gd name="T61" fmla="*/ 409 h 712"/>
              <a:gd name="T62" fmla="*/ 39 w 604"/>
              <a:gd name="T63" fmla="*/ 427 h 712"/>
              <a:gd name="T64" fmla="*/ 64 w 604"/>
              <a:gd name="T65" fmla="*/ 449 h 712"/>
              <a:gd name="T66" fmla="*/ 105 w 604"/>
              <a:gd name="T67" fmla="*/ 525 h 712"/>
              <a:gd name="T68" fmla="*/ 104 w 604"/>
              <a:gd name="T69" fmla="*/ 554 h 712"/>
              <a:gd name="T70" fmla="*/ 102 w 604"/>
              <a:gd name="T71" fmla="*/ 588 h 712"/>
              <a:gd name="T72" fmla="*/ 134 w 604"/>
              <a:gd name="T73" fmla="*/ 627 h 712"/>
              <a:gd name="T74" fmla="*/ 147 w 604"/>
              <a:gd name="T75" fmla="*/ 684 h 712"/>
              <a:gd name="T76" fmla="*/ 188 w 604"/>
              <a:gd name="T77" fmla="*/ 708 h 712"/>
              <a:gd name="T78" fmla="*/ 199 w 604"/>
              <a:gd name="T79" fmla="*/ 691 h 712"/>
              <a:gd name="T80" fmla="*/ 214 w 604"/>
              <a:gd name="T81" fmla="*/ 674 h 712"/>
              <a:gd name="T82" fmla="*/ 241 w 604"/>
              <a:gd name="T83" fmla="*/ 670 h 712"/>
              <a:gd name="T84" fmla="*/ 318 w 604"/>
              <a:gd name="T85" fmla="*/ 707 h 712"/>
              <a:gd name="T86" fmla="*/ 374 w 604"/>
              <a:gd name="T87" fmla="*/ 664 h 712"/>
              <a:gd name="T88" fmla="*/ 403 w 604"/>
              <a:gd name="T89" fmla="*/ 607 h 712"/>
              <a:gd name="T90" fmla="*/ 413 w 604"/>
              <a:gd name="T91" fmla="*/ 558 h 712"/>
              <a:gd name="T92" fmla="*/ 486 w 604"/>
              <a:gd name="T93" fmla="*/ 527 h 712"/>
              <a:gd name="T94" fmla="*/ 574 w 604"/>
              <a:gd name="T95" fmla="*/ 546 h 712"/>
              <a:gd name="T96" fmla="*/ 602 w 604"/>
              <a:gd name="T97" fmla="*/ 555 h 712"/>
              <a:gd name="T98" fmla="*/ 603 w 604"/>
              <a:gd name="T99" fmla="*/ 5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712">
                <a:moveTo>
                  <a:pt x="0" y="70"/>
                </a:moveTo>
                <a:cubicBezTo>
                  <a:pt x="1" y="70"/>
                  <a:pt x="1" y="70"/>
                  <a:pt x="1" y="70"/>
                </a:cubicBezTo>
                <a:cubicBezTo>
                  <a:pt x="1" y="70"/>
                  <a:pt x="1" y="70"/>
                  <a:pt x="0" y="70"/>
                </a:cubicBezTo>
                <a:close/>
                <a:moveTo>
                  <a:pt x="599" y="500"/>
                </a:moveTo>
                <a:cubicBezTo>
                  <a:pt x="599" y="500"/>
                  <a:pt x="604" y="474"/>
                  <a:pt x="604" y="460"/>
                </a:cubicBezTo>
                <a:cubicBezTo>
                  <a:pt x="604" y="446"/>
                  <a:pt x="595" y="428"/>
                  <a:pt x="584" y="421"/>
                </a:cubicBezTo>
                <a:cubicBezTo>
                  <a:pt x="573" y="414"/>
                  <a:pt x="564" y="413"/>
                  <a:pt x="557" y="404"/>
                </a:cubicBezTo>
                <a:cubicBezTo>
                  <a:pt x="550" y="395"/>
                  <a:pt x="561" y="361"/>
                  <a:pt x="561" y="361"/>
                </a:cubicBezTo>
                <a:cubicBezTo>
                  <a:pt x="561" y="361"/>
                  <a:pt x="484" y="363"/>
                  <a:pt x="471" y="354"/>
                </a:cubicBezTo>
                <a:cubicBezTo>
                  <a:pt x="458" y="345"/>
                  <a:pt x="468" y="314"/>
                  <a:pt x="468" y="314"/>
                </a:cubicBezTo>
                <a:cubicBezTo>
                  <a:pt x="468" y="314"/>
                  <a:pt x="452" y="300"/>
                  <a:pt x="450" y="294"/>
                </a:cubicBezTo>
                <a:cubicBezTo>
                  <a:pt x="448" y="288"/>
                  <a:pt x="463" y="290"/>
                  <a:pt x="463" y="290"/>
                </a:cubicBezTo>
                <a:cubicBezTo>
                  <a:pt x="461" y="269"/>
                  <a:pt x="461" y="269"/>
                  <a:pt x="461" y="269"/>
                </a:cubicBezTo>
                <a:cubicBezTo>
                  <a:pt x="461" y="269"/>
                  <a:pt x="454" y="257"/>
                  <a:pt x="450" y="250"/>
                </a:cubicBezTo>
                <a:cubicBezTo>
                  <a:pt x="446" y="243"/>
                  <a:pt x="451" y="240"/>
                  <a:pt x="450" y="230"/>
                </a:cubicBezTo>
                <a:cubicBezTo>
                  <a:pt x="449" y="220"/>
                  <a:pt x="429" y="211"/>
                  <a:pt x="418" y="209"/>
                </a:cubicBezTo>
                <a:cubicBezTo>
                  <a:pt x="407" y="207"/>
                  <a:pt x="396" y="212"/>
                  <a:pt x="386" y="211"/>
                </a:cubicBezTo>
                <a:cubicBezTo>
                  <a:pt x="376" y="210"/>
                  <a:pt x="367" y="190"/>
                  <a:pt x="367" y="190"/>
                </a:cubicBezTo>
                <a:cubicBezTo>
                  <a:pt x="367" y="190"/>
                  <a:pt x="351" y="189"/>
                  <a:pt x="340" y="184"/>
                </a:cubicBezTo>
                <a:cubicBezTo>
                  <a:pt x="329" y="179"/>
                  <a:pt x="321" y="167"/>
                  <a:pt x="320" y="163"/>
                </a:cubicBezTo>
                <a:cubicBezTo>
                  <a:pt x="319" y="159"/>
                  <a:pt x="312" y="166"/>
                  <a:pt x="304" y="166"/>
                </a:cubicBezTo>
                <a:cubicBezTo>
                  <a:pt x="296" y="166"/>
                  <a:pt x="290" y="152"/>
                  <a:pt x="290" y="152"/>
                </a:cubicBezTo>
                <a:cubicBezTo>
                  <a:pt x="290" y="152"/>
                  <a:pt x="280" y="159"/>
                  <a:pt x="276" y="158"/>
                </a:cubicBezTo>
                <a:cubicBezTo>
                  <a:pt x="272" y="157"/>
                  <a:pt x="268" y="157"/>
                  <a:pt x="258" y="153"/>
                </a:cubicBezTo>
                <a:cubicBezTo>
                  <a:pt x="248" y="149"/>
                  <a:pt x="252" y="138"/>
                  <a:pt x="249" y="133"/>
                </a:cubicBezTo>
                <a:cubicBezTo>
                  <a:pt x="246" y="128"/>
                  <a:pt x="230" y="130"/>
                  <a:pt x="230" y="130"/>
                </a:cubicBezTo>
                <a:cubicBezTo>
                  <a:pt x="224" y="110"/>
                  <a:pt x="224" y="110"/>
                  <a:pt x="224" y="110"/>
                </a:cubicBezTo>
                <a:cubicBezTo>
                  <a:pt x="224" y="110"/>
                  <a:pt x="217" y="106"/>
                  <a:pt x="210" y="97"/>
                </a:cubicBezTo>
                <a:cubicBezTo>
                  <a:pt x="203" y="88"/>
                  <a:pt x="210" y="82"/>
                  <a:pt x="210" y="73"/>
                </a:cubicBezTo>
                <a:cubicBezTo>
                  <a:pt x="210" y="64"/>
                  <a:pt x="201" y="56"/>
                  <a:pt x="200" y="52"/>
                </a:cubicBezTo>
                <a:cubicBezTo>
                  <a:pt x="199" y="48"/>
                  <a:pt x="207" y="35"/>
                  <a:pt x="207" y="35"/>
                </a:cubicBezTo>
                <a:cubicBezTo>
                  <a:pt x="207" y="35"/>
                  <a:pt x="215" y="8"/>
                  <a:pt x="211" y="4"/>
                </a:cubicBezTo>
                <a:cubicBezTo>
                  <a:pt x="207" y="0"/>
                  <a:pt x="194" y="8"/>
                  <a:pt x="193" y="12"/>
                </a:cubicBezTo>
                <a:cubicBezTo>
                  <a:pt x="192" y="16"/>
                  <a:pt x="183" y="6"/>
                  <a:pt x="183" y="6"/>
                </a:cubicBezTo>
                <a:cubicBezTo>
                  <a:pt x="174" y="14"/>
                  <a:pt x="174" y="14"/>
                  <a:pt x="174" y="14"/>
                </a:cubicBezTo>
                <a:cubicBezTo>
                  <a:pt x="174" y="14"/>
                  <a:pt x="164" y="13"/>
                  <a:pt x="151" y="13"/>
                </a:cubicBezTo>
                <a:cubicBezTo>
                  <a:pt x="138" y="13"/>
                  <a:pt x="128" y="39"/>
                  <a:pt x="128" y="39"/>
                </a:cubicBezTo>
                <a:cubicBezTo>
                  <a:pt x="104" y="38"/>
                  <a:pt x="104" y="38"/>
                  <a:pt x="104" y="38"/>
                </a:cubicBezTo>
                <a:cubicBezTo>
                  <a:pt x="100" y="56"/>
                  <a:pt x="100" y="56"/>
                  <a:pt x="100" y="56"/>
                </a:cubicBezTo>
                <a:cubicBezTo>
                  <a:pt x="76" y="57"/>
                  <a:pt x="76" y="57"/>
                  <a:pt x="76" y="57"/>
                </a:cubicBezTo>
                <a:cubicBezTo>
                  <a:pt x="71" y="69"/>
                  <a:pt x="71" y="69"/>
                  <a:pt x="71" y="69"/>
                </a:cubicBezTo>
                <a:cubicBezTo>
                  <a:pt x="71" y="69"/>
                  <a:pt x="63" y="78"/>
                  <a:pt x="50" y="81"/>
                </a:cubicBezTo>
                <a:cubicBezTo>
                  <a:pt x="37" y="84"/>
                  <a:pt x="34" y="73"/>
                  <a:pt x="34" y="73"/>
                </a:cubicBezTo>
                <a:cubicBezTo>
                  <a:pt x="34" y="73"/>
                  <a:pt x="21" y="72"/>
                  <a:pt x="9" y="71"/>
                </a:cubicBezTo>
                <a:cubicBezTo>
                  <a:pt x="11" y="80"/>
                  <a:pt x="18" y="101"/>
                  <a:pt x="29" y="112"/>
                </a:cubicBezTo>
                <a:cubicBezTo>
                  <a:pt x="44" y="125"/>
                  <a:pt x="54" y="150"/>
                  <a:pt x="52" y="157"/>
                </a:cubicBezTo>
                <a:cubicBezTo>
                  <a:pt x="51" y="163"/>
                  <a:pt x="41" y="174"/>
                  <a:pt x="41" y="174"/>
                </a:cubicBezTo>
                <a:cubicBezTo>
                  <a:pt x="50" y="204"/>
                  <a:pt x="50" y="204"/>
                  <a:pt x="50" y="204"/>
                </a:cubicBezTo>
                <a:cubicBezTo>
                  <a:pt x="37" y="224"/>
                  <a:pt x="37" y="224"/>
                  <a:pt x="37" y="224"/>
                </a:cubicBezTo>
                <a:cubicBezTo>
                  <a:pt x="37" y="224"/>
                  <a:pt x="56" y="237"/>
                  <a:pt x="52" y="246"/>
                </a:cubicBezTo>
                <a:cubicBezTo>
                  <a:pt x="48" y="256"/>
                  <a:pt x="33" y="264"/>
                  <a:pt x="35" y="279"/>
                </a:cubicBezTo>
                <a:cubicBezTo>
                  <a:pt x="36" y="293"/>
                  <a:pt x="44" y="304"/>
                  <a:pt x="44" y="304"/>
                </a:cubicBezTo>
                <a:cubicBezTo>
                  <a:pt x="39" y="315"/>
                  <a:pt x="39" y="315"/>
                  <a:pt x="39" y="315"/>
                </a:cubicBezTo>
                <a:cubicBezTo>
                  <a:pt x="39" y="315"/>
                  <a:pt x="39" y="316"/>
                  <a:pt x="39" y="318"/>
                </a:cubicBezTo>
                <a:cubicBezTo>
                  <a:pt x="44" y="322"/>
                  <a:pt x="47" y="326"/>
                  <a:pt x="47" y="326"/>
                </a:cubicBezTo>
                <a:cubicBezTo>
                  <a:pt x="62" y="339"/>
                  <a:pt x="62" y="339"/>
                  <a:pt x="62" y="339"/>
                </a:cubicBezTo>
                <a:cubicBezTo>
                  <a:pt x="63" y="351"/>
                  <a:pt x="63" y="351"/>
                  <a:pt x="63" y="351"/>
                </a:cubicBezTo>
                <a:cubicBezTo>
                  <a:pt x="76" y="359"/>
                  <a:pt x="76" y="359"/>
                  <a:pt x="76" y="359"/>
                </a:cubicBezTo>
                <a:cubicBezTo>
                  <a:pt x="68" y="376"/>
                  <a:pt x="68" y="376"/>
                  <a:pt x="68" y="376"/>
                </a:cubicBezTo>
                <a:cubicBezTo>
                  <a:pt x="62" y="369"/>
                  <a:pt x="62" y="369"/>
                  <a:pt x="62" y="369"/>
                </a:cubicBezTo>
                <a:cubicBezTo>
                  <a:pt x="61" y="377"/>
                  <a:pt x="58" y="388"/>
                  <a:pt x="52" y="392"/>
                </a:cubicBezTo>
                <a:cubicBezTo>
                  <a:pt x="43" y="399"/>
                  <a:pt x="33" y="409"/>
                  <a:pt x="33" y="409"/>
                </a:cubicBezTo>
                <a:cubicBezTo>
                  <a:pt x="40" y="426"/>
                  <a:pt x="40" y="426"/>
                  <a:pt x="40" y="426"/>
                </a:cubicBezTo>
                <a:cubicBezTo>
                  <a:pt x="39" y="427"/>
                  <a:pt x="39" y="427"/>
                  <a:pt x="39" y="427"/>
                </a:cubicBezTo>
                <a:cubicBezTo>
                  <a:pt x="50" y="449"/>
                  <a:pt x="50" y="449"/>
                  <a:pt x="50" y="449"/>
                </a:cubicBezTo>
                <a:cubicBezTo>
                  <a:pt x="64" y="449"/>
                  <a:pt x="64" y="449"/>
                  <a:pt x="64" y="449"/>
                </a:cubicBezTo>
                <a:cubicBezTo>
                  <a:pt x="73" y="501"/>
                  <a:pt x="73" y="501"/>
                  <a:pt x="73" y="501"/>
                </a:cubicBezTo>
                <a:cubicBezTo>
                  <a:pt x="73" y="501"/>
                  <a:pt x="109" y="513"/>
                  <a:pt x="105" y="525"/>
                </a:cubicBezTo>
                <a:cubicBezTo>
                  <a:pt x="101" y="537"/>
                  <a:pt x="93" y="543"/>
                  <a:pt x="93" y="543"/>
                </a:cubicBezTo>
                <a:cubicBezTo>
                  <a:pt x="104" y="554"/>
                  <a:pt x="104" y="554"/>
                  <a:pt x="104" y="554"/>
                </a:cubicBezTo>
                <a:cubicBezTo>
                  <a:pt x="104" y="554"/>
                  <a:pt x="89" y="566"/>
                  <a:pt x="93" y="575"/>
                </a:cubicBezTo>
                <a:cubicBezTo>
                  <a:pt x="97" y="585"/>
                  <a:pt x="102" y="588"/>
                  <a:pt x="102" y="588"/>
                </a:cubicBezTo>
                <a:cubicBezTo>
                  <a:pt x="102" y="605"/>
                  <a:pt x="102" y="605"/>
                  <a:pt x="102" y="605"/>
                </a:cubicBezTo>
                <a:cubicBezTo>
                  <a:pt x="102" y="605"/>
                  <a:pt x="131" y="616"/>
                  <a:pt x="134" y="627"/>
                </a:cubicBezTo>
                <a:cubicBezTo>
                  <a:pt x="136" y="638"/>
                  <a:pt x="134" y="668"/>
                  <a:pt x="134" y="668"/>
                </a:cubicBezTo>
                <a:cubicBezTo>
                  <a:pt x="147" y="684"/>
                  <a:pt x="147" y="684"/>
                  <a:pt x="147" y="684"/>
                </a:cubicBezTo>
                <a:cubicBezTo>
                  <a:pt x="147" y="684"/>
                  <a:pt x="146" y="710"/>
                  <a:pt x="158" y="711"/>
                </a:cubicBezTo>
                <a:cubicBezTo>
                  <a:pt x="170" y="712"/>
                  <a:pt x="188" y="708"/>
                  <a:pt x="188" y="708"/>
                </a:cubicBezTo>
                <a:cubicBezTo>
                  <a:pt x="188" y="689"/>
                  <a:pt x="188" y="689"/>
                  <a:pt x="188" y="689"/>
                </a:cubicBezTo>
                <a:cubicBezTo>
                  <a:pt x="199" y="691"/>
                  <a:pt x="199" y="691"/>
                  <a:pt x="199" y="691"/>
                </a:cubicBezTo>
                <a:cubicBezTo>
                  <a:pt x="199" y="677"/>
                  <a:pt x="199" y="677"/>
                  <a:pt x="199" y="677"/>
                </a:cubicBezTo>
                <a:cubicBezTo>
                  <a:pt x="214" y="674"/>
                  <a:pt x="214" y="674"/>
                  <a:pt x="214" y="674"/>
                </a:cubicBezTo>
                <a:cubicBezTo>
                  <a:pt x="222" y="657"/>
                  <a:pt x="222" y="657"/>
                  <a:pt x="222" y="657"/>
                </a:cubicBezTo>
                <a:cubicBezTo>
                  <a:pt x="222" y="657"/>
                  <a:pt x="227" y="666"/>
                  <a:pt x="241" y="670"/>
                </a:cubicBezTo>
                <a:cubicBezTo>
                  <a:pt x="254" y="674"/>
                  <a:pt x="296" y="673"/>
                  <a:pt x="296" y="673"/>
                </a:cubicBezTo>
                <a:cubicBezTo>
                  <a:pt x="318" y="707"/>
                  <a:pt x="318" y="707"/>
                  <a:pt x="318" y="707"/>
                </a:cubicBezTo>
                <a:cubicBezTo>
                  <a:pt x="323" y="670"/>
                  <a:pt x="323" y="670"/>
                  <a:pt x="323" y="670"/>
                </a:cubicBezTo>
                <a:cubicBezTo>
                  <a:pt x="374" y="664"/>
                  <a:pt x="374" y="664"/>
                  <a:pt x="374" y="664"/>
                </a:cubicBezTo>
                <a:cubicBezTo>
                  <a:pt x="397" y="681"/>
                  <a:pt x="397" y="681"/>
                  <a:pt x="397" y="681"/>
                </a:cubicBezTo>
                <a:cubicBezTo>
                  <a:pt x="397" y="681"/>
                  <a:pt x="405" y="613"/>
                  <a:pt x="403" y="607"/>
                </a:cubicBezTo>
                <a:cubicBezTo>
                  <a:pt x="402" y="600"/>
                  <a:pt x="387" y="578"/>
                  <a:pt x="394" y="574"/>
                </a:cubicBezTo>
                <a:cubicBezTo>
                  <a:pt x="401" y="570"/>
                  <a:pt x="413" y="558"/>
                  <a:pt x="413" y="558"/>
                </a:cubicBezTo>
                <a:cubicBezTo>
                  <a:pt x="417" y="539"/>
                  <a:pt x="417" y="539"/>
                  <a:pt x="417" y="539"/>
                </a:cubicBezTo>
                <a:cubicBezTo>
                  <a:pt x="486" y="527"/>
                  <a:pt x="486" y="527"/>
                  <a:pt x="486" y="527"/>
                </a:cubicBezTo>
                <a:cubicBezTo>
                  <a:pt x="539" y="518"/>
                  <a:pt x="539" y="518"/>
                  <a:pt x="539" y="518"/>
                </a:cubicBezTo>
                <a:cubicBezTo>
                  <a:pt x="574" y="546"/>
                  <a:pt x="574" y="546"/>
                  <a:pt x="574" y="546"/>
                </a:cubicBezTo>
                <a:cubicBezTo>
                  <a:pt x="587" y="569"/>
                  <a:pt x="587" y="569"/>
                  <a:pt x="587" y="569"/>
                </a:cubicBezTo>
                <a:cubicBezTo>
                  <a:pt x="587" y="563"/>
                  <a:pt x="602" y="555"/>
                  <a:pt x="602" y="555"/>
                </a:cubicBezTo>
                <a:cubicBezTo>
                  <a:pt x="602" y="555"/>
                  <a:pt x="590" y="545"/>
                  <a:pt x="588" y="540"/>
                </a:cubicBezTo>
                <a:cubicBezTo>
                  <a:pt x="586" y="535"/>
                  <a:pt x="603" y="508"/>
                  <a:pt x="603" y="508"/>
                </a:cubicBezTo>
                <a:lnTo>
                  <a:pt x="599" y="50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69" name="Freeform 166"/>
          <p:cNvSpPr>
            <a:spLocks noChangeAspect="1"/>
          </p:cNvSpPr>
          <p:nvPr/>
        </p:nvSpPr>
        <p:spPr bwMode="gray">
          <a:xfrm>
            <a:off x="5549900" y="2990850"/>
            <a:ext cx="457200" cy="274638"/>
          </a:xfrm>
          <a:custGeom>
            <a:avLst/>
            <a:gdLst>
              <a:gd name="T0" fmla="*/ 764 w 798"/>
              <a:gd name="T1" fmla="*/ 243 h 447"/>
              <a:gd name="T2" fmla="*/ 745 w 798"/>
              <a:gd name="T3" fmla="*/ 230 h 447"/>
              <a:gd name="T4" fmla="*/ 721 w 798"/>
              <a:gd name="T5" fmla="*/ 212 h 447"/>
              <a:gd name="T6" fmla="*/ 712 w 798"/>
              <a:gd name="T7" fmla="*/ 222 h 447"/>
              <a:gd name="T8" fmla="*/ 689 w 798"/>
              <a:gd name="T9" fmla="*/ 229 h 447"/>
              <a:gd name="T10" fmla="*/ 660 w 798"/>
              <a:gd name="T11" fmla="*/ 212 h 447"/>
              <a:gd name="T12" fmla="*/ 690 w 798"/>
              <a:gd name="T13" fmla="*/ 175 h 447"/>
              <a:gd name="T14" fmla="*/ 653 w 798"/>
              <a:gd name="T15" fmla="*/ 185 h 447"/>
              <a:gd name="T16" fmla="*/ 623 w 798"/>
              <a:gd name="T17" fmla="*/ 208 h 447"/>
              <a:gd name="T18" fmla="*/ 596 w 798"/>
              <a:gd name="T19" fmla="*/ 236 h 447"/>
              <a:gd name="T20" fmla="*/ 573 w 798"/>
              <a:gd name="T21" fmla="*/ 259 h 447"/>
              <a:gd name="T22" fmla="*/ 509 w 798"/>
              <a:gd name="T23" fmla="*/ 228 h 447"/>
              <a:gd name="T24" fmla="*/ 469 w 798"/>
              <a:gd name="T25" fmla="*/ 188 h 447"/>
              <a:gd name="T26" fmla="*/ 441 w 798"/>
              <a:gd name="T27" fmla="*/ 136 h 447"/>
              <a:gd name="T28" fmla="*/ 379 w 798"/>
              <a:gd name="T29" fmla="*/ 105 h 447"/>
              <a:gd name="T30" fmla="*/ 272 w 798"/>
              <a:gd name="T31" fmla="*/ 108 h 447"/>
              <a:gd name="T32" fmla="*/ 177 w 798"/>
              <a:gd name="T33" fmla="*/ 38 h 447"/>
              <a:gd name="T34" fmla="*/ 174 w 798"/>
              <a:gd name="T35" fmla="*/ 75 h 447"/>
              <a:gd name="T36" fmla="*/ 149 w 798"/>
              <a:gd name="T37" fmla="*/ 55 h 447"/>
              <a:gd name="T38" fmla="*/ 145 w 798"/>
              <a:gd name="T39" fmla="*/ 23 h 447"/>
              <a:gd name="T40" fmla="*/ 106 w 798"/>
              <a:gd name="T41" fmla="*/ 20 h 447"/>
              <a:gd name="T42" fmla="*/ 116 w 798"/>
              <a:gd name="T43" fmla="*/ 45 h 447"/>
              <a:gd name="T44" fmla="*/ 92 w 798"/>
              <a:gd name="T45" fmla="*/ 37 h 447"/>
              <a:gd name="T46" fmla="*/ 103 w 798"/>
              <a:gd name="T47" fmla="*/ 3 h 447"/>
              <a:gd name="T48" fmla="*/ 0 w 798"/>
              <a:gd name="T49" fmla="*/ 31 h 447"/>
              <a:gd name="T50" fmla="*/ 37 w 798"/>
              <a:gd name="T51" fmla="*/ 217 h 447"/>
              <a:gd name="T52" fmla="*/ 92 w 798"/>
              <a:gd name="T53" fmla="*/ 224 h 447"/>
              <a:gd name="T54" fmla="*/ 112 w 798"/>
              <a:gd name="T55" fmla="*/ 175 h 447"/>
              <a:gd name="T56" fmla="*/ 139 w 798"/>
              <a:gd name="T57" fmla="*/ 169 h 447"/>
              <a:gd name="T58" fmla="*/ 139 w 798"/>
              <a:gd name="T59" fmla="*/ 152 h 447"/>
              <a:gd name="T60" fmla="*/ 155 w 798"/>
              <a:gd name="T61" fmla="*/ 161 h 447"/>
              <a:gd name="T62" fmla="*/ 169 w 798"/>
              <a:gd name="T63" fmla="*/ 168 h 447"/>
              <a:gd name="T64" fmla="*/ 201 w 798"/>
              <a:gd name="T65" fmla="*/ 173 h 447"/>
              <a:gd name="T66" fmla="*/ 219 w 798"/>
              <a:gd name="T67" fmla="*/ 197 h 447"/>
              <a:gd name="T68" fmla="*/ 243 w 798"/>
              <a:gd name="T69" fmla="*/ 227 h 447"/>
              <a:gd name="T70" fmla="*/ 279 w 798"/>
              <a:gd name="T71" fmla="*/ 225 h 447"/>
              <a:gd name="T72" fmla="*/ 312 w 798"/>
              <a:gd name="T73" fmla="*/ 256 h 447"/>
              <a:gd name="T74" fmla="*/ 336 w 798"/>
              <a:gd name="T75" fmla="*/ 293 h 447"/>
              <a:gd name="T76" fmla="*/ 381 w 798"/>
              <a:gd name="T77" fmla="*/ 319 h 447"/>
              <a:gd name="T78" fmla="*/ 417 w 798"/>
              <a:gd name="T79" fmla="*/ 348 h 447"/>
              <a:gd name="T80" fmla="*/ 444 w 798"/>
              <a:gd name="T81" fmla="*/ 357 h 447"/>
              <a:gd name="T82" fmla="*/ 476 w 798"/>
              <a:gd name="T83" fmla="*/ 376 h 447"/>
              <a:gd name="T84" fmla="*/ 516 w 798"/>
              <a:gd name="T85" fmla="*/ 387 h 447"/>
              <a:gd name="T86" fmla="*/ 548 w 798"/>
              <a:gd name="T87" fmla="*/ 425 h 447"/>
              <a:gd name="T88" fmla="*/ 563 w 798"/>
              <a:gd name="T89" fmla="*/ 437 h 447"/>
              <a:gd name="T90" fmla="*/ 580 w 798"/>
              <a:gd name="T91" fmla="*/ 445 h 447"/>
              <a:gd name="T92" fmla="*/ 596 w 798"/>
              <a:gd name="T93" fmla="*/ 440 h 447"/>
              <a:gd name="T94" fmla="*/ 603 w 798"/>
              <a:gd name="T95" fmla="*/ 445 h 447"/>
              <a:gd name="T96" fmla="*/ 622 w 798"/>
              <a:gd name="T97" fmla="*/ 397 h 447"/>
              <a:gd name="T98" fmla="*/ 603 w 798"/>
              <a:gd name="T99" fmla="*/ 353 h 447"/>
              <a:gd name="T100" fmla="*/ 575 w 798"/>
              <a:gd name="T101" fmla="*/ 339 h 447"/>
              <a:gd name="T102" fmla="*/ 567 w 798"/>
              <a:gd name="T103" fmla="*/ 321 h 447"/>
              <a:gd name="T104" fmla="*/ 610 w 798"/>
              <a:gd name="T105" fmla="*/ 305 h 447"/>
              <a:gd name="T106" fmla="*/ 607 w 798"/>
              <a:gd name="T107" fmla="*/ 282 h 447"/>
              <a:gd name="T108" fmla="*/ 626 w 798"/>
              <a:gd name="T109" fmla="*/ 264 h 447"/>
              <a:gd name="T110" fmla="*/ 652 w 798"/>
              <a:gd name="T111" fmla="*/ 260 h 447"/>
              <a:gd name="T112" fmla="*/ 694 w 798"/>
              <a:gd name="T113" fmla="*/ 251 h 447"/>
              <a:gd name="T114" fmla="*/ 701 w 798"/>
              <a:gd name="T115" fmla="*/ 283 h 447"/>
              <a:gd name="T116" fmla="*/ 741 w 798"/>
              <a:gd name="T117" fmla="*/ 286 h 447"/>
              <a:gd name="T118" fmla="*/ 766 w 798"/>
              <a:gd name="T119" fmla="*/ 271 h 447"/>
              <a:gd name="T120" fmla="*/ 788 w 798"/>
              <a:gd name="T121" fmla="*/ 2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8" h="447">
                <a:moveTo>
                  <a:pt x="769" y="248"/>
                </a:moveTo>
                <a:cubicBezTo>
                  <a:pt x="764" y="243"/>
                  <a:pt x="764" y="243"/>
                  <a:pt x="764" y="243"/>
                </a:cubicBezTo>
                <a:cubicBezTo>
                  <a:pt x="751" y="241"/>
                  <a:pt x="751" y="241"/>
                  <a:pt x="751" y="241"/>
                </a:cubicBezTo>
                <a:cubicBezTo>
                  <a:pt x="745" y="230"/>
                  <a:pt x="745" y="230"/>
                  <a:pt x="745" y="230"/>
                </a:cubicBezTo>
                <a:cubicBezTo>
                  <a:pt x="732" y="230"/>
                  <a:pt x="732" y="230"/>
                  <a:pt x="732" y="230"/>
                </a:cubicBezTo>
                <a:cubicBezTo>
                  <a:pt x="721" y="212"/>
                  <a:pt x="721" y="212"/>
                  <a:pt x="721" y="212"/>
                </a:cubicBezTo>
                <a:cubicBezTo>
                  <a:pt x="721" y="222"/>
                  <a:pt x="721" y="222"/>
                  <a:pt x="721" y="222"/>
                </a:cubicBezTo>
                <a:cubicBezTo>
                  <a:pt x="712" y="222"/>
                  <a:pt x="712" y="222"/>
                  <a:pt x="712" y="222"/>
                </a:cubicBezTo>
                <a:cubicBezTo>
                  <a:pt x="713" y="231"/>
                  <a:pt x="713" y="231"/>
                  <a:pt x="713" y="231"/>
                </a:cubicBezTo>
                <a:cubicBezTo>
                  <a:pt x="713" y="231"/>
                  <a:pt x="694" y="233"/>
                  <a:pt x="689" y="229"/>
                </a:cubicBezTo>
                <a:cubicBezTo>
                  <a:pt x="684" y="225"/>
                  <a:pt x="683" y="220"/>
                  <a:pt x="683" y="220"/>
                </a:cubicBezTo>
                <a:cubicBezTo>
                  <a:pt x="660" y="212"/>
                  <a:pt x="660" y="212"/>
                  <a:pt x="660" y="212"/>
                </a:cubicBezTo>
                <a:cubicBezTo>
                  <a:pt x="660" y="212"/>
                  <a:pt x="696" y="183"/>
                  <a:pt x="694" y="178"/>
                </a:cubicBezTo>
                <a:cubicBezTo>
                  <a:pt x="693" y="177"/>
                  <a:pt x="692" y="176"/>
                  <a:pt x="690" y="175"/>
                </a:cubicBezTo>
                <a:cubicBezTo>
                  <a:pt x="671" y="184"/>
                  <a:pt x="671" y="184"/>
                  <a:pt x="671" y="184"/>
                </a:cubicBezTo>
                <a:cubicBezTo>
                  <a:pt x="653" y="185"/>
                  <a:pt x="653" y="185"/>
                  <a:pt x="653" y="185"/>
                </a:cubicBezTo>
                <a:cubicBezTo>
                  <a:pt x="645" y="203"/>
                  <a:pt x="645" y="203"/>
                  <a:pt x="645" y="203"/>
                </a:cubicBezTo>
                <a:cubicBezTo>
                  <a:pt x="645" y="203"/>
                  <a:pt x="633" y="205"/>
                  <a:pt x="623" y="208"/>
                </a:cubicBezTo>
                <a:cubicBezTo>
                  <a:pt x="612" y="211"/>
                  <a:pt x="613" y="229"/>
                  <a:pt x="613" y="229"/>
                </a:cubicBezTo>
                <a:cubicBezTo>
                  <a:pt x="613" y="229"/>
                  <a:pt x="605" y="229"/>
                  <a:pt x="596" y="236"/>
                </a:cubicBezTo>
                <a:cubicBezTo>
                  <a:pt x="587" y="243"/>
                  <a:pt x="595" y="267"/>
                  <a:pt x="595" y="267"/>
                </a:cubicBezTo>
                <a:cubicBezTo>
                  <a:pt x="595" y="267"/>
                  <a:pt x="584" y="261"/>
                  <a:pt x="573" y="259"/>
                </a:cubicBezTo>
                <a:cubicBezTo>
                  <a:pt x="563" y="256"/>
                  <a:pt x="580" y="243"/>
                  <a:pt x="573" y="233"/>
                </a:cubicBezTo>
                <a:cubicBezTo>
                  <a:pt x="567" y="224"/>
                  <a:pt x="520" y="233"/>
                  <a:pt x="509" y="228"/>
                </a:cubicBezTo>
                <a:cubicBezTo>
                  <a:pt x="499" y="223"/>
                  <a:pt x="497" y="199"/>
                  <a:pt x="488" y="188"/>
                </a:cubicBezTo>
                <a:cubicBezTo>
                  <a:pt x="479" y="177"/>
                  <a:pt x="479" y="191"/>
                  <a:pt x="469" y="188"/>
                </a:cubicBezTo>
                <a:cubicBezTo>
                  <a:pt x="460" y="185"/>
                  <a:pt x="467" y="137"/>
                  <a:pt x="461" y="136"/>
                </a:cubicBezTo>
                <a:cubicBezTo>
                  <a:pt x="456" y="135"/>
                  <a:pt x="441" y="136"/>
                  <a:pt x="441" y="136"/>
                </a:cubicBezTo>
                <a:cubicBezTo>
                  <a:pt x="441" y="136"/>
                  <a:pt x="411" y="93"/>
                  <a:pt x="404" y="93"/>
                </a:cubicBezTo>
                <a:cubicBezTo>
                  <a:pt x="397" y="93"/>
                  <a:pt x="379" y="105"/>
                  <a:pt x="379" y="105"/>
                </a:cubicBezTo>
                <a:cubicBezTo>
                  <a:pt x="379" y="105"/>
                  <a:pt x="341" y="101"/>
                  <a:pt x="325" y="101"/>
                </a:cubicBezTo>
                <a:cubicBezTo>
                  <a:pt x="309" y="101"/>
                  <a:pt x="272" y="108"/>
                  <a:pt x="272" y="108"/>
                </a:cubicBezTo>
                <a:cubicBezTo>
                  <a:pt x="223" y="60"/>
                  <a:pt x="223" y="60"/>
                  <a:pt x="223" y="60"/>
                </a:cubicBezTo>
                <a:cubicBezTo>
                  <a:pt x="177" y="38"/>
                  <a:pt x="177" y="38"/>
                  <a:pt x="177" y="38"/>
                </a:cubicBezTo>
                <a:cubicBezTo>
                  <a:pt x="181" y="47"/>
                  <a:pt x="186" y="56"/>
                  <a:pt x="183" y="61"/>
                </a:cubicBezTo>
                <a:cubicBezTo>
                  <a:pt x="178" y="70"/>
                  <a:pt x="174" y="75"/>
                  <a:pt x="174" y="75"/>
                </a:cubicBezTo>
                <a:cubicBezTo>
                  <a:pt x="174" y="75"/>
                  <a:pt x="162" y="76"/>
                  <a:pt x="154" y="70"/>
                </a:cubicBezTo>
                <a:cubicBezTo>
                  <a:pt x="146" y="64"/>
                  <a:pt x="149" y="55"/>
                  <a:pt x="149" y="55"/>
                </a:cubicBezTo>
                <a:cubicBezTo>
                  <a:pt x="142" y="36"/>
                  <a:pt x="142" y="36"/>
                  <a:pt x="142" y="36"/>
                </a:cubicBezTo>
                <a:cubicBezTo>
                  <a:pt x="145" y="23"/>
                  <a:pt x="145" y="23"/>
                  <a:pt x="145" y="23"/>
                </a:cubicBezTo>
                <a:cubicBezTo>
                  <a:pt x="112" y="7"/>
                  <a:pt x="112" y="7"/>
                  <a:pt x="112" y="7"/>
                </a:cubicBezTo>
                <a:cubicBezTo>
                  <a:pt x="106" y="20"/>
                  <a:pt x="106" y="20"/>
                  <a:pt x="106" y="20"/>
                </a:cubicBezTo>
                <a:cubicBezTo>
                  <a:pt x="106" y="20"/>
                  <a:pt x="119" y="28"/>
                  <a:pt x="119" y="37"/>
                </a:cubicBezTo>
                <a:cubicBezTo>
                  <a:pt x="119" y="46"/>
                  <a:pt x="116" y="45"/>
                  <a:pt x="116" y="45"/>
                </a:cubicBezTo>
                <a:cubicBezTo>
                  <a:pt x="116" y="45"/>
                  <a:pt x="117" y="55"/>
                  <a:pt x="106" y="57"/>
                </a:cubicBezTo>
                <a:cubicBezTo>
                  <a:pt x="95" y="59"/>
                  <a:pt x="98" y="39"/>
                  <a:pt x="92" y="37"/>
                </a:cubicBezTo>
                <a:cubicBezTo>
                  <a:pt x="86" y="35"/>
                  <a:pt x="99" y="21"/>
                  <a:pt x="99" y="21"/>
                </a:cubicBezTo>
                <a:cubicBezTo>
                  <a:pt x="103" y="3"/>
                  <a:pt x="103" y="3"/>
                  <a:pt x="103" y="3"/>
                </a:cubicBezTo>
                <a:cubicBezTo>
                  <a:pt x="96" y="0"/>
                  <a:pt x="96" y="0"/>
                  <a:pt x="96" y="0"/>
                </a:cubicBezTo>
                <a:cubicBezTo>
                  <a:pt x="0" y="31"/>
                  <a:pt x="0" y="31"/>
                  <a:pt x="0" y="31"/>
                </a:cubicBezTo>
                <a:cubicBezTo>
                  <a:pt x="35" y="218"/>
                  <a:pt x="35" y="218"/>
                  <a:pt x="35" y="218"/>
                </a:cubicBezTo>
                <a:cubicBezTo>
                  <a:pt x="36" y="218"/>
                  <a:pt x="36" y="217"/>
                  <a:pt x="37" y="217"/>
                </a:cubicBezTo>
                <a:cubicBezTo>
                  <a:pt x="44" y="217"/>
                  <a:pt x="48" y="224"/>
                  <a:pt x="48" y="224"/>
                </a:cubicBezTo>
                <a:cubicBezTo>
                  <a:pt x="92" y="224"/>
                  <a:pt x="92" y="224"/>
                  <a:pt x="92" y="224"/>
                </a:cubicBezTo>
                <a:cubicBezTo>
                  <a:pt x="92" y="224"/>
                  <a:pt x="77" y="208"/>
                  <a:pt x="79" y="195"/>
                </a:cubicBezTo>
                <a:cubicBezTo>
                  <a:pt x="80" y="181"/>
                  <a:pt x="112" y="175"/>
                  <a:pt x="112" y="175"/>
                </a:cubicBezTo>
                <a:cubicBezTo>
                  <a:pt x="112" y="175"/>
                  <a:pt x="112" y="164"/>
                  <a:pt x="116" y="163"/>
                </a:cubicBezTo>
                <a:cubicBezTo>
                  <a:pt x="120" y="161"/>
                  <a:pt x="139" y="169"/>
                  <a:pt x="139" y="169"/>
                </a:cubicBezTo>
                <a:cubicBezTo>
                  <a:pt x="119" y="151"/>
                  <a:pt x="119" y="151"/>
                  <a:pt x="119" y="151"/>
                </a:cubicBezTo>
                <a:cubicBezTo>
                  <a:pt x="139" y="152"/>
                  <a:pt x="139" y="152"/>
                  <a:pt x="139" y="152"/>
                </a:cubicBezTo>
                <a:cubicBezTo>
                  <a:pt x="143" y="145"/>
                  <a:pt x="143" y="145"/>
                  <a:pt x="143" y="145"/>
                </a:cubicBezTo>
                <a:cubicBezTo>
                  <a:pt x="155" y="161"/>
                  <a:pt x="155" y="161"/>
                  <a:pt x="155" y="161"/>
                </a:cubicBezTo>
                <a:cubicBezTo>
                  <a:pt x="171" y="160"/>
                  <a:pt x="171" y="160"/>
                  <a:pt x="171" y="160"/>
                </a:cubicBezTo>
                <a:cubicBezTo>
                  <a:pt x="169" y="168"/>
                  <a:pt x="169" y="168"/>
                  <a:pt x="169" y="168"/>
                </a:cubicBezTo>
                <a:cubicBezTo>
                  <a:pt x="179" y="172"/>
                  <a:pt x="179" y="172"/>
                  <a:pt x="179" y="172"/>
                </a:cubicBezTo>
                <a:cubicBezTo>
                  <a:pt x="179" y="172"/>
                  <a:pt x="192" y="169"/>
                  <a:pt x="201" y="173"/>
                </a:cubicBezTo>
                <a:cubicBezTo>
                  <a:pt x="211" y="177"/>
                  <a:pt x="209" y="192"/>
                  <a:pt x="209" y="192"/>
                </a:cubicBezTo>
                <a:cubicBezTo>
                  <a:pt x="219" y="197"/>
                  <a:pt x="219" y="197"/>
                  <a:pt x="219" y="197"/>
                </a:cubicBezTo>
                <a:cubicBezTo>
                  <a:pt x="219" y="197"/>
                  <a:pt x="207" y="209"/>
                  <a:pt x="212" y="219"/>
                </a:cubicBezTo>
                <a:cubicBezTo>
                  <a:pt x="217" y="228"/>
                  <a:pt x="243" y="227"/>
                  <a:pt x="243" y="227"/>
                </a:cubicBezTo>
                <a:cubicBezTo>
                  <a:pt x="279" y="231"/>
                  <a:pt x="279" y="231"/>
                  <a:pt x="279" y="231"/>
                </a:cubicBezTo>
                <a:cubicBezTo>
                  <a:pt x="279" y="225"/>
                  <a:pt x="279" y="225"/>
                  <a:pt x="279" y="225"/>
                </a:cubicBezTo>
                <a:cubicBezTo>
                  <a:pt x="303" y="237"/>
                  <a:pt x="303" y="237"/>
                  <a:pt x="303" y="237"/>
                </a:cubicBezTo>
                <a:cubicBezTo>
                  <a:pt x="312" y="256"/>
                  <a:pt x="312" y="256"/>
                  <a:pt x="312" y="256"/>
                </a:cubicBezTo>
                <a:cubicBezTo>
                  <a:pt x="325" y="271"/>
                  <a:pt x="325" y="271"/>
                  <a:pt x="325" y="271"/>
                </a:cubicBezTo>
                <a:cubicBezTo>
                  <a:pt x="325" y="271"/>
                  <a:pt x="333" y="283"/>
                  <a:pt x="336" y="293"/>
                </a:cubicBezTo>
                <a:cubicBezTo>
                  <a:pt x="339" y="304"/>
                  <a:pt x="351" y="309"/>
                  <a:pt x="357" y="312"/>
                </a:cubicBezTo>
                <a:cubicBezTo>
                  <a:pt x="364" y="315"/>
                  <a:pt x="377" y="317"/>
                  <a:pt x="381" y="319"/>
                </a:cubicBezTo>
                <a:cubicBezTo>
                  <a:pt x="385" y="320"/>
                  <a:pt x="397" y="336"/>
                  <a:pt x="397" y="336"/>
                </a:cubicBezTo>
                <a:cubicBezTo>
                  <a:pt x="417" y="348"/>
                  <a:pt x="417" y="348"/>
                  <a:pt x="417" y="348"/>
                </a:cubicBezTo>
                <a:cubicBezTo>
                  <a:pt x="435" y="349"/>
                  <a:pt x="435" y="349"/>
                  <a:pt x="435" y="349"/>
                </a:cubicBezTo>
                <a:cubicBezTo>
                  <a:pt x="444" y="357"/>
                  <a:pt x="444" y="357"/>
                  <a:pt x="444" y="357"/>
                </a:cubicBezTo>
                <a:cubicBezTo>
                  <a:pt x="455" y="360"/>
                  <a:pt x="455" y="360"/>
                  <a:pt x="455" y="360"/>
                </a:cubicBezTo>
                <a:cubicBezTo>
                  <a:pt x="455" y="360"/>
                  <a:pt x="469" y="371"/>
                  <a:pt x="476" y="376"/>
                </a:cubicBezTo>
                <a:cubicBezTo>
                  <a:pt x="483" y="381"/>
                  <a:pt x="501" y="389"/>
                  <a:pt x="501" y="389"/>
                </a:cubicBezTo>
                <a:cubicBezTo>
                  <a:pt x="516" y="387"/>
                  <a:pt x="516" y="387"/>
                  <a:pt x="516" y="387"/>
                </a:cubicBezTo>
                <a:cubicBezTo>
                  <a:pt x="549" y="405"/>
                  <a:pt x="549" y="405"/>
                  <a:pt x="549" y="405"/>
                </a:cubicBezTo>
                <a:cubicBezTo>
                  <a:pt x="549" y="405"/>
                  <a:pt x="537" y="417"/>
                  <a:pt x="548" y="425"/>
                </a:cubicBezTo>
                <a:cubicBezTo>
                  <a:pt x="554" y="430"/>
                  <a:pt x="555" y="434"/>
                  <a:pt x="555" y="437"/>
                </a:cubicBezTo>
                <a:cubicBezTo>
                  <a:pt x="563" y="437"/>
                  <a:pt x="563" y="437"/>
                  <a:pt x="563" y="437"/>
                </a:cubicBezTo>
                <a:cubicBezTo>
                  <a:pt x="571" y="431"/>
                  <a:pt x="571" y="431"/>
                  <a:pt x="571" y="431"/>
                </a:cubicBezTo>
                <a:cubicBezTo>
                  <a:pt x="580" y="445"/>
                  <a:pt x="580" y="445"/>
                  <a:pt x="580" y="445"/>
                </a:cubicBezTo>
                <a:cubicBezTo>
                  <a:pt x="591" y="440"/>
                  <a:pt x="591" y="440"/>
                  <a:pt x="591" y="440"/>
                </a:cubicBezTo>
                <a:cubicBezTo>
                  <a:pt x="596" y="440"/>
                  <a:pt x="596" y="440"/>
                  <a:pt x="596" y="440"/>
                </a:cubicBezTo>
                <a:cubicBezTo>
                  <a:pt x="596" y="440"/>
                  <a:pt x="600" y="443"/>
                  <a:pt x="605" y="447"/>
                </a:cubicBezTo>
                <a:cubicBezTo>
                  <a:pt x="604" y="446"/>
                  <a:pt x="603" y="446"/>
                  <a:pt x="603" y="445"/>
                </a:cubicBezTo>
                <a:cubicBezTo>
                  <a:pt x="602" y="439"/>
                  <a:pt x="601" y="430"/>
                  <a:pt x="605" y="426"/>
                </a:cubicBezTo>
                <a:cubicBezTo>
                  <a:pt x="612" y="418"/>
                  <a:pt x="622" y="408"/>
                  <a:pt x="622" y="397"/>
                </a:cubicBezTo>
                <a:cubicBezTo>
                  <a:pt x="622" y="386"/>
                  <a:pt x="609" y="387"/>
                  <a:pt x="603" y="377"/>
                </a:cubicBezTo>
                <a:cubicBezTo>
                  <a:pt x="597" y="367"/>
                  <a:pt x="608" y="358"/>
                  <a:pt x="603" y="353"/>
                </a:cubicBezTo>
                <a:cubicBezTo>
                  <a:pt x="598" y="348"/>
                  <a:pt x="582" y="347"/>
                  <a:pt x="582" y="347"/>
                </a:cubicBezTo>
                <a:cubicBezTo>
                  <a:pt x="575" y="339"/>
                  <a:pt x="575" y="339"/>
                  <a:pt x="575" y="339"/>
                </a:cubicBezTo>
                <a:cubicBezTo>
                  <a:pt x="561" y="336"/>
                  <a:pt x="561" y="336"/>
                  <a:pt x="561" y="336"/>
                </a:cubicBezTo>
                <a:cubicBezTo>
                  <a:pt x="561" y="336"/>
                  <a:pt x="561" y="326"/>
                  <a:pt x="567" y="321"/>
                </a:cubicBezTo>
                <a:cubicBezTo>
                  <a:pt x="573" y="316"/>
                  <a:pt x="592" y="328"/>
                  <a:pt x="607" y="319"/>
                </a:cubicBezTo>
                <a:cubicBezTo>
                  <a:pt x="622" y="310"/>
                  <a:pt x="610" y="305"/>
                  <a:pt x="610" y="305"/>
                </a:cubicBezTo>
                <a:cubicBezTo>
                  <a:pt x="620" y="296"/>
                  <a:pt x="620" y="296"/>
                  <a:pt x="620" y="296"/>
                </a:cubicBezTo>
                <a:cubicBezTo>
                  <a:pt x="607" y="282"/>
                  <a:pt x="607" y="282"/>
                  <a:pt x="607" y="282"/>
                </a:cubicBezTo>
                <a:cubicBezTo>
                  <a:pt x="607" y="282"/>
                  <a:pt x="626" y="287"/>
                  <a:pt x="632" y="281"/>
                </a:cubicBezTo>
                <a:cubicBezTo>
                  <a:pt x="638" y="275"/>
                  <a:pt x="625" y="268"/>
                  <a:pt x="626" y="264"/>
                </a:cubicBezTo>
                <a:cubicBezTo>
                  <a:pt x="627" y="260"/>
                  <a:pt x="629" y="251"/>
                  <a:pt x="635" y="251"/>
                </a:cubicBezTo>
                <a:cubicBezTo>
                  <a:pt x="641" y="251"/>
                  <a:pt x="644" y="265"/>
                  <a:pt x="652" y="260"/>
                </a:cubicBezTo>
                <a:cubicBezTo>
                  <a:pt x="660" y="255"/>
                  <a:pt x="671" y="243"/>
                  <a:pt x="675" y="241"/>
                </a:cubicBezTo>
                <a:cubicBezTo>
                  <a:pt x="679" y="239"/>
                  <a:pt x="694" y="251"/>
                  <a:pt x="694" y="251"/>
                </a:cubicBezTo>
                <a:cubicBezTo>
                  <a:pt x="678" y="272"/>
                  <a:pt x="678" y="272"/>
                  <a:pt x="678" y="272"/>
                </a:cubicBezTo>
                <a:cubicBezTo>
                  <a:pt x="678" y="272"/>
                  <a:pt x="698" y="278"/>
                  <a:pt x="701" y="283"/>
                </a:cubicBezTo>
                <a:cubicBezTo>
                  <a:pt x="708" y="280"/>
                  <a:pt x="717" y="277"/>
                  <a:pt x="721" y="276"/>
                </a:cubicBezTo>
                <a:cubicBezTo>
                  <a:pt x="728" y="274"/>
                  <a:pt x="732" y="290"/>
                  <a:pt x="741" y="286"/>
                </a:cubicBezTo>
                <a:cubicBezTo>
                  <a:pt x="750" y="282"/>
                  <a:pt x="752" y="273"/>
                  <a:pt x="752" y="273"/>
                </a:cubicBezTo>
                <a:cubicBezTo>
                  <a:pt x="766" y="271"/>
                  <a:pt x="766" y="271"/>
                  <a:pt x="766" y="271"/>
                </a:cubicBezTo>
                <a:cubicBezTo>
                  <a:pt x="766" y="265"/>
                  <a:pt x="766" y="265"/>
                  <a:pt x="766" y="265"/>
                </a:cubicBezTo>
                <a:cubicBezTo>
                  <a:pt x="766" y="265"/>
                  <a:pt x="778" y="266"/>
                  <a:pt x="788" y="254"/>
                </a:cubicBezTo>
                <a:cubicBezTo>
                  <a:pt x="798" y="242"/>
                  <a:pt x="769" y="248"/>
                  <a:pt x="769" y="24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0" name="Freeform 167"/>
          <p:cNvSpPr>
            <a:spLocks noChangeAspect="1" noEditPoints="1"/>
          </p:cNvSpPr>
          <p:nvPr/>
        </p:nvSpPr>
        <p:spPr bwMode="gray">
          <a:xfrm>
            <a:off x="5302250" y="2674938"/>
            <a:ext cx="955675" cy="479425"/>
          </a:xfrm>
          <a:custGeom>
            <a:avLst/>
            <a:gdLst>
              <a:gd name="T0" fmla="*/ 545 w 1673"/>
              <a:gd name="T1" fmla="*/ 518 h 778"/>
              <a:gd name="T2" fmla="*/ 1655 w 1673"/>
              <a:gd name="T3" fmla="*/ 327 h 778"/>
              <a:gd name="T4" fmla="*/ 1625 w 1673"/>
              <a:gd name="T5" fmla="*/ 304 h 778"/>
              <a:gd name="T6" fmla="*/ 1481 w 1673"/>
              <a:gd name="T7" fmla="*/ 226 h 778"/>
              <a:gd name="T8" fmla="*/ 1372 w 1673"/>
              <a:gd name="T9" fmla="*/ 207 h 778"/>
              <a:gd name="T10" fmla="*/ 1126 w 1673"/>
              <a:gd name="T11" fmla="*/ 70 h 778"/>
              <a:gd name="T12" fmla="*/ 1085 w 1673"/>
              <a:gd name="T13" fmla="*/ 76 h 778"/>
              <a:gd name="T14" fmla="*/ 1016 w 1673"/>
              <a:gd name="T15" fmla="*/ 98 h 778"/>
              <a:gd name="T16" fmla="*/ 972 w 1673"/>
              <a:gd name="T17" fmla="*/ 71 h 778"/>
              <a:gd name="T18" fmla="*/ 909 w 1673"/>
              <a:gd name="T19" fmla="*/ 36 h 778"/>
              <a:gd name="T20" fmla="*/ 812 w 1673"/>
              <a:gd name="T21" fmla="*/ 2 h 778"/>
              <a:gd name="T22" fmla="*/ 674 w 1673"/>
              <a:gd name="T23" fmla="*/ 52 h 778"/>
              <a:gd name="T24" fmla="*/ 521 w 1673"/>
              <a:gd name="T25" fmla="*/ 95 h 778"/>
              <a:gd name="T26" fmla="*/ 534 w 1673"/>
              <a:gd name="T27" fmla="*/ 123 h 778"/>
              <a:gd name="T28" fmla="*/ 528 w 1673"/>
              <a:gd name="T29" fmla="*/ 190 h 778"/>
              <a:gd name="T30" fmla="*/ 486 w 1673"/>
              <a:gd name="T31" fmla="*/ 244 h 778"/>
              <a:gd name="T32" fmla="*/ 356 w 1673"/>
              <a:gd name="T33" fmla="*/ 247 h 778"/>
              <a:gd name="T34" fmla="*/ 282 w 1673"/>
              <a:gd name="T35" fmla="*/ 216 h 778"/>
              <a:gd name="T36" fmla="*/ 197 w 1673"/>
              <a:gd name="T37" fmla="*/ 187 h 778"/>
              <a:gd name="T38" fmla="*/ 86 w 1673"/>
              <a:gd name="T39" fmla="*/ 224 h 778"/>
              <a:gd name="T40" fmla="*/ 17 w 1673"/>
              <a:gd name="T41" fmla="*/ 251 h 778"/>
              <a:gd name="T42" fmla="*/ 8 w 1673"/>
              <a:gd name="T43" fmla="*/ 322 h 778"/>
              <a:gd name="T44" fmla="*/ 73 w 1673"/>
              <a:gd name="T45" fmla="*/ 394 h 778"/>
              <a:gd name="T46" fmla="*/ 136 w 1673"/>
              <a:gd name="T47" fmla="*/ 460 h 778"/>
              <a:gd name="T48" fmla="*/ 289 w 1673"/>
              <a:gd name="T49" fmla="*/ 455 h 778"/>
              <a:gd name="T50" fmla="*/ 352 w 1673"/>
              <a:gd name="T51" fmla="*/ 524 h 778"/>
              <a:gd name="T52" fmla="*/ 338 w 1673"/>
              <a:gd name="T53" fmla="*/ 531 h 778"/>
              <a:gd name="T54" fmla="*/ 218 w 1673"/>
              <a:gd name="T55" fmla="*/ 544 h 778"/>
              <a:gd name="T56" fmla="*/ 228 w 1673"/>
              <a:gd name="T57" fmla="*/ 598 h 778"/>
              <a:gd name="T58" fmla="*/ 274 w 1673"/>
              <a:gd name="T59" fmla="*/ 654 h 778"/>
              <a:gd name="T60" fmla="*/ 328 w 1673"/>
              <a:gd name="T61" fmla="*/ 709 h 778"/>
              <a:gd name="T62" fmla="*/ 408 w 1673"/>
              <a:gd name="T63" fmla="*/ 690 h 778"/>
              <a:gd name="T64" fmla="*/ 468 w 1673"/>
              <a:gd name="T65" fmla="*/ 729 h 778"/>
              <a:gd name="T66" fmla="*/ 536 w 1673"/>
              <a:gd name="T67" fmla="*/ 513 h 778"/>
              <a:gd name="T68" fmla="*/ 582 w 1673"/>
              <a:gd name="T69" fmla="*/ 492 h 778"/>
              <a:gd name="T70" fmla="*/ 604 w 1673"/>
              <a:gd name="T71" fmla="*/ 479 h 778"/>
              <a:gd name="T72" fmla="*/ 584 w 1673"/>
              <a:gd name="T73" fmla="*/ 460 h 778"/>
              <a:gd name="T74" fmla="*/ 636 w 1673"/>
              <a:gd name="T75" fmla="*/ 455 h 778"/>
              <a:gd name="T76" fmla="*/ 590 w 1673"/>
              <a:gd name="T77" fmla="*/ 493 h 778"/>
              <a:gd name="T78" fmla="*/ 610 w 1673"/>
              <a:gd name="T79" fmla="*/ 549 h 778"/>
              <a:gd name="T80" fmla="*/ 812 w 1673"/>
              <a:gd name="T81" fmla="*/ 616 h 778"/>
              <a:gd name="T82" fmla="*/ 902 w 1673"/>
              <a:gd name="T83" fmla="*/ 699 h 778"/>
              <a:gd name="T84" fmla="*/ 1006 w 1673"/>
              <a:gd name="T85" fmla="*/ 770 h 778"/>
              <a:gd name="T86" fmla="*/ 1056 w 1673"/>
              <a:gd name="T87" fmla="*/ 719 h 778"/>
              <a:gd name="T88" fmla="*/ 1123 w 1673"/>
              <a:gd name="T89" fmla="*/ 686 h 778"/>
              <a:gd name="T90" fmla="*/ 1208 w 1673"/>
              <a:gd name="T91" fmla="*/ 672 h 778"/>
              <a:gd name="T92" fmla="*/ 1264 w 1673"/>
              <a:gd name="T93" fmla="*/ 647 h 778"/>
              <a:gd name="T94" fmla="*/ 1402 w 1673"/>
              <a:gd name="T95" fmla="*/ 651 h 778"/>
              <a:gd name="T96" fmla="*/ 1471 w 1673"/>
              <a:gd name="T97" fmla="*/ 676 h 778"/>
              <a:gd name="T98" fmla="*/ 1503 w 1673"/>
              <a:gd name="T99" fmla="*/ 659 h 778"/>
              <a:gd name="T100" fmla="*/ 1484 w 1673"/>
              <a:gd name="T101" fmla="*/ 587 h 778"/>
              <a:gd name="T102" fmla="*/ 1516 w 1673"/>
              <a:gd name="T103" fmla="*/ 518 h 778"/>
              <a:gd name="T104" fmla="*/ 1541 w 1673"/>
              <a:gd name="T105" fmla="*/ 513 h 778"/>
              <a:gd name="T106" fmla="*/ 1614 w 1673"/>
              <a:gd name="T107" fmla="*/ 434 h 778"/>
              <a:gd name="T108" fmla="*/ 1641 w 1673"/>
              <a:gd name="T109" fmla="*/ 397 h 778"/>
              <a:gd name="T110" fmla="*/ 1385 w 1673"/>
              <a:gd name="T111" fmla="*/ 465 h 778"/>
              <a:gd name="T112" fmla="*/ 1320 w 1673"/>
              <a:gd name="T113" fmla="*/ 467 h 778"/>
              <a:gd name="T114" fmla="*/ 1246 w 1673"/>
              <a:gd name="T115" fmla="*/ 460 h 778"/>
              <a:gd name="T116" fmla="*/ 1195 w 1673"/>
              <a:gd name="T117" fmla="*/ 489 h 778"/>
              <a:gd name="T118" fmla="*/ 1200 w 1673"/>
              <a:gd name="T119" fmla="*/ 542 h 778"/>
              <a:gd name="T120" fmla="*/ 1193 w 1673"/>
              <a:gd name="T121" fmla="*/ 448 h 778"/>
              <a:gd name="T122" fmla="*/ 1306 w 1673"/>
              <a:gd name="T123" fmla="*/ 458 h 778"/>
              <a:gd name="T124" fmla="*/ 1385 w 1673"/>
              <a:gd name="T125" fmla="*/ 46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3" h="778">
                <a:moveTo>
                  <a:pt x="565" y="505"/>
                </a:moveTo>
                <a:cubicBezTo>
                  <a:pt x="558" y="500"/>
                  <a:pt x="557" y="497"/>
                  <a:pt x="557" y="497"/>
                </a:cubicBezTo>
                <a:cubicBezTo>
                  <a:pt x="548" y="511"/>
                  <a:pt x="548" y="511"/>
                  <a:pt x="548" y="511"/>
                </a:cubicBezTo>
                <a:cubicBezTo>
                  <a:pt x="545" y="518"/>
                  <a:pt x="545" y="518"/>
                  <a:pt x="545" y="518"/>
                </a:cubicBezTo>
                <a:cubicBezTo>
                  <a:pt x="578" y="534"/>
                  <a:pt x="578" y="534"/>
                  <a:pt x="578" y="534"/>
                </a:cubicBezTo>
                <a:cubicBezTo>
                  <a:pt x="580" y="525"/>
                  <a:pt x="580" y="525"/>
                  <a:pt x="580" y="525"/>
                </a:cubicBezTo>
                <a:cubicBezTo>
                  <a:pt x="580" y="525"/>
                  <a:pt x="572" y="510"/>
                  <a:pt x="565" y="505"/>
                </a:cubicBezTo>
                <a:close/>
                <a:moveTo>
                  <a:pt x="1655" y="327"/>
                </a:moveTo>
                <a:cubicBezTo>
                  <a:pt x="1656" y="321"/>
                  <a:pt x="1666" y="322"/>
                  <a:pt x="1673" y="324"/>
                </a:cubicBezTo>
                <a:cubicBezTo>
                  <a:pt x="1649" y="298"/>
                  <a:pt x="1649" y="298"/>
                  <a:pt x="1649" y="298"/>
                </a:cubicBezTo>
                <a:cubicBezTo>
                  <a:pt x="1636" y="282"/>
                  <a:pt x="1636" y="282"/>
                  <a:pt x="1636" y="282"/>
                </a:cubicBezTo>
                <a:cubicBezTo>
                  <a:pt x="1625" y="304"/>
                  <a:pt x="1625" y="304"/>
                  <a:pt x="1625" y="304"/>
                </a:cubicBezTo>
                <a:cubicBezTo>
                  <a:pt x="1578" y="300"/>
                  <a:pt x="1578" y="300"/>
                  <a:pt x="1578" y="300"/>
                </a:cubicBezTo>
                <a:cubicBezTo>
                  <a:pt x="1578" y="300"/>
                  <a:pt x="1562" y="272"/>
                  <a:pt x="1561" y="268"/>
                </a:cubicBezTo>
                <a:cubicBezTo>
                  <a:pt x="1560" y="264"/>
                  <a:pt x="1525" y="259"/>
                  <a:pt x="1525" y="259"/>
                </a:cubicBezTo>
                <a:cubicBezTo>
                  <a:pt x="1525" y="259"/>
                  <a:pt x="1504" y="230"/>
                  <a:pt x="1481" y="226"/>
                </a:cubicBezTo>
                <a:cubicBezTo>
                  <a:pt x="1458" y="222"/>
                  <a:pt x="1442" y="243"/>
                  <a:pt x="1430" y="244"/>
                </a:cubicBezTo>
                <a:cubicBezTo>
                  <a:pt x="1418" y="246"/>
                  <a:pt x="1404" y="230"/>
                  <a:pt x="1404" y="230"/>
                </a:cubicBezTo>
                <a:cubicBezTo>
                  <a:pt x="1404" y="230"/>
                  <a:pt x="1386" y="228"/>
                  <a:pt x="1382" y="227"/>
                </a:cubicBezTo>
                <a:cubicBezTo>
                  <a:pt x="1378" y="226"/>
                  <a:pt x="1382" y="210"/>
                  <a:pt x="1372" y="207"/>
                </a:cubicBezTo>
                <a:cubicBezTo>
                  <a:pt x="1361" y="204"/>
                  <a:pt x="1365" y="234"/>
                  <a:pt x="1348" y="236"/>
                </a:cubicBezTo>
                <a:cubicBezTo>
                  <a:pt x="1330" y="239"/>
                  <a:pt x="1306" y="200"/>
                  <a:pt x="1292" y="187"/>
                </a:cubicBezTo>
                <a:cubicBezTo>
                  <a:pt x="1277" y="174"/>
                  <a:pt x="1205" y="107"/>
                  <a:pt x="1200" y="104"/>
                </a:cubicBezTo>
                <a:cubicBezTo>
                  <a:pt x="1194" y="102"/>
                  <a:pt x="1126" y="70"/>
                  <a:pt x="1126" y="70"/>
                </a:cubicBezTo>
                <a:cubicBezTo>
                  <a:pt x="1126" y="70"/>
                  <a:pt x="1146" y="58"/>
                  <a:pt x="1138" y="47"/>
                </a:cubicBezTo>
                <a:cubicBezTo>
                  <a:pt x="1130" y="36"/>
                  <a:pt x="1118" y="58"/>
                  <a:pt x="1118" y="58"/>
                </a:cubicBezTo>
                <a:cubicBezTo>
                  <a:pt x="1094" y="66"/>
                  <a:pt x="1094" y="66"/>
                  <a:pt x="1094" y="66"/>
                </a:cubicBezTo>
                <a:cubicBezTo>
                  <a:pt x="1085" y="76"/>
                  <a:pt x="1085" y="76"/>
                  <a:pt x="1085" y="76"/>
                </a:cubicBezTo>
                <a:cubicBezTo>
                  <a:pt x="1085" y="76"/>
                  <a:pt x="1077" y="78"/>
                  <a:pt x="1070" y="82"/>
                </a:cubicBezTo>
                <a:cubicBezTo>
                  <a:pt x="1064" y="86"/>
                  <a:pt x="1072" y="94"/>
                  <a:pt x="1064" y="100"/>
                </a:cubicBezTo>
                <a:cubicBezTo>
                  <a:pt x="1056" y="107"/>
                  <a:pt x="1041" y="91"/>
                  <a:pt x="1034" y="88"/>
                </a:cubicBezTo>
                <a:cubicBezTo>
                  <a:pt x="1028" y="86"/>
                  <a:pt x="1026" y="99"/>
                  <a:pt x="1016" y="98"/>
                </a:cubicBezTo>
                <a:cubicBezTo>
                  <a:pt x="1005" y="96"/>
                  <a:pt x="1026" y="80"/>
                  <a:pt x="1017" y="71"/>
                </a:cubicBezTo>
                <a:cubicBezTo>
                  <a:pt x="1008" y="62"/>
                  <a:pt x="1002" y="74"/>
                  <a:pt x="1002" y="74"/>
                </a:cubicBezTo>
                <a:cubicBezTo>
                  <a:pt x="985" y="63"/>
                  <a:pt x="985" y="63"/>
                  <a:pt x="985" y="63"/>
                </a:cubicBezTo>
                <a:cubicBezTo>
                  <a:pt x="972" y="71"/>
                  <a:pt x="972" y="71"/>
                  <a:pt x="972" y="71"/>
                </a:cubicBezTo>
                <a:cubicBezTo>
                  <a:pt x="953" y="50"/>
                  <a:pt x="953" y="50"/>
                  <a:pt x="953" y="50"/>
                </a:cubicBezTo>
                <a:cubicBezTo>
                  <a:pt x="946" y="60"/>
                  <a:pt x="946" y="60"/>
                  <a:pt x="946" y="60"/>
                </a:cubicBezTo>
                <a:cubicBezTo>
                  <a:pt x="946" y="60"/>
                  <a:pt x="918" y="64"/>
                  <a:pt x="913" y="64"/>
                </a:cubicBezTo>
                <a:cubicBezTo>
                  <a:pt x="908" y="64"/>
                  <a:pt x="909" y="43"/>
                  <a:pt x="909" y="36"/>
                </a:cubicBezTo>
                <a:cubicBezTo>
                  <a:pt x="909" y="30"/>
                  <a:pt x="897" y="30"/>
                  <a:pt x="897" y="30"/>
                </a:cubicBezTo>
                <a:cubicBezTo>
                  <a:pt x="897" y="30"/>
                  <a:pt x="892" y="12"/>
                  <a:pt x="884" y="7"/>
                </a:cubicBezTo>
                <a:cubicBezTo>
                  <a:pt x="876" y="2"/>
                  <a:pt x="869" y="11"/>
                  <a:pt x="864" y="11"/>
                </a:cubicBezTo>
                <a:cubicBezTo>
                  <a:pt x="858" y="11"/>
                  <a:pt x="845" y="0"/>
                  <a:pt x="812" y="2"/>
                </a:cubicBezTo>
                <a:cubicBezTo>
                  <a:pt x="778" y="3"/>
                  <a:pt x="781" y="23"/>
                  <a:pt x="781" y="23"/>
                </a:cubicBezTo>
                <a:cubicBezTo>
                  <a:pt x="781" y="23"/>
                  <a:pt x="761" y="30"/>
                  <a:pt x="740" y="35"/>
                </a:cubicBezTo>
                <a:cubicBezTo>
                  <a:pt x="718" y="40"/>
                  <a:pt x="690" y="36"/>
                  <a:pt x="682" y="36"/>
                </a:cubicBezTo>
                <a:cubicBezTo>
                  <a:pt x="674" y="36"/>
                  <a:pt x="674" y="52"/>
                  <a:pt x="674" y="52"/>
                </a:cubicBezTo>
                <a:cubicBezTo>
                  <a:pt x="632" y="52"/>
                  <a:pt x="632" y="52"/>
                  <a:pt x="632" y="52"/>
                </a:cubicBezTo>
                <a:cubicBezTo>
                  <a:pt x="628" y="64"/>
                  <a:pt x="628" y="64"/>
                  <a:pt x="628" y="64"/>
                </a:cubicBezTo>
                <a:cubicBezTo>
                  <a:pt x="628" y="64"/>
                  <a:pt x="596" y="63"/>
                  <a:pt x="550" y="70"/>
                </a:cubicBezTo>
                <a:cubicBezTo>
                  <a:pt x="505" y="76"/>
                  <a:pt x="521" y="95"/>
                  <a:pt x="521" y="95"/>
                </a:cubicBezTo>
                <a:cubicBezTo>
                  <a:pt x="540" y="96"/>
                  <a:pt x="540" y="96"/>
                  <a:pt x="540" y="96"/>
                </a:cubicBezTo>
                <a:cubicBezTo>
                  <a:pt x="529" y="108"/>
                  <a:pt x="529" y="108"/>
                  <a:pt x="529" y="108"/>
                </a:cubicBezTo>
                <a:cubicBezTo>
                  <a:pt x="529" y="108"/>
                  <a:pt x="572" y="116"/>
                  <a:pt x="572" y="123"/>
                </a:cubicBezTo>
                <a:cubicBezTo>
                  <a:pt x="572" y="130"/>
                  <a:pt x="534" y="123"/>
                  <a:pt x="534" y="123"/>
                </a:cubicBezTo>
                <a:cubicBezTo>
                  <a:pt x="528" y="134"/>
                  <a:pt x="528" y="134"/>
                  <a:pt x="528" y="134"/>
                </a:cubicBezTo>
                <a:cubicBezTo>
                  <a:pt x="528" y="134"/>
                  <a:pt x="541" y="151"/>
                  <a:pt x="540" y="158"/>
                </a:cubicBezTo>
                <a:cubicBezTo>
                  <a:pt x="538" y="164"/>
                  <a:pt x="505" y="170"/>
                  <a:pt x="505" y="170"/>
                </a:cubicBezTo>
                <a:cubicBezTo>
                  <a:pt x="528" y="190"/>
                  <a:pt x="528" y="190"/>
                  <a:pt x="528" y="190"/>
                </a:cubicBezTo>
                <a:cubicBezTo>
                  <a:pt x="528" y="190"/>
                  <a:pt x="578" y="187"/>
                  <a:pt x="582" y="226"/>
                </a:cubicBezTo>
                <a:cubicBezTo>
                  <a:pt x="586" y="264"/>
                  <a:pt x="526" y="234"/>
                  <a:pt x="526" y="234"/>
                </a:cubicBezTo>
                <a:cubicBezTo>
                  <a:pt x="520" y="250"/>
                  <a:pt x="520" y="250"/>
                  <a:pt x="520" y="250"/>
                </a:cubicBezTo>
                <a:cubicBezTo>
                  <a:pt x="520" y="250"/>
                  <a:pt x="497" y="246"/>
                  <a:pt x="486" y="244"/>
                </a:cubicBezTo>
                <a:cubicBezTo>
                  <a:pt x="476" y="243"/>
                  <a:pt x="464" y="222"/>
                  <a:pt x="456" y="220"/>
                </a:cubicBezTo>
                <a:cubicBezTo>
                  <a:pt x="448" y="219"/>
                  <a:pt x="437" y="228"/>
                  <a:pt x="421" y="232"/>
                </a:cubicBezTo>
                <a:cubicBezTo>
                  <a:pt x="405" y="236"/>
                  <a:pt x="394" y="220"/>
                  <a:pt x="385" y="222"/>
                </a:cubicBezTo>
                <a:cubicBezTo>
                  <a:pt x="376" y="223"/>
                  <a:pt x="358" y="243"/>
                  <a:pt x="356" y="247"/>
                </a:cubicBezTo>
                <a:cubicBezTo>
                  <a:pt x="353" y="251"/>
                  <a:pt x="312" y="220"/>
                  <a:pt x="301" y="223"/>
                </a:cubicBezTo>
                <a:cubicBezTo>
                  <a:pt x="290" y="226"/>
                  <a:pt x="313" y="243"/>
                  <a:pt x="305" y="250"/>
                </a:cubicBezTo>
                <a:cubicBezTo>
                  <a:pt x="297" y="256"/>
                  <a:pt x="289" y="236"/>
                  <a:pt x="289" y="236"/>
                </a:cubicBezTo>
                <a:cubicBezTo>
                  <a:pt x="282" y="216"/>
                  <a:pt x="282" y="216"/>
                  <a:pt x="282" y="216"/>
                </a:cubicBezTo>
                <a:cubicBezTo>
                  <a:pt x="258" y="218"/>
                  <a:pt x="258" y="218"/>
                  <a:pt x="258" y="218"/>
                </a:cubicBezTo>
                <a:cubicBezTo>
                  <a:pt x="258" y="218"/>
                  <a:pt x="256" y="206"/>
                  <a:pt x="252" y="202"/>
                </a:cubicBezTo>
                <a:cubicBezTo>
                  <a:pt x="248" y="198"/>
                  <a:pt x="224" y="203"/>
                  <a:pt x="214" y="202"/>
                </a:cubicBezTo>
                <a:cubicBezTo>
                  <a:pt x="205" y="200"/>
                  <a:pt x="204" y="187"/>
                  <a:pt x="197" y="187"/>
                </a:cubicBezTo>
                <a:cubicBezTo>
                  <a:pt x="190" y="187"/>
                  <a:pt x="177" y="200"/>
                  <a:pt x="161" y="200"/>
                </a:cubicBezTo>
                <a:cubicBezTo>
                  <a:pt x="145" y="200"/>
                  <a:pt x="153" y="187"/>
                  <a:pt x="130" y="188"/>
                </a:cubicBezTo>
                <a:cubicBezTo>
                  <a:pt x="108" y="190"/>
                  <a:pt x="130" y="198"/>
                  <a:pt x="122" y="208"/>
                </a:cubicBezTo>
                <a:cubicBezTo>
                  <a:pt x="114" y="219"/>
                  <a:pt x="86" y="224"/>
                  <a:pt x="86" y="224"/>
                </a:cubicBezTo>
                <a:cubicBezTo>
                  <a:pt x="86" y="239"/>
                  <a:pt x="86" y="239"/>
                  <a:pt x="86" y="239"/>
                </a:cubicBezTo>
                <a:cubicBezTo>
                  <a:pt x="68" y="248"/>
                  <a:pt x="68" y="248"/>
                  <a:pt x="68" y="248"/>
                </a:cubicBezTo>
                <a:cubicBezTo>
                  <a:pt x="68" y="248"/>
                  <a:pt x="86" y="263"/>
                  <a:pt x="72" y="278"/>
                </a:cubicBezTo>
                <a:cubicBezTo>
                  <a:pt x="57" y="292"/>
                  <a:pt x="29" y="250"/>
                  <a:pt x="17" y="251"/>
                </a:cubicBezTo>
                <a:cubicBezTo>
                  <a:pt x="5" y="252"/>
                  <a:pt x="13" y="271"/>
                  <a:pt x="13" y="279"/>
                </a:cubicBezTo>
                <a:cubicBezTo>
                  <a:pt x="13" y="287"/>
                  <a:pt x="0" y="284"/>
                  <a:pt x="0" y="284"/>
                </a:cubicBezTo>
                <a:cubicBezTo>
                  <a:pt x="2" y="308"/>
                  <a:pt x="2" y="308"/>
                  <a:pt x="2" y="308"/>
                </a:cubicBezTo>
                <a:cubicBezTo>
                  <a:pt x="2" y="308"/>
                  <a:pt x="8" y="314"/>
                  <a:pt x="8" y="322"/>
                </a:cubicBezTo>
                <a:cubicBezTo>
                  <a:pt x="8" y="330"/>
                  <a:pt x="0" y="342"/>
                  <a:pt x="0" y="358"/>
                </a:cubicBezTo>
                <a:cubicBezTo>
                  <a:pt x="0" y="374"/>
                  <a:pt x="10" y="364"/>
                  <a:pt x="22" y="370"/>
                </a:cubicBezTo>
                <a:cubicBezTo>
                  <a:pt x="34" y="375"/>
                  <a:pt x="20" y="390"/>
                  <a:pt x="32" y="395"/>
                </a:cubicBezTo>
                <a:cubicBezTo>
                  <a:pt x="44" y="400"/>
                  <a:pt x="68" y="391"/>
                  <a:pt x="73" y="394"/>
                </a:cubicBezTo>
                <a:cubicBezTo>
                  <a:pt x="78" y="396"/>
                  <a:pt x="117" y="436"/>
                  <a:pt x="117" y="444"/>
                </a:cubicBezTo>
                <a:cubicBezTo>
                  <a:pt x="117" y="452"/>
                  <a:pt x="94" y="443"/>
                  <a:pt x="94" y="451"/>
                </a:cubicBezTo>
                <a:cubicBezTo>
                  <a:pt x="94" y="459"/>
                  <a:pt x="129" y="470"/>
                  <a:pt x="129" y="470"/>
                </a:cubicBezTo>
                <a:cubicBezTo>
                  <a:pt x="136" y="460"/>
                  <a:pt x="136" y="460"/>
                  <a:pt x="136" y="460"/>
                </a:cubicBezTo>
                <a:cubicBezTo>
                  <a:pt x="136" y="460"/>
                  <a:pt x="145" y="462"/>
                  <a:pt x="152" y="455"/>
                </a:cubicBezTo>
                <a:cubicBezTo>
                  <a:pt x="158" y="448"/>
                  <a:pt x="208" y="427"/>
                  <a:pt x="214" y="430"/>
                </a:cubicBezTo>
                <a:cubicBezTo>
                  <a:pt x="221" y="432"/>
                  <a:pt x="242" y="448"/>
                  <a:pt x="252" y="448"/>
                </a:cubicBezTo>
                <a:cubicBezTo>
                  <a:pt x="261" y="448"/>
                  <a:pt x="269" y="430"/>
                  <a:pt x="289" y="455"/>
                </a:cubicBezTo>
                <a:cubicBezTo>
                  <a:pt x="309" y="480"/>
                  <a:pt x="293" y="488"/>
                  <a:pt x="290" y="496"/>
                </a:cubicBezTo>
                <a:cubicBezTo>
                  <a:pt x="288" y="504"/>
                  <a:pt x="309" y="520"/>
                  <a:pt x="316" y="523"/>
                </a:cubicBezTo>
                <a:cubicBezTo>
                  <a:pt x="322" y="526"/>
                  <a:pt x="333" y="511"/>
                  <a:pt x="341" y="507"/>
                </a:cubicBezTo>
                <a:cubicBezTo>
                  <a:pt x="349" y="503"/>
                  <a:pt x="352" y="516"/>
                  <a:pt x="352" y="524"/>
                </a:cubicBezTo>
                <a:cubicBezTo>
                  <a:pt x="352" y="532"/>
                  <a:pt x="364" y="542"/>
                  <a:pt x="364" y="542"/>
                </a:cubicBezTo>
                <a:cubicBezTo>
                  <a:pt x="337" y="543"/>
                  <a:pt x="337" y="543"/>
                  <a:pt x="337" y="543"/>
                </a:cubicBezTo>
                <a:cubicBezTo>
                  <a:pt x="337" y="543"/>
                  <a:pt x="338" y="563"/>
                  <a:pt x="325" y="554"/>
                </a:cubicBezTo>
                <a:cubicBezTo>
                  <a:pt x="312" y="544"/>
                  <a:pt x="338" y="531"/>
                  <a:pt x="338" y="531"/>
                </a:cubicBezTo>
                <a:cubicBezTo>
                  <a:pt x="338" y="531"/>
                  <a:pt x="290" y="528"/>
                  <a:pt x="282" y="526"/>
                </a:cubicBezTo>
                <a:cubicBezTo>
                  <a:pt x="274" y="523"/>
                  <a:pt x="232" y="515"/>
                  <a:pt x="232" y="515"/>
                </a:cubicBezTo>
                <a:cubicBezTo>
                  <a:pt x="240" y="538"/>
                  <a:pt x="240" y="538"/>
                  <a:pt x="240" y="538"/>
                </a:cubicBezTo>
                <a:cubicBezTo>
                  <a:pt x="240" y="538"/>
                  <a:pt x="224" y="531"/>
                  <a:pt x="218" y="544"/>
                </a:cubicBezTo>
                <a:cubicBezTo>
                  <a:pt x="213" y="558"/>
                  <a:pt x="249" y="559"/>
                  <a:pt x="248" y="567"/>
                </a:cubicBezTo>
                <a:cubicBezTo>
                  <a:pt x="246" y="575"/>
                  <a:pt x="198" y="550"/>
                  <a:pt x="193" y="562"/>
                </a:cubicBezTo>
                <a:cubicBezTo>
                  <a:pt x="188" y="574"/>
                  <a:pt x="221" y="582"/>
                  <a:pt x="221" y="582"/>
                </a:cubicBezTo>
                <a:cubicBezTo>
                  <a:pt x="221" y="582"/>
                  <a:pt x="221" y="590"/>
                  <a:pt x="228" y="598"/>
                </a:cubicBezTo>
                <a:cubicBezTo>
                  <a:pt x="234" y="606"/>
                  <a:pt x="248" y="622"/>
                  <a:pt x="248" y="622"/>
                </a:cubicBezTo>
                <a:cubicBezTo>
                  <a:pt x="246" y="636"/>
                  <a:pt x="246" y="636"/>
                  <a:pt x="246" y="636"/>
                </a:cubicBezTo>
                <a:cubicBezTo>
                  <a:pt x="269" y="639"/>
                  <a:pt x="269" y="639"/>
                  <a:pt x="269" y="639"/>
                </a:cubicBezTo>
                <a:cubicBezTo>
                  <a:pt x="274" y="654"/>
                  <a:pt x="274" y="654"/>
                  <a:pt x="274" y="654"/>
                </a:cubicBezTo>
                <a:cubicBezTo>
                  <a:pt x="274" y="654"/>
                  <a:pt x="309" y="654"/>
                  <a:pt x="320" y="664"/>
                </a:cubicBezTo>
                <a:cubicBezTo>
                  <a:pt x="330" y="675"/>
                  <a:pt x="308" y="686"/>
                  <a:pt x="306" y="696"/>
                </a:cubicBezTo>
                <a:cubicBezTo>
                  <a:pt x="305" y="707"/>
                  <a:pt x="316" y="708"/>
                  <a:pt x="316" y="708"/>
                </a:cubicBezTo>
                <a:cubicBezTo>
                  <a:pt x="317" y="704"/>
                  <a:pt x="323" y="707"/>
                  <a:pt x="328" y="709"/>
                </a:cubicBezTo>
                <a:cubicBezTo>
                  <a:pt x="330" y="703"/>
                  <a:pt x="336" y="683"/>
                  <a:pt x="344" y="682"/>
                </a:cubicBezTo>
                <a:cubicBezTo>
                  <a:pt x="349" y="681"/>
                  <a:pt x="357" y="682"/>
                  <a:pt x="363" y="683"/>
                </a:cubicBezTo>
                <a:cubicBezTo>
                  <a:pt x="364" y="681"/>
                  <a:pt x="364" y="679"/>
                  <a:pt x="365" y="678"/>
                </a:cubicBezTo>
                <a:cubicBezTo>
                  <a:pt x="368" y="674"/>
                  <a:pt x="400" y="686"/>
                  <a:pt x="408" y="690"/>
                </a:cubicBezTo>
                <a:cubicBezTo>
                  <a:pt x="416" y="694"/>
                  <a:pt x="426" y="707"/>
                  <a:pt x="426" y="707"/>
                </a:cubicBezTo>
                <a:cubicBezTo>
                  <a:pt x="426" y="707"/>
                  <a:pt x="444" y="732"/>
                  <a:pt x="454" y="738"/>
                </a:cubicBezTo>
                <a:cubicBezTo>
                  <a:pt x="463" y="742"/>
                  <a:pt x="464" y="732"/>
                  <a:pt x="468" y="729"/>
                </a:cubicBezTo>
                <a:cubicBezTo>
                  <a:pt x="468" y="729"/>
                  <a:pt x="468" y="729"/>
                  <a:pt x="468" y="729"/>
                </a:cubicBezTo>
                <a:cubicBezTo>
                  <a:pt x="433" y="542"/>
                  <a:pt x="433" y="542"/>
                  <a:pt x="433" y="542"/>
                </a:cubicBezTo>
                <a:cubicBezTo>
                  <a:pt x="529" y="511"/>
                  <a:pt x="529" y="511"/>
                  <a:pt x="529" y="511"/>
                </a:cubicBezTo>
                <a:cubicBezTo>
                  <a:pt x="536" y="514"/>
                  <a:pt x="536" y="514"/>
                  <a:pt x="536" y="514"/>
                </a:cubicBezTo>
                <a:cubicBezTo>
                  <a:pt x="536" y="513"/>
                  <a:pt x="536" y="513"/>
                  <a:pt x="536" y="513"/>
                </a:cubicBezTo>
                <a:cubicBezTo>
                  <a:pt x="536" y="513"/>
                  <a:pt x="540" y="501"/>
                  <a:pt x="541" y="491"/>
                </a:cubicBezTo>
                <a:cubicBezTo>
                  <a:pt x="542" y="481"/>
                  <a:pt x="561" y="486"/>
                  <a:pt x="561" y="486"/>
                </a:cubicBezTo>
                <a:cubicBezTo>
                  <a:pt x="566" y="501"/>
                  <a:pt x="566" y="501"/>
                  <a:pt x="566" y="501"/>
                </a:cubicBezTo>
                <a:cubicBezTo>
                  <a:pt x="566" y="501"/>
                  <a:pt x="580" y="495"/>
                  <a:pt x="582" y="492"/>
                </a:cubicBezTo>
                <a:cubicBezTo>
                  <a:pt x="584" y="489"/>
                  <a:pt x="568" y="471"/>
                  <a:pt x="568" y="471"/>
                </a:cubicBezTo>
                <a:cubicBezTo>
                  <a:pt x="578" y="471"/>
                  <a:pt x="578" y="471"/>
                  <a:pt x="578" y="471"/>
                </a:cubicBezTo>
                <a:cubicBezTo>
                  <a:pt x="587" y="480"/>
                  <a:pt x="587" y="480"/>
                  <a:pt x="587" y="480"/>
                </a:cubicBezTo>
                <a:cubicBezTo>
                  <a:pt x="604" y="479"/>
                  <a:pt x="604" y="479"/>
                  <a:pt x="604" y="479"/>
                </a:cubicBezTo>
                <a:cubicBezTo>
                  <a:pt x="604" y="479"/>
                  <a:pt x="618" y="483"/>
                  <a:pt x="621" y="479"/>
                </a:cubicBezTo>
                <a:cubicBezTo>
                  <a:pt x="624" y="475"/>
                  <a:pt x="619" y="471"/>
                  <a:pt x="615" y="471"/>
                </a:cubicBezTo>
                <a:cubicBezTo>
                  <a:pt x="611" y="471"/>
                  <a:pt x="603" y="466"/>
                  <a:pt x="603" y="466"/>
                </a:cubicBezTo>
                <a:cubicBezTo>
                  <a:pt x="603" y="466"/>
                  <a:pt x="587" y="470"/>
                  <a:pt x="584" y="460"/>
                </a:cubicBezTo>
                <a:cubicBezTo>
                  <a:pt x="581" y="450"/>
                  <a:pt x="604" y="452"/>
                  <a:pt x="604" y="452"/>
                </a:cubicBezTo>
                <a:cubicBezTo>
                  <a:pt x="613" y="444"/>
                  <a:pt x="613" y="444"/>
                  <a:pt x="613" y="444"/>
                </a:cubicBezTo>
                <a:cubicBezTo>
                  <a:pt x="613" y="444"/>
                  <a:pt x="625" y="461"/>
                  <a:pt x="628" y="461"/>
                </a:cubicBezTo>
                <a:cubicBezTo>
                  <a:pt x="631" y="461"/>
                  <a:pt x="636" y="455"/>
                  <a:pt x="636" y="455"/>
                </a:cubicBezTo>
                <a:cubicBezTo>
                  <a:pt x="636" y="455"/>
                  <a:pt x="645" y="465"/>
                  <a:pt x="642" y="471"/>
                </a:cubicBezTo>
                <a:cubicBezTo>
                  <a:pt x="639" y="477"/>
                  <a:pt x="625" y="481"/>
                  <a:pt x="625" y="481"/>
                </a:cubicBezTo>
                <a:cubicBezTo>
                  <a:pt x="625" y="481"/>
                  <a:pt x="617" y="488"/>
                  <a:pt x="613" y="492"/>
                </a:cubicBezTo>
                <a:cubicBezTo>
                  <a:pt x="609" y="496"/>
                  <a:pt x="593" y="491"/>
                  <a:pt x="590" y="493"/>
                </a:cubicBezTo>
                <a:cubicBezTo>
                  <a:pt x="587" y="495"/>
                  <a:pt x="587" y="506"/>
                  <a:pt x="587" y="506"/>
                </a:cubicBezTo>
                <a:cubicBezTo>
                  <a:pt x="587" y="506"/>
                  <a:pt x="602" y="512"/>
                  <a:pt x="606" y="513"/>
                </a:cubicBezTo>
                <a:cubicBezTo>
                  <a:pt x="610" y="514"/>
                  <a:pt x="613" y="523"/>
                  <a:pt x="607" y="532"/>
                </a:cubicBezTo>
                <a:cubicBezTo>
                  <a:pt x="604" y="536"/>
                  <a:pt x="607" y="542"/>
                  <a:pt x="610" y="549"/>
                </a:cubicBezTo>
                <a:cubicBezTo>
                  <a:pt x="656" y="571"/>
                  <a:pt x="656" y="571"/>
                  <a:pt x="656" y="571"/>
                </a:cubicBezTo>
                <a:cubicBezTo>
                  <a:pt x="705" y="619"/>
                  <a:pt x="705" y="619"/>
                  <a:pt x="705" y="619"/>
                </a:cubicBezTo>
                <a:cubicBezTo>
                  <a:pt x="705" y="619"/>
                  <a:pt x="742" y="612"/>
                  <a:pt x="758" y="612"/>
                </a:cubicBezTo>
                <a:cubicBezTo>
                  <a:pt x="774" y="612"/>
                  <a:pt x="812" y="616"/>
                  <a:pt x="812" y="616"/>
                </a:cubicBezTo>
                <a:cubicBezTo>
                  <a:pt x="812" y="616"/>
                  <a:pt x="830" y="604"/>
                  <a:pt x="837" y="604"/>
                </a:cubicBezTo>
                <a:cubicBezTo>
                  <a:pt x="844" y="604"/>
                  <a:pt x="874" y="647"/>
                  <a:pt x="874" y="647"/>
                </a:cubicBezTo>
                <a:cubicBezTo>
                  <a:pt x="874" y="647"/>
                  <a:pt x="889" y="646"/>
                  <a:pt x="894" y="647"/>
                </a:cubicBezTo>
                <a:cubicBezTo>
                  <a:pt x="900" y="648"/>
                  <a:pt x="893" y="696"/>
                  <a:pt x="902" y="699"/>
                </a:cubicBezTo>
                <a:cubicBezTo>
                  <a:pt x="912" y="702"/>
                  <a:pt x="912" y="688"/>
                  <a:pt x="921" y="699"/>
                </a:cubicBezTo>
                <a:cubicBezTo>
                  <a:pt x="930" y="710"/>
                  <a:pt x="932" y="734"/>
                  <a:pt x="942" y="739"/>
                </a:cubicBezTo>
                <a:cubicBezTo>
                  <a:pt x="953" y="744"/>
                  <a:pt x="1000" y="735"/>
                  <a:pt x="1006" y="744"/>
                </a:cubicBezTo>
                <a:cubicBezTo>
                  <a:pt x="1013" y="754"/>
                  <a:pt x="996" y="767"/>
                  <a:pt x="1006" y="770"/>
                </a:cubicBezTo>
                <a:cubicBezTo>
                  <a:pt x="1017" y="772"/>
                  <a:pt x="1028" y="778"/>
                  <a:pt x="1028" y="778"/>
                </a:cubicBezTo>
                <a:cubicBezTo>
                  <a:pt x="1028" y="778"/>
                  <a:pt x="1020" y="754"/>
                  <a:pt x="1029" y="747"/>
                </a:cubicBezTo>
                <a:cubicBezTo>
                  <a:pt x="1038" y="740"/>
                  <a:pt x="1046" y="740"/>
                  <a:pt x="1046" y="740"/>
                </a:cubicBezTo>
                <a:cubicBezTo>
                  <a:pt x="1046" y="740"/>
                  <a:pt x="1045" y="722"/>
                  <a:pt x="1056" y="719"/>
                </a:cubicBezTo>
                <a:cubicBezTo>
                  <a:pt x="1066" y="716"/>
                  <a:pt x="1078" y="714"/>
                  <a:pt x="1078" y="714"/>
                </a:cubicBezTo>
                <a:cubicBezTo>
                  <a:pt x="1086" y="696"/>
                  <a:pt x="1086" y="696"/>
                  <a:pt x="1086" y="696"/>
                </a:cubicBezTo>
                <a:cubicBezTo>
                  <a:pt x="1104" y="695"/>
                  <a:pt x="1104" y="695"/>
                  <a:pt x="1104" y="695"/>
                </a:cubicBezTo>
                <a:cubicBezTo>
                  <a:pt x="1123" y="686"/>
                  <a:pt x="1123" y="686"/>
                  <a:pt x="1123" y="686"/>
                </a:cubicBezTo>
                <a:cubicBezTo>
                  <a:pt x="1117" y="683"/>
                  <a:pt x="1107" y="683"/>
                  <a:pt x="1107" y="683"/>
                </a:cubicBezTo>
                <a:cubicBezTo>
                  <a:pt x="1107" y="683"/>
                  <a:pt x="1108" y="654"/>
                  <a:pt x="1131" y="653"/>
                </a:cubicBezTo>
                <a:cubicBezTo>
                  <a:pt x="1154" y="652"/>
                  <a:pt x="1185" y="672"/>
                  <a:pt x="1185" y="672"/>
                </a:cubicBezTo>
                <a:cubicBezTo>
                  <a:pt x="1208" y="672"/>
                  <a:pt x="1208" y="672"/>
                  <a:pt x="1208" y="672"/>
                </a:cubicBezTo>
                <a:cubicBezTo>
                  <a:pt x="1219" y="678"/>
                  <a:pt x="1219" y="678"/>
                  <a:pt x="1219" y="678"/>
                </a:cubicBezTo>
                <a:cubicBezTo>
                  <a:pt x="1219" y="678"/>
                  <a:pt x="1211" y="643"/>
                  <a:pt x="1214" y="640"/>
                </a:cubicBezTo>
                <a:cubicBezTo>
                  <a:pt x="1217" y="637"/>
                  <a:pt x="1230" y="635"/>
                  <a:pt x="1240" y="635"/>
                </a:cubicBezTo>
                <a:cubicBezTo>
                  <a:pt x="1250" y="635"/>
                  <a:pt x="1260" y="647"/>
                  <a:pt x="1264" y="647"/>
                </a:cubicBezTo>
                <a:cubicBezTo>
                  <a:pt x="1268" y="647"/>
                  <a:pt x="1296" y="653"/>
                  <a:pt x="1296" y="653"/>
                </a:cubicBezTo>
                <a:cubicBezTo>
                  <a:pt x="1308" y="649"/>
                  <a:pt x="1308" y="649"/>
                  <a:pt x="1308" y="649"/>
                </a:cubicBezTo>
                <a:cubicBezTo>
                  <a:pt x="1308" y="649"/>
                  <a:pt x="1356" y="649"/>
                  <a:pt x="1364" y="648"/>
                </a:cubicBezTo>
                <a:cubicBezTo>
                  <a:pt x="1372" y="647"/>
                  <a:pt x="1402" y="651"/>
                  <a:pt x="1402" y="651"/>
                </a:cubicBezTo>
                <a:cubicBezTo>
                  <a:pt x="1434" y="650"/>
                  <a:pt x="1434" y="650"/>
                  <a:pt x="1434" y="650"/>
                </a:cubicBezTo>
                <a:cubicBezTo>
                  <a:pt x="1442" y="658"/>
                  <a:pt x="1442" y="658"/>
                  <a:pt x="1442" y="658"/>
                </a:cubicBezTo>
                <a:cubicBezTo>
                  <a:pt x="1454" y="658"/>
                  <a:pt x="1454" y="658"/>
                  <a:pt x="1454" y="658"/>
                </a:cubicBezTo>
                <a:cubicBezTo>
                  <a:pt x="1471" y="676"/>
                  <a:pt x="1471" y="676"/>
                  <a:pt x="1471" y="676"/>
                </a:cubicBezTo>
                <a:cubicBezTo>
                  <a:pt x="1499" y="676"/>
                  <a:pt x="1499" y="676"/>
                  <a:pt x="1499" y="676"/>
                </a:cubicBezTo>
                <a:cubicBezTo>
                  <a:pt x="1513" y="681"/>
                  <a:pt x="1513" y="681"/>
                  <a:pt x="1513" y="681"/>
                </a:cubicBezTo>
                <a:cubicBezTo>
                  <a:pt x="1512" y="680"/>
                  <a:pt x="1512" y="680"/>
                  <a:pt x="1512" y="680"/>
                </a:cubicBezTo>
                <a:cubicBezTo>
                  <a:pt x="1507" y="675"/>
                  <a:pt x="1503" y="664"/>
                  <a:pt x="1503" y="659"/>
                </a:cubicBezTo>
                <a:cubicBezTo>
                  <a:pt x="1503" y="654"/>
                  <a:pt x="1517" y="656"/>
                  <a:pt x="1517" y="656"/>
                </a:cubicBezTo>
                <a:cubicBezTo>
                  <a:pt x="1517" y="656"/>
                  <a:pt x="1506" y="644"/>
                  <a:pt x="1506" y="641"/>
                </a:cubicBezTo>
                <a:cubicBezTo>
                  <a:pt x="1506" y="638"/>
                  <a:pt x="1522" y="641"/>
                  <a:pt x="1522" y="634"/>
                </a:cubicBezTo>
                <a:cubicBezTo>
                  <a:pt x="1522" y="627"/>
                  <a:pt x="1492" y="596"/>
                  <a:pt x="1484" y="587"/>
                </a:cubicBezTo>
                <a:cubicBezTo>
                  <a:pt x="1476" y="578"/>
                  <a:pt x="1476" y="552"/>
                  <a:pt x="1476" y="552"/>
                </a:cubicBezTo>
                <a:cubicBezTo>
                  <a:pt x="1476" y="552"/>
                  <a:pt x="1458" y="555"/>
                  <a:pt x="1451" y="546"/>
                </a:cubicBezTo>
                <a:cubicBezTo>
                  <a:pt x="1444" y="537"/>
                  <a:pt x="1475" y="530"/>
                  <a:pt x="1481" y="529"/>
                </a:cubicBezTo>
                <a:cubicBezTo>
                  <a:pt x="1487" y="528"/>
                  <a:pt x="1511" y="518"/>
                  <a:pt x="1516" y="518"/>
                </a:cubicBezTo>
                <a:cubicBezTo>
                  <a:pt x="1521" y="518"/>
                  <a:pt x="1530" y="532"/>
                  <a:pt x="1530" y="532"/>
                </a:cubicBezTo>
                <a:cubicBezTo>
                  <a:pt x="1543" y="525"/>
                  <a:pt x="1543" y="525"/>
                  <a:pt x="1543" y="525"/>
                </a:cubicBezTo>
                <a:cubicBezTo>
                  <a:pt x="1543" y="525"/>
                  <a:pt x="1550" y="539"/>
                  <a:pt x="1559" y="528"/>
                </a:cubicBezTo>
                <a:cubicBezTo>
                  <a:pt x="1568" y="517"/>
                  <a:pt x="1545" y="515"/>
                  <a:pt x="1541" y="513"/>
                </a:cubicBezTo>
                <a:cubicBezTo>
                  <a:pt x="1537" y="511"/>
                  <a:pt x="1541" y="459"/>
                  <a:pt x="1541" y="447"/>
                </a:cubicBezTo>
                <a:cubicBezTo>
                  <a:pt x="1541" y="435"/>
                  <a:pt x="1540" y="420"/>
                  <a:pt x="1546" y="420"/>
                </a:cubicBezTo>
                <a:cubicBezTo>
                  <a:pt x="1552" y="420"/>
                  <a:pt x="1577" y="432"/>
                  <a:pt x="1585" y="434"/>
                </a:cubicBezTo>
                <a:cubicBezTo>
                  <a:pt x="1593" y="436"/>
                  <a:pt x="1614" y="434"/>
                  <a:pt x="1614" y="434"/>
                </a:cubicBezTo>
                <a:cubicBezTo>
                  <a:pt x="1623" y="442"/>
                  <a:pt x="1623" y="442"/>
                  <a:pt x="1623" y="442"/>
                </a:cubicBezTo>
                <a:cubicBezTo>
                  <a:pt x="1634" y="430"/>
                  <a:pt x="1634" y="430"/>
                  <a:pt x="1634" y="430"/>
                </a:cubicBezTo>
                <a:cubicBezTo>
                  <a:pt x="1634" y="430"/>
                  <a:pt x="1642" y="431"/>
                  <a:pt x="1649" y="426"/>
                </a:cubicBezTo>
                <a:cubicBezTo>
                  <a:pt x="1656" y="421"/>
                  <a:pt x="1650" y="410"/>
                  <a:pt x="1641" y="397"/>
                </a:cubicBezTo>
                <a:cubicBezTo>
                  <a:pt x="1632" y="384"/>
                  <a:pt x="1622" y="375"/>
                  <a:pt x="1627" y="361"/>
                </a:cubicBezTo>
                <a:cubicBezTo>
                  <a:pt x="1632" y="347"/>
                  <a:pt x="1661" y="357"/>
                  <a:pt x="1667" y="348"/>
                </a:cubicBezTo>
                <a:cubicBezTo>
                  <a:pt x="1673" y="339"/>
                  <a:pt x="1654" y="336"/>
                  <a:pt x="1655" y="327"/>
                </a:cubicBezTo>
                <a:close/>
                <a:moveTo>
                  <a:pt x="1385" y="465"/>
                </a:moveTo>
                <a:cubicBezTo>
                  <a:pt x="1380" y="470"/>
                  <a:pt x="1363" y="466"/>
                  <a:pt x="1363" y="466"/>
                </a:cubicBezTo>
                <a:cubicBezTo>
                  <a:pt x="1363" y="466"/>
                  <a:pt x="1361" y="472"/>
                  <a:pt x="1356" y="473"/>
                </a:cubicBezTo>
                <a:cubicBezTo>
                  <a:pt x="1351" y="474"/>
                  <a:pt x="1340" y="464"/>
                  <a:pt x="1340" y="464"/>
                </a:cubicBezTo>
                <a:cubicBezTo>
                  <a:pt x="1320" y="467"/>
                  <a:pt x="1320" y="467"/>
                  <a:pt x="1320" y="467"/>
                </a:cubicBezTo>
                <a:cubicBezTo>
                  <a:pt x="1299" y="463"/>
                  <a:pt x="1299" y="463"/>
                  <a:pt x="1299" y="463"/>
                </a:cubicBezTo>
                <a:cubicBezTo>
                  <a:pt x="1287" y="464"/>
                  <a:pt x="1287" y="464"/>
                  <a:pt x="1287" y="464"/>
                </a:cubicBezTo>
                <a:cubicBezTo>
                  <a:pt x="1270" y="459"/>
                  <a:pt x="1270" y="459"/>
                  <a:pt x="1270" y="459"/>
                </a:cubicBezTo>
                <a:cubicBezTo>
                  <a:pt x="1270" y="459"/>
                  <a:pt x="1259" y="460"/>
                  <a:pt x="1246" y="460"/>
                </a:cubicBezTo>
                <a:cubicBezTo>
                  <a:pt x="1233" y="460"/>
                  <a:pt x="1236" y="454"/>
                  <a:pt x="1236" y="454"/>
                </a:cubicBezTo>
                <a:cubicBezTo>
                  <a:pt x="1236" y="454"/>
                  <a:pt x="1228" y="462"/>
                  <a:pt x="1222" y="464"/>
                </a:cubicBezTo>
                <a:cubicBezTo>
                  <a:pt x="1216" y="466"/>
                  <a:pt x="1215" y="476"/>
                  <a:pt x="1209" y="484"/>
                </a:cubicBezTo>
                <a:cubicBezTo>
                  <a:pt x="1203" y="492"/>
                  <a:pt x="1195" y="489"/>
                  <a:pt x="1195" y="489"/>
                </a:cubicBezTo>
                <a:cubicBezTo>
                  <a:pt x="1199" y="507"/>
                  <a:pt x="1199" y="507"/>
                  <a:pt x="1199" y="507"/>
                </a:cubicBezTo>
                <a:cubicBezTo>
                  <a:pt x="1191" y="514"/>
                  <a:pt x="1191" y="514"/>
                  <a:pt x="1191" y="514"/>
                </a:cubicBezTo>
                <a:cubicBezTo>
                  <a:pt x="1201" y="525"/>
                  <a:pt x="1201" y="525"/>
                  <a:pt x="1201" y="525"/>
                </a:cubicBezTo>
                <a:cubicBezTo>
                  <a:pt x="1200" y="542"/>
                  <a:pt x="1200" y="542"/>
                  <a:pt x="1200" y="542"/>
                </a:cubicBezTo>
                <a:cubicBezTo>
                  <a:pt x="1196" y="541"/>
                  <a:pt x="1167" y="507"/>
                  <a:pt x="1167" y="507"/>
                </a:cubicBezTo>
                <a:cubicBezTo>
                  <a:pt x="1167" y="507"/>
                  <a:pt x="1163" y="492"/>
                  <a:pt x="1163" y="481"/>
                </a:cubicBezTo>
                <a:cubicBezTo>
                  <a:pt x="1163" y="470"/>
                  <a:pt x="1181" y="467"/>
                  <a:pt x="1185" y="466"/>
                </a:cubicBezTo>
                <a:cubicBezTo>
                  <a:pt x="1189" y="465"/>
                  <a:pt x="1187" y="454"/>
                  <a:pt x="1193" y="448"/>
                </a:cubicBezTo>
                <a:cubicBezTo>
                  <a:pt x="1199" y="442"/>
                  <a:pt x="1224" y="448"/>
                  <a:pt x="1228" y="448"/>
                </a:cubicBezTo>
                <a:cubicBezTo>
                  <a:pt x="1232" y="448"/>
                  <a:pt x="1240" y="442"/>
                  <a:pt x="1253" y="443"/>
                </a:cubicBezTo>
                <a:cubicBezTo>
                  <a:pt x="1266" y="444"/>
                  <a:pt x="1274" y="451"/>
                  <a:pt x="1281" y="452"/>
                </a:cubicBezTo>
                <a:cubicBezTo>
                  <a:pt x="1288" y="453"/>
                  <a:pt x="1293" y="456"/>
                  <a:pt x="1306" y="458"/>
                </a:cubicBezTo>
                <a:cubicBezTo>
                  <a:pt x="1319" y="460"/>
                  <a:pt x="1315" y="449"/>
                  <a:pt x="1328" y="449"/>
                </a:cubicBezTo>
                <a:cubicBezTo>
                  <a:pt x="1341" y="449"/>
                  <a:pt x="1360" y="454"/>
                  <a:pt x="1360" y="454"/>
                </a:cubicBezTo>
                <a:cubicBezTo>
                  <a:pt x="1360" y="454"/>
                  <a:pt x="1370" y="445"/>
                  <a:pt x="1384" y="443"/>
                </a:cubicBezTo>
                <a:cubicBezTo>
                  <a:pt x="1398" y="441"/>
                  <a:pt x="1390" y="460"/>
                  <a:pt x="1385" y="465"/>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1" name="Freeform 168"/>
          <p:cNvSpPr>
            <a:spLocks noChangeAspect="1"/>
          </p:cNvSpPr>
          <p:nvPr/>
        </p:nvSpPr>
        <p:spPr bwMode="gray">
          <a:xfrm>
            <a:off x="4970463" y="4849813"/>
            <a:ext cx="290512" cy="552450"/>
          </a:xfrm>
          <a:custGeom>
            <a:avLst/>
            <a:gdLst>
              <a:gd name="T0" fmla="*/ 507 w 508"/>
              <a:gd name="T1" fmla="*/ 210 h 891"/>
              <a:gd name="T2" fmla="*/ 499 w 508"/>
              <a:gd name="T3" fmla="*/ 170 h 891"/>
              <a:gd name="T4" fmla="*/ 502 w 508"/>
              <a:gd name="T5" fmla="*/ 155 h 891"/>
              <a:gd name="T6" fmla="*/ 503 w 508"/>
              <a:gd name="T7" fmla="*/ 104 h 891"/>
              <a:gd name="T8" fmla="*/ 505 w 508"/>
              <a:gd name="T9" fmla="*/ 13 h 891"/>
              <a:gd name="T10" fmla="*/ 497 w 508"/>
              <a:gd name="T11" fmla="*/ 0 h 891"/>
              <a:gd name="T12" fmla="*/ 425 w 508"/>
              <a:gd name="T13" fmla="*/ 38 h 891"/>
              <a:gd name="T14" fmla="*/ 393 w 508"/>
              <a:gd name="T15" fmla="*/ 45 h 891"/>
              <a:gd name="T16" fmla="*/ 354 w 508"/>
              <a:gd name="T17" fmla="*/ 66 h 891"/>
              <a:gd name="T18" fmla="*/ 325 w 508"/>
              <a:gd name="T19" fmla="*/ 61 h 891"/>
              <a:gd name="T20" fmla="*/ 279 w 508"/>
              <a:gd name="T21" fmla="*/ 51 h 891"/>
              <a:gd name="T22" fmla="*/ 237 w 508"/>
              <a:gd name="T23" fmla="*/ 62 h 891"/>
              <a:gd name="T24" fmla="*/ 224 w 508"/>
              <a:gd name="T25" fmla="*/ 89 h 891"/>
              <a:gd name="T26" fmla="*/ 228 w 508"/>
              <a:gd name="T27" fmla="*/ 144 h 891"/>
              <a:gd name="T28" fmla="*/ 235 w 508"/>
              <a:gd name="T29" fmla="*/ 166 h 891"/>
              <a:gd name="T30" fmla="*/ 281 w 508"/>
              <a:gd name="T31" fmla="*/ 231 h 891"/>
              <a:gd name="T32" fmla="*/ 268 w 508"/>
              <a:gd name="T33" fmla="*/ 300 h 891"/>
              <a:gd name="T34" fmla="*/ 246 w 508"/>
              <a:gd name="T35" fmla="*/ 333 h 891"/>
              <a:gd name="T36" fmla="*/ 234 w 508"/>
              <a:gd name="T37" fmla="*/ 340 h 891"/>
              <a:gd name="T38" fmla="*/ 202 w 508"/>
              <a:gd name="T39" fmla="*/ 297 h 891"/>
              <a:gd name="T40" fmla="*/ 208 w 508"/>
              <a:gd name="T41" fmla="*/ 279 h 891"/>
              <a:gd name="T42" fmla="*/ 210 w 508"/>
              <a:gd name="T43" fmla="*/ 263 h 891"/>
              <a:gd name="T44" fmla="*/ 208 w 508"/>
              <a:gd name="T45" fmla="*/ 234 h 891"/>
              <a:gd name="T46" fmla="*/ 189 w 508"/>
              <a:gd name="T47" fmla="*/ 218 h 891"/>
              <a:gd name="T48" fmla="*/ 148 w 508"/>
              <a:gd name="T49" fmla="*/ 189 h 891"/>
              <a:gd name="T50" fmla="*/ 43 w 508"/>
              <a:gd name="T51" fmla="*/ 227 h 891"/>
              <a:gd name="T52" fmla="*/ 5 w 508"/>
              <a:gd name="T53" fmla="*/ 243 h 891"/>
              <a:gd name="T54" fmla="*/ 17 w 508"/>
              <a:gd name="T55" fmla="*/ 297 h 891"/>
              <a:gd name="T56" fmla="*/ 64 w 508"/>
              <a:gd name="T57" fmla="*/ 309 h 891"/>
              <a:gd name="T58" fmla="*/ 89 w 508"/>
              <a:gd name="T59" fmla="*/ 322 h 891"/>
              <a:gd name="T60" fmla="*/ 120 w 508"/>
              <a:gd name="T61" fmla="*/ 331 h 891"/>
              <a:gd name="T62" fmla="*/ 129 w 508"/>
              <a:gd name="T63" fmla="*/ 357 h 891"/>
              <a:gd name="T64" fmla="*/ 131 w 508"/>
              <a:gd name="T65" fmla="*/ 375 h 891"/>
              <a:gd name="T66" fmla="*/ 129 w 508"/>
              <a:gd name="T67" fmla="*/ 395 h 891"/>
              <a:gd name="T68" fmla="*/ 131 w 508"/>
              <a:gd name="T69" fmla="*/ 434 h 891"/>
              <a:gd name="T70" fmla="*/ 117 w 508"/>
              <a:gd name="T71" fmla="*/ 450 h 891"/>
              <a:gd name="T72" fmla="*/ 117 w 508"/>
              <a:gd name="T73" fmla="*/ 482 h 891"/>
              <a:gd name="T74" fmla="*/ 125 w 508"/>
              <a:gd name="T75" fmla="*/ 518 h 891"/>
              <a:gd name="T76" fmla="*/ 105 w 508"/>
              <a:gd name="T77" fmla="*/ 542 h 891"/>
              <a:gd name="T78" fmla="*/ 96 w 508"/>
              <a:gd name="T79" fmla="*/ 570 h 891"/>
              <a:gd name="T80" fmla="*/ 95 w 508"/>
              <a:gd name="T81" fmla="*/ 586 h 891"/>
              <a:gd name="T82" fmla="*/ 57 w 508"/>
              <a:gd name="T83" fmla="*/ 702 h 891"/>
              <a:gd name="T84" fmla="*/ 78 w 508"/>
              <a:gd name="T85" fmla="*/ 809 h 891"/>
              <a:gd name="T86" fmla="*/ 76 w 508"/>
              <a:gd name="T87" fmla="*/ 830 h 891"/>
              <a:gd name="T88" fmla="*/ 83 w 508"/>
              <a:gd name="T89" fmla="*/ 861 h 891"/>
              <a:gd name="T90" fmla="*/ 98 w 508"/>
              <a:gd name="T91" fmla="*/ 877 h 891"/>
              <a:gd name="T92" fmla="*/ 115 w 508"/>
              <a:gd name="T93" fmla="*/ 871 h 891"/>
              <a:gd name="T94" fmla="*/ 109 w 508"/>
              <a:gd name="T95" fmla="*/ 819 h 891"/>
              <a:gd name="T96" fmla="*/ 242 w 508"/>
              <a:gd name="T97" fmla="*/ 735 h 891"/>
              <a:gd name="T98" fmla="*/ 230 w 508"/>
              <a:gd name="T99" fmla="*/ 713 h 891"/>
              <a:gd name="T100" fmla="*/ 241 w 508"/>
              <a:gd name="T101" fmla="*/ 650 h 891"/>
              <a:gd name="T102" fmla="*/ 246 w 508"/>
              <a:gd name="T103" fmla="*/ 626 h 891"/>
              <a:gd name="T104" fmla="*/ 238 w 508"/>
              <a:gd name="T105" fmla="*/ 612 h 891"/>
              <a:gd name="T106" fmla="*/ 225 w 508"/>
              <a:gd name="T107" fmla="*/ 555 h 891"/>
              <a:gd name="T108" fmla="*/ 222 w 508"/>
              <a:gd name="T109" fmla="*/ 503 h 891"/>
              <a:gd name="T110" fmla="*/ 267 w 508"/>
              <a:gd name="T111" fmla="*/ 455 h 891"/>
              <a:gd name="T112" fmla="*/ 312 w 508"/>
              <a:gd name="T113" fmla="*/ 419 h 891"/>
              <a:gd name="T114" fmla="*/ 417 w 508"/>
              <a:gd name="T115" fmla="*/ 348 h 891"/>
              <a:gd name="T116" fmla="*/ 458 w 508"/>
              <a:gd name="T117" fmla="*/ 314 h 891"/>
              <a:gd name="T118" fmla="*/ 498 w 508"/>
              <a:gd name="T119" fmla="*/ 263 h 891"/>
              <a:gd name="T120" fmla="*/ 508 w 508"/>
              <a:gd name="T121" fmla="*/ 22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8" h="891">
                <a:moveTo>
                  <a:pt x="508" y="229"/>
                </a:moveTo>
                <a:cubicBezTo>
                  <a:pt x="508" y="221"/>
                  <a:pt x="507" y="210"/>
                  <a:pt x="507" y="210"/>
                </a:cubicBezTo>
                <a:cubicBezTo>
                  <a:pt x="499" y="211"/>
                  <a:pt x="499" y="211"/>
                  <a:pt x="499" y="211"/>
                </a:cubicBezTo>
                <a:cubicBezTo>
                  <a:pt x="499" y="170"/>
                  <a:pt x="499" y="170"/>
                  <a:pt x="499" y="170"/>
                </a:cubicBezTo>
                <a:cubicBezTo>
                  <a:pt x="491" y="162"/>
                  <a:pt x="491" y="162"/>
                  <a:pt x="491" y="162"/>
                </a:cubicBezTo>
                <a:cubicBezTo>
                  <a:pt x="502" y="155"/>
                  <a:pt x="502" y="155"/>
                  <a:pt x="502" y="155"/>
                </a:cubicBezTo>
                <a:cubicBezTo>
                  <a:pt x="495" y="124"/>
                  <a:pt x="495" y="124"/>
                  <a:pt x="495" y="124"/>
                </a:cubicBezTo>
                <a:cubicBezTo>
                  <a:pt x="503" y="104"/>
                  <a:pt x="503" y="104"/>
                  <a:pt x="503" y="104"/>
                </a:cubicBezTo>
                <a:cubicBezTo>
                  <a:pt x="493" y="78"/>
                  <a:pt x="493" y="78"/>
                  <a:pt x="493" y="78"/>
                </a:cubicBezTo>
                <a:cubicBezTo>
                  <a:pt x="493" y="78"/>
                  <a:pt x="505" y="21"/>
                  <a:pt x="505" y="13"/>
                </a:cubicBezTo>
                <a:cubicBezTo>
                  <a:pt x="505" y="5"/>
                  <a:pt x="497" y="0"/>
                  <a:pt x="497" y="0"/>
                </a:cubicBezTo>
                <a:cubicBezTo>
                  <a:pt x="497" y="0"/>
                  <a:pt x="497" y="0"/>
                  <a:pt x="497" y="0"/>
                </a:cubicBezTo>
                <a:cubicBezTo>
                  <a:pt x="444" y="37"/>
                  <a:pt x="444" y="37"/>
                  <a:pt x="444" y="37"/>
                </a:cubicBezTo>
                <a:cubicBezTo>
                  <a:pt x="425" y="38"/>
                  <a:pt x="425" y="38"/>
                  <a:pt x="425" y="38"/>
                </a:cubicBezTo>
                <a:cubicBezTo>
                  <a:pt x="425" y="38"/>
                  <a:pt x="404" y="51"/>
                  <a:pt x="400" y="52"/>
                </a:cubicBezTo>
                <a:cubicBezTo>
                  <a:pt x="396" y="53"/>
                  <a:pt x="393" y="45"/>
                  <a:pt x="393" y="45"/>
                </a:cubicBezTo>
                <a:cubicBezTo>
                  <a:pt x="377" y="45"/>
                  <a:pt x="377" y="45"/>
                  <a:pt x="377" y="45"/>
                </a:cubicBezTo>
                <a:cubicBezTo>
                  <a:pt x="377" y="45"/>
                  <a:pt x="361" y="63"/>
                  <a:pt x="354" y="66"/>
                </a:cubicBezTo>
                <a:cubicBezTo>
                  <a:pt x="347" y="69"/>
                  <a:pt x="343" y="67"/>
                  <a:pt x="343" y="67"/>
                </a:cubicBezTo>
                <a:cubicBezTo>
                  <a:pt x="343" y="67"/>
                  <a:pt x="329" y="59"/>
                  <a:pt x="325" y="61"/>
                </a:cubicBezTo>
                <a:cubicBezTo>
                  <a:pt x="321" y="63"/>
                  <a:pt x="316" y="72"/>
                  <a:pt x="311" y="72"/>
                </a:cubicBezTo>
                <a:cubicBezTo>
                  <a:pt x="306" y="72"/>
                  <a:pt x="287" y="51"/>
                  <a:pt x="279" y="51"/>
                </a:cubicBezTo>
                <a:cubicBezTo>
                  <a:pt x="271" y="51"/>
                  <a:pt x="267" y="61"/>
                  <a:pt x="267" y="61"/>
                </a:cubicBezTo>
                <a:cubicBezTo>
                  <a:pt x="267" y="61"/>
                  <a:pt x="250" y="62"/>
                  <a:pt x="237" y="62"/>
                </a:cubicBezTo>
                <a:cubicBezTo>
                  <a:pt x="236" y="66"/>
                  <a:pt x="236" y="70"/>
                  <a:pt x="236" y="72"/>
                </a:cubicBezTo>
                <a:cubicBezTo>
                  <a:pt x="236" y="75"/>
                  <a:pt x="233" y="81"/>
                  <a:pt x="224" y="89"/>
                </a:cubicBezTo>
                <a:cubicBezTo>
                  <a:pt x="215" y="97"/>
                  <a:pt x="225" y="104"/>
                  <a:pt x="229" y="109"/>
                </a:cubicBezTo>
                <a:cubicBezTo>
                  <a:pt x="233" y="114"/>
                  <a:pt x="233" y="132"/>
                  <a:pt x="228" y="144"/>
                </a:cubicBezTo>
                <a:cubicBezTo>
                  <a:pt x="225" y="151"/>
                  <a:pt x="225" y="159"/>
                  <a:pt x="226" y="164"/>
                </a:cubicBezTo>
                <a:cubicBezTo>
                  <a:pt x="229" y="165"/>
                  <a:pt x="233" y="165"/>
                  <a:pt x="235" y="166"/>
                </a:cubicBezTo>
                <a:cubicBezTo>
                  <a:pt x="239" y="169"/>
                  <a:pt x="257" y="196"/>
                  <a:pt x="261" y="204"/>
                </a:cubicBezTo>
                <a:cubicBezTo>
                  <a:pt x="265" y="212"/>
                  <a:pt x="275" y="222"/>
                  <a:pt x="281" y="231"/>
                </a:cubicBezTo>
                <a:cubicBezTo>
                  <a:pt x="287" y="240"/>
                  <a:pt x="270" y="258"/>
                  <a:pt x="270" y="258"/>
                </a:cubicBezTo>
                <a:cubicBezTo>
                  <a:pt x="270" y="258"/>
                  <a:pt x="274" y="293"/>
                  <a:pt x="268" y="300"/>
                </a:cubicBezTo>
                <a:cubicBezTo>
                  <a:pt x="262" y="307"/>
                  <a:pt x="244" y="299"/>
                  <a:pt x="238" y="317"/>
                </a:cubicBezTo>
                <a:cubicBezTo>
                  <a:pt x="232" y="335"/>
                  <a:pt x="242" y="323"/>
                  <a:pt x="246" y="333"/>
                </a:cubicBezTo>
                <a:cubicBezTo>
                  <a:pt x="250" y="343"/>
                  <a:pt x="243" y="360"/>
                  <a:pt x="232" y="358"/>
                </a:cubicBezTo>
                <a:cubicBezTo>
                  <a:pt x="221" y="356"/>
                  <a:pt x="235" y="346"/>
                  <a:pt x="234" y="340"/>
                </a:cubicBezTo>
                <a:cubicBezTo>
                  <a:pt x="233" y="334"/>
                  <a:pt x="202" y="314"/>
                  <a:pt x="202" y="314"/>
                </a:cubicBezTo>
                <a:cubicBezTo>
                  <a:pt x="202" y="297"/>
                  <a:pt x="202" y="297"/>
                  <a:pt x="202" y="297"/>
                </a:cubicBezTo>
                <a:cubicBezTo>
                  <a:pt x="202" y="297"/>
                  <a:pt x="197" y="297"/>
                  <a:pt x="195" y="294"/>
                </a:cubicBezTo>
                <a:cubicBezTo>
                  <a:pt x="193" y="291"/>
                  <a:pt x="208" y="279"/>
                  <a:pt x="208" y="279"/>
                </a:cubicBezTo>
                <a:cubicBezTo>
                  <a:pt x="200" y="266"/>
                  <a:pt x="200" y="266"/>
                  <a:pt x="200" y="266"/>
                </a:cubicBezTo>
                <a:cubicBezTo>
                  <a:pt x="210" y="263"/>
                  <a:pt x="210" y="263"/>
                  <a:pt x="210" y="263"/>
                </a:cubicBezTo>
                <a:cubicBezTo>
                  <a:pt x="213" y="242"/>
                  <a:pt x="213" y="242"/>
                  <a:pt x="213" y="242"/>
                </a:cubicBezTo>
                <a:cubicBezTo>
                  <a:pt x="213" y="242"/>
                  <a:pt x="207" y="243"/>
                  <a:pt x="208" y="234"/>
                </a:cubicBezTo>
                <a:cubicBezTo>
                  <a:pt x="209" y="225"/>
                  <a:pt x="205" y="214"/>
                  <a:pt x="205" y="214"/>
                </a:cubicBezTo>
                <a:cubicBezTo>
                  <a:pt x="199" y="211"/>
                  <a:pt x="189" y="218"/>
                  <a:pt x="189" y="218"/>
                </a:cubicBezTo>
                <a:cubicBezTo>
                  <a:pt x="169" y="221"/>
                  <a:pt x="169" y="221"/>
                  <a:pt x="169" y="221"/>
                </a:cubicBezTo>
                <a:cubicBezTo>
                  <a:pt x="148" y="189"/>
                  <a:pt x="148" y="189"/>
                  <a:pt x="148" y="189"/>
                </a:cubicBezTo>
                <a:cubicBezTo>
                  <a:pt x="148" y="189"/>
                  <a:pt x="104" y="209"/>
                  <a:pt x="95" y="214"/>
                </a:cubicBezTo>
                <a:cubicBezTo>
                  <a:pt x="85" y="219"/>
                  <a:pt x="43" y="227"/>
                  <a:pt x="43" y="227"/>
                </a:cubicBezTo>
                <a:cubicBezTo>
                  <a:pt x="31" y="238"/>
                  <a:pt x="31" y="238"/>
                  <a:pt x="31" y="238"/>
                </a:cubicBezTo>
                <a:cubicBezTo>
                  <a:pt x="31" y="238"/>
                  <a:pt x="11" y="239"/>
                  <a:pt x="5" y="243"/>
                </a:cubicBezTo>
                <a:cubicBezTo>
                  <a:pt x="0" y="247"/>
                  <a:pt x="15" y="261"/>
                  <a:pt x="15" y="261"/>
                </a:cubicBezTo>
                <a:cubicBezTo>
                  <a:pt x="17" y="297"/>
                  <a:pt x="17" y="297"/>
                  <a:pt x="17" y="297"/>
                </a:cubicBezTo>
                <a:cubicBezTo>
                  <a:pt x="56" y="297"/>
                  <a:pt x="56" y="297"/>
                  <a:pt x="56" y="297"/>
                </a:cubicBezTo>
                <a:cubicBezTo>
                  <a:pt x="64" y="309"/>
                  <a:pt x="64" y="309"/>
                  <a:pt x="64" y="309"/>
                </a:cubicBezTo>
                <a:cubicBezTo>
                  <a:pt x="79" y="306"/>
                  <a:pt x="79" y="306"/>
                  <a:pt x="79" y="306"/>
                </a:cubicBezTo>
                <a:cubicBezTo>
                  <a:pt x="89" y="322"/>
                  <a:pt x="89" y="322"/>
                  <a:pt x="89" y="322"/>
                </a:cubicBezTo>
                <a:cubicBezTo>
                  <a:pt x="89" y="322"/>
                  <a:pt x="99" y="319"/>
                  <a:pt x="107" y="319"/>
                </a:cubicBezTo>
                <a:cubicBezTo>
                  <a:pt x="115" y="319"/>
                  <a:pt x="120" y="331"/>
                  <a:pt x="120" y="331"/>
                </a:cubicBezTo>
                <a:cubicBezTo>
                  <a:pt x="120" y="331"/>
                  <a:pt x="135" y="331"/>
                  <a:pt x="139" y="339"/>
                </a:cubicBezTo>
                <a:cubicBezTo>
                  <a:pt x="143" y="347"/>
                  <a:pt x="129" y="357"/>
                  <a:pt x="129" y="357"/>
                </a:cubicBezTo>
                <a:cubicBezTo>
                  <a:pt x="137" y="366"/>
                  <a:pt x="137" y="366"/>
                  <a:pt x="137" y="366"/>
                </a:cubicBezTo>
                <a:cubicBezTo>
                  <a:pt x="131" y="375"/>
                  <a:pt x="131" y="375"/>
                  <a:pt x="131" y="375"/>
                </a:cubicBezTo>
                <a:cubicBezTo>
                  <a:pt x="137" y="383"/>
                  <a:pt x="137" y="383"/>
                  <a:pt x="137" y="383"/>
                </a:cubicBezTo>
                <a:cubicBezTo>
                  <a:pt x="137" y="383"/>
                  <a:pt x="132" y="390"/>
                  <a:pt x="129" y="395"/>
                </a:cubicBezTo>
                <a:cubicBezTo>
                  <a:pt x="127" y="401"/>
                  <a:pt x="135" y="407"/>
                  <a:pt x="137" y="421"/>
                </a:cubicBezTo>
                <a:cubicBezTo>
                  <a:pt x="140" y="434"/>
                  <a:pt x="131" y="434"/>
                  <a:pt x="131" y="434"/>
                </a:cubicBezTo>
                <a:cubicBezTo>
                  <a:pt x="131" y="443"/>
                  <a:pt x="131" y="443"/>
                  <a:pt x="131" y="443"/>
                </a:cubicBezTo>
                <a:cubicBezTo>
                  <a:pt x="117" y="450"/>
                  <a:pt x="117" y="450"/>
                  <a:pt x="117" y="450"/>
                </a:cubicBezTo>
                <a:cubicBezTo>
                  <a:pt x="131" y="466"/>
                  <a:pt x="131" y="466"/>
                  <a:pt x="131" y="466"/>
                </a:cubicBezTo>
                <a:cubicBezTo>
                  <a:pt x="131" y="466"/>
                  <a:pt x="119" y="477"/>
                  <a:pt x="117" y="482"/>
                </a:cubicBezTo>
                <a:cubicBezTo>
                  <a:pt x="116" y="487"/>
                  <a:pt x="133" y="498"/>
                  <a:pt x="135" y="505"/>
                </a:cubicBezTo>
                <a:cubicBezTo>
                  <a:pt x="136" y="511"/>
                  <a:pt x="125" y="518"/>
                  <a:pt x="125" y="518"/>
                </a:cubicBezTo>
                <a:cubicBezTo>
                  <a:pt x="125" y="518"/>
                  <a:pt x="123" y="525"/>
                  <a:pt x="121" y="533"/>
                </a:cubicBezTo>
                <a:cubicBezTo>
                  <a:pt x="120" y="541"/>
                  <a:pt x="105" y="542"/>
                  <a:pt x="105" y="542"/>
                </a:cubicBezTo>
                <a:cubicBezTo>
                  <a:pt x="104" y="565"/>
                  <a:pt x="104" y="565"/>
                  <a:pt x="104" y="565"/>
                </a:cubicBezTo>
                <a:cubicBezTo>
                  <a:pt x="96" y="570"/>
                  <a:pt x="96" y="570"/>
                  <a:pt x="96" y="570"/>
                </a:cubicBezTo>
                <a:cubicBezTo>
                  <a:pt x="105" y="583"/>
                  <a:pt x="105" y="583"/>
                  <a:pt x="105" y="583"/>
                </a:cubicBezTo>
                <a:cubicBezTo>
                  <a:pt x="95" y="586"/>
                  <a:pt x="95" y="586"/>
                  <a:pt x="95" y="586"/>
                </a:cubicBezTo>
                <a:cubicBezTo>
                  <a:pt x="48" y="642"/>
                  <a:pt x="48" y="642"/>
                  <a:pt x="48" y="642"/>
                </a:cubicBezTo>
                <a:cubicBezTo>
                  <a:pt x="48" y="642"/>
                  <a:pt x="55" y="693"/>
                  <a:pt x="57" y="702"/>
                </a:cubicBezTo>
                <a:cubicBezTo>
                  <a:pt x="59" y="711"/>
                  <a:pt x="80" y="743"/>
                  <a:pt x="79" y="752"/>
                </a:cubicBezTo>
                <a:cubicBezTo>
                  <a:pt x="78" y="761"/>
                  <a:pt x="78" y="809"/>
                  <a:pt x="78" y="809"/>
                </a:cubicBezTo>
                <a:cubicBezTo>
                  <a:pt x="60" y="833"/>
                  <a:pt x="60" y="833"/>
                  <a:pt x="60" y="833"/>
                </a:cubicBezTo>
                <a:cubicBezTo>
                  <a:pt x="76" y="830"/>
                  <a:pt x="76" y="830"/>
                  <a:pt x="76" y="830"/>
                </a:cubicBezTo>
                <a:cubicBezTo>
                  <a:pt x="76" y="830"/>
                  <a:pt x="71" y="847"/>
                  <a:pt x="73" y="854"/>
                </a:cubicBezTo>
                <a:cubicBezTo>
                  <a:pt x="76" y="861"/>
                  <a:pt x="83" y="861"/>
                  <a:pt x="83" y="861"/>
                </a:cubicBezTo>
                <a:cubicBezTo>
                  <a:pt x="87" y="877"/>
                  <a:pt x="87" y="877"/>
                  <a:pt x="87" y="877"/>
                </a:cubicBezTo>
                <a:cubicBezTo>
                  <a:pt x="91" y="876"/>
                  <a:pt x="95" y="875"/>
                  <a:pt x="98" y="877"/>
                </a:cubicBezTo>
                <a:cubicBezTo>
                  <a:pt x="102" y="879"/>
                  <a:pt x="107" y="885"/>
                  <a:pt x="111" y="891"/>
                </a:cubicBezTo>
                <a:cubicBezTo>
                  <a:pt x="113" y="883"/>
                  <a:pt x="115" y="876"/>
                  <a:pt x="115" y="871"/>
                </a:cubicBezTo>
                <a:cubicBezTo>
                  <a:pt x="116" y="856"/>
                  <a:pt x="107" y="845"/>
                  <a:pt x="107" y="845"/>
                </a:cubicBezTo>
                <a:cubicBezTo>
                  <a:pt x="107" y="845"/>
                  <a:pt x="88" y="839"/>
                  <a:pt x="109" y="819"/>
                </a:cubicBezTo>
                <a:cubicBezTo>
                  <a:pt x="130" y="799"/>
                  <a:pt x="165" y="785"/>
                  <a:pt x="186" y="773"/>
                </a:cubicBezTo>
                <a:cubicBezTo>
                  <a:pt x="207" y="761"/>
                  <a:pt x="242" y="744"/>
                  <a:pt x="242" y="735"/>
                </a:cubicBezTo>
                <a:cubicBezTo>
                  <a:pt x="242" y="726"/>
                  <a:pt x="242" y="718"/>
                  <a:pt x="242" y="718"/>
                </a:cubicBezTo>
                <a:cubicBezTo>
                  <a:pt x="242" y="718"/>
                  <a:pt x="231" y="727"/>
                  <a:pt x="230" y="713"/>
                </a:cubicBezTo>
                <a:cubicBezTo>
                  <a:pt x="229" y="699"/>
                  <a:pt x="249" y="684"/>
                  <a:pt x="247" y="674"/>
                </a:cubicBezTo>
                <a:cubicBezTo>
                  <a:pt x="245" y="664"/>
                  <a:pt x="241" y="650"/>
                  <a:pt x="241" y="650"/>
                </a:cubicBezTo>
                <a:cubicBezTo>
                  <a:pt x="248" y="631"/>
                  <a:pt x="248" y="631"/>
                  <a:pt x="248" y="631"/>
                </a:cubicBezTo>
                <a:cubicBezTo>
                  <a:pt x="246" y="626"/>
                  <a:pt x="246" y="626"/>
                  <a:pt x="246" y="626"/>
                </a:cubicBezTo>
                <a:cubicBezTo>
                  <a:pt x="235" y="639"/>
                  <a:pt x="235" y="639"/>
                  <a:pt x="235" y="639"/>
                </a:cubicBezTo>
                <a:cubicBezTo>
                  <a:pt x="238" y="612"/>
                  <a:pt x="238" y="612"/>
                  <a:pt x="238" y="612"/>
                </a:cubicBezTo>
                <a:cubicBezTo>
                  <a:pt x="238" y="612"/>
                  <a:pt x="223" y="597"/>
                  <a:pt x="222" y="587"/>
                </a:cubicBezTo>
                <a:cubicBezTo>
                  <a:pt x="221" y="577"/>
                  <a:pt x="230" y="567"/>
                  <a:pt x="225" y="555"/>
                </a:cubicBezTo>
                <a:cubicBezTo>
                  <a:pt x="220" y="543"/>
                  <a:pt x="208" y="554"/>
                  <a:pt x="208" y="541"/>
                </a:cubicBezTo>
                <a:cubicBezTo>
                  <a:pt x="208" y="528"/>
                  <a:pt x="219" y="507"/>
                  <a:pt x="222" y="503"/>
                </a:cubicBezTo>
                <a:cubicBezTo>
                  <a:pt x="225" y="499"/>
                  <a:pt x="249" y="493"/>
                  <a:pt x="252" y="484"/>
                </a:cubicBezTo>
                <a:cubicBezTo>
                  <a:pt x="255" y="475"/>
                  <a:pt x="260" y="460"/>
                  <a:pt x="267" y="455"/>
                </a:cubicBezTo>
                <a:cubicBezTo>
                  <a:pt x="274" y="450"/>
                  <a:pt x="279" y="455"/>
                  <a:pt x="287" y="449"/>
                </a:cubicBezTo>
                <a:cubicBezTo>
                  <a:pt x="295" y="443"/>
                  <a:pt x="310" y="435"/>
                  <a:pt x="312" y="419"/>
                </a:cubicBezTo>
                <a:cubicBezTo>
                  <a:pt x="314" y="403"/>
                  <a:pt x="331" y="385"/>
                  <a:pt x="348" y="377"/>
                </a:cubicBezTo>
                <a:cubicBezTo>
                  <a:pt x="365" y="369"/>
                  <a:pt x="409" y="355"/>
                  <a:pt x="417" y="348"/>
                </a:cubicBezTo>
                <a:cubicBezTo>
                  <a:pt x="425" y="341"/>
                  <a:pt x="458" y="324"/>
                  <a:pt x="458" y="324"/>
                </a:cubicBezTo>
                <a:cubicBezTo>
                  <a:pt x="458" y="314"/>
                  <a:pt x="458" y="314"/>
                  <a:pt x="458" y="314"/>
                </a:cubicBezTo>
                <a:cubicBezTo>
                  <a:pt x="458" y="314"/>
                  <a:pt x="476" y="295"/>
                  <a:pt x="476" y="290"/>
                </a:cubicBezTo>
                <a:cubicBezTo>
                  <a:pt x="476" y="285"/>
                  <a:pt x="498" y="263"/>
                  <a:pt x="498" y="263"/>
                </a:cubicBezTo>
                <a:cubicBezTo>
                  <a:pt x="496" y="254"/>
                  <a:pt x="496" y="254"/>
                  <a:pt x="496" y="254"/>
                </a:cubicBezTo>
                <a:cubicBezTo>
                  <a:pt x="496" y="254"/>
                  <a:pt x="508" y="237"/>
                  <a:pt x="508" y="22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2" name="Freeform 169"/>
          <p:cNvSpPr>
            <a:spLocks noChangeAspect="1"/>
          </p:cNvSpPr>
          <p:nvPr/>
        </p:nvSpPr>
        <p:spPr bwMode="gray">
          <a:xfrm>
            <a:off x="5043488" y="4814888"/>
            <a:ext cx="90487" cy="258762"/>
          </a:xfrm>
          <a:custGeom>
            <a:avLst/>
            <a:gdLst>
              <a:gd name="T0" fmla="*/ 156 w 162"/>
              <a:gd name="T1" fmla="*/ 287 h 416"/>
              <a:gd name="T2" fmla="*/ 136 w 162"/>
              <a:gd name="T3" fmla="*/ 260 h 416"/>
              <a:gd name="T4" fmla="*/ 110 w 162"/>
              <a:gd name="T5" fmla="*/ 222 h 416"/>
              <a:gd name="T6" fmla="*/ 101 w 162"/>
              <a:gd name="T7" fmla="*/ 220 h 416"/>
              <a:gd name="T8" fmla="*/ 105 w 162"/>
              <a:gd name="T9" fmla="*/ 229 h 416"/>
              <a:gd name="T10" fmla="*/ 114 w 162"/>
              <a:gd name="T11" fmla="*/ 237 h 416"/>
              <a:gd name="T12" fmla="*/ 113 w 162"/>
              <a:gd name="T13" fmla="*/ 264 h 416"/>
              <a:gd name="T14" fmla="*/ 105 w 162"/>
              <a:gd name="T15" fmla="*/ 253 h 416"/>
              <a:gd name="T16" fmla="*/ 90 w 162"/>
              <a:gd name="T17" fmla="*/ 257 h 416"/>
              <a:gd name="T18" fmla="*/ 86 w 162"/>
              <a:gd name="T19" fmla="*/ 234 h 416"/>
              <a:gd name="T20" fmla="*/ 81 w 162"/>
              <a:gd name="T21" fmla="*/ 220 h 416"/>
              <a:gd name="T22" fmla="*/ 81 w 162"/>
              <a:gd name="T23" fmla="*/ 195 h 416"/>
              <a:gd name="T24" fmla="*/ 64 w 162"/>
              <a:gd name="T25" fmla="*/ 171 h 416"/>
              <a:gd name="T26" fmla="*/ 59 w 162"/>
              <a:gd name="T27" fmla="*/ 154 h 416"/>
              <a:gd name="T28" fmla="*/ 77 w 162"/>
              <a:gd name="T29" fmla="*/ 126 h 416"/>
              <a:gd name="T30" fmla="*/ 84 w 162"/>
              <a:gd name="T31" fmla="*/ 108 h 416"/>
              <a:gd name="T32" fmla="*/ 81 w 162"/>
              <a:gd name="T33" fmla="*/ 90 h 416"/>
              <a:gd name="T34" fmla="*/ 78 w 162"/>
              <a:gd name="T35" fmla="*/ 51 h 416"/>
              <a:gd name="T36" fmla="*/ 64 w 162"/>
              <a:gd name="T37" fmla="*/ 37 h 416"/>
              <a:gd name="T38" fmla="*/ 60 w 162"/>
              <a:gd name="T39" fmla="*/ 10 h 416"/>
              <a:gd name="T40" fmla="*/ 41 w 162"/>
              <a:gd name="T41" fmla="*/ 10 h 416"/>
              <a:gd name="T42" fmla="*/ 35 w 162"/>
              <a:gd name="T43" fmla="*/ 0 h 416"/>
              <a:gd name="T44" fmla="*/ 20 w 162"/>
              <a:gd name="T45" fmla="*/ 1 h 416"/>
              <a:gd name="T46" fmla="*/ 20 w 162"/>
              <a:gd name="T47" fmla="*/ 9 h 416"/>
              <a:gd name="T48" fmla="*/ 35 w 162"/>
              <a:gd name="T49" fmla="*/ 16 h 416"/>
              <a:gd name="T50" fmla="*/ 37 w 162"/>
              <a:gd name="T51" fmla="*/ 42 h 416"/>
              <a:gd name="T52" fmla="*/ 46 w 162"/>
              <a:gd name="T53" fmla="*/ 41 h 416"/>
              <a:gd name="T54" fmla="*/ 46 w 162"/>
              <a:gd name="T55" fmla="*/ 54 h 416"/>
              <a:gd name="T56" fmla="*/ 52 w 162"/>
              <a:gd name="T57" fmla="*/ 64 h 416"/>
              <a:gd name="T58" fmla="*/ 30 w 162"/>
              <a:gd name="T59" fmla="*/ 75 h 416"/>
              <a:gd name="T60" fmla="*/ 30 w 162"/>
              <a:gd name="T61" fmla="*/ 86 h 416"/>
              <a:gd name="T62" fmla="*/ 37 w 162"/>
              <a:gd name="T63" fmla="*/ 92 h 416"/>
              <a:gd name="T64" fmla="*/ 33 w 162"/>
              <a:gd name="T65" fmla="*/ 105 h 416"/>
              <a:gd name="T66" fmla="*/ 34 w 162"/>
              <a:gd name="T67" fmla="*/ 153 h 416"/>
              <a:gd name="T68" fmla="*/ 42 w 162"/>
              <a:gd name="T69" fmla="*/ 157 h 416"/>
              <a:gd name="T70" fmla="*/ 14 w 162"/>
              <a:gd name="T71" fmla="*/ 175 h 416"/>
              <a:gd name="T72" fmla="*/ 16 w 162"/>
              <a:gd name="T73" fmla="*/ 200 h 416"/>
              <a:gd name="T74" fmla="*/ 1 w 162"/>
              <a:gd name="T75" fmla="*/ 226 h 416"/>
              <a:gd name="T76" fmla="*/ 23 w 162"/>
              <a:gd name="T77" fmla="*/ 245 h 416"/>
              <a:gd name="T78" fmla="*/ 44 w 162"/>
              <a:gd name="T79" fmla="*/ 277 h 416"/>
              <a:gd name="T80" fmla="*/ 64 w 162"/>
              <a:gd name="T81" fmla="*/ 274 h 416"/>
              <a:gd name="T82" fmla="*/ 80 w 162"/>
              <a:gd name="T83" fmla="*/ 270 h 416"/>
              <a:gd name="T84" fmla="*/ 83 w 162"/>
              <a:gd name="T85" fmla="*/ 290 h 416"/>
              <a:gd name="T86" fmla="*/ 88 w 162"/>
              <a:gd name="T87" fmla="*/ 298 h 416"/>
              <a:gd name="T88" fmla="*/ 85 w 162"/>
              <a:gd name="T89" fmla="*/ 319 h 416"/>
              <a:gd name="T90" fmla="*/ 75 w 162"/>
              <a:gd name="T91" fmla="*/ 322 h 416"/>
              <a:gd name="T92" fmla="*/ 83 w 162"/>
              <a:gd name="T93" fmla="*/ 335 h 416"/>
              <a:gd name="T94" fmla="*/ 70 w 162"/>
              <a:gd name="T95" fmla="*/ 350 h 416"/>
              <a:gd name="T96" fmla="*/ 77 w 162"/>
              <a:gd name="T97" fmla="*/ 353 h 416"/>
              <a:gd name="T98" fmla="*/ 77 w 162"/>
              <a:gd name="T99" fmla="*/ 370 h 416"/>
              <a:gd name="T100" fmla="*/ 109 w 162"/>
              <a:gd name="T101" fmla="*/ 396 h 416"/>
              <a:gd name="T102" fmla="*/ 107 w 162"/>
              <a:gd name="T103" fmla="*/ 414 h 416"/>
              <a:gd name="T104" fmla="*/ 121 w 162"/>
              <a:gd name="T105" fmla="*/ 389 h 416"/>
              <a:gd name="T106" fmla="*/ 113 w 162"/>
              <a:gd name="T107" fmla="*/ 373 h 416"/>
              <a:gd name="T108" fmla="*/ 143 w 162"/>
              <a:gd name="T109" fmla="*/ 356 h 416"/>
              <a:gd name="T110" fmla="*/ 145 w 162"/>
              <a:gd name="T111" fmla="*/ 314 h 416"/>
              <a:gd name="T112" fmla="*/ 156 w 162"/>
              <a:gd name="T113" fmla="*/ 28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416">
                <a:moveTo>
                  <a:pt x="156" y="287"/>
                </a:moveTo>
                <a:cubicBezTo>
                  <a:pt x="150" y="278"/>
                  <a:pt x="140" y="268"/>
                  <a:pt x="136" y="260"/>
                </a:cubicBezTo>
                <a:cubicBezTo>
                  <a:pt x="132" y="252"/>
                  <a:pt x="114" y="225"/>
                  <a:pt x="110" y="222"/>
                </a:cubicBezTo>
                <a:cubicBezTo>
                  <a:pt x="108" y="221"/>
                  <a:pt x="104" y="221"/>
                  <a:pt x="101" y="220"/>
                </a:cubicBezTo>
                <a:cubicBezTo>
                  <a:pt x="101" y="225"/>
                  <a:pt x="103" y="228"/>
                  <a:pt x="105" y="229"/>
                </a:cubicBezTo>
                <a:cubicBezTo>
                  <a:pt x="110" y="231"/>
                  <a:pt x="114" y="237"/>
                  <a:pt x="114" y="237"/>
                </a:cubicBezTo>
                <a:cubicBezTo>
                  <a:pt x="114" y="237"/>
                  <a:pt x="119" y="262"/>
                  <a:pt x="113" y="264"/>
                </a:cubicBezTo>
                <a:cubicBezTo>
                  <a:pt x="107" y="266"/>
                  <a:pt x="105" y="253"/>
                  <a:pt x="105" y="253"/>
                </a:cubicBezTo>
                <a:cubicBezTo>
                  <a:pt x="105" y="253"/>
                  <a:pt x="93" y="259"/>
                  <a:pt x="90" y="257"/>
                </a:cubicBezTo>
                <a:cubicBezTo>
                  <a:pt x="87" y="255"/>
                  <a:pt x="87" y="241"/>
                  <a:pt x="86" y="234"/>
                </a:cubicBezTo>
                <a:cubicBezTo>
                  <a:pt x="85" y="227"/>
                  <a:pt x="83" y="224"/>
                  <a:pt x="81" y="220"/>
                </a:cubicBezTo>
                <a:cubicBezTo>
                  <a:pt x="79" y="216"/>
                  <a:pt x="81" y="203"/>
                  <a:pt x="81" y="195"/>
                </a:cubicBezTo>
                <a:cubicBezTo>
                  <a:pt x="81" y="187"/>
                  <a:pt x="76" y="181"/>
                  <a:pt x="64" y="171"/>
                </a:cubicBezTo>
                <a:cubicBezTo>
                  <a:pt x="52" y="161"/>
                  <a:pt x="61" y="163"/>
                  <a:pt x="59" y="154"/>
                </a:cubicBezTo>
                <a:cubicBezTo>
                  <a:pt x="57" y="145"/>
                  <a:pt x="67" y="137"/>
                  <a:pt x="77" y="126"/>
                </a:cubicBezTo>
                <a:cubicBezTo>
                  <a:pt x="87" y="115"/>
                  <a:pt x="83" y="113"/>
                  <a:pt x="84" y="108"/>
                </a:cubicBezTo>
                <a:cubicBezTo>
                  <a:pt x="85" y="103"/>
                  <a:pt x="81" y="98"/>
                  <a:pt x="81" y="90"/>
                </a:cubicBezTo>
                <a:cubicBezTo>
                  <a:pt x="81" y="82"/>
                  <a:pt x="79" y="67"/>
                  <a:pt x="78" y="51"/>
                </a:cubicBezTo>
                <a:cubicBezTo>
                  <a:pt x="77" y="35"/>
                  <a:pt x="75" y="44"/>
                  <a:pt x="64" y="37"/>
                </a:cubicBezTo>
                <a:cubicBezTo>
                  <a:pt x="53" y="30"/>
                  <a:pt x="61" y="21"/>
                  <a:pt x="60" y="10"/>
                </a:cubicBezTo>
                <a:cubicBezTo>
                  <a:pt x="41" y="10"/>
                  <a:pt x="41" y="10"/>
                  <a:pt x="41" y="10"/>
                </a:cubicBezTo>
                <a:cubicBezTo>
                  <a:pt x="35" y="0"/>
                  <a:pt x="35" y="0"/>
                  <a:pt x="35" y="0"/>
                </a:cubicBezTo>
                <a:cubicBezTo>
                  <a:pt x="20" y="1"/>
                  <a:pt x="20" y="1"/>
                  <a:pt x="20" y="1"/>
                </a:cubicBezTo>
                <a:cubicBezTo>
                  <a:pt x="20" y="9"/>
                  <a:pt x="20" y="9"/>
                  <a:pt x="20" y="9"/>
                </a:cubicBezTo>
                <a:cubicBezTo>
                  <a:pt x="20" y="9"/>
                  <a:pt x="34" y="9"/>
                  <a:pt x="35" y="16"/>
                </a:cubicBezTo>
                <a:cubicBezTo>
                  <a:pt x="36" y="23"/>
                  <a:pt x="34" y="42"/>
                  <a:pt x="37" y="42"/>
                </a:cubicBezTo>
                <a:cubicBezTo>
                  <a:pt x="40" y="42"/>
                  <a:pt x="46" y="41"/>
                  <a:pt x="46" y="41"/>
                </a:cubicBezTo>
                <a:cubicBezTo>
                  <a:pt x="46" y="54"/>
                  <a:pt x="46" y="54"/>
                  <a:pt x="46" y="54"/>
                </a:cubicBezTo>
                <a:cubicBezTo>
                  <a:pt x="46" y="54"/>
                  <a:pt x="58" y="57"/>
                  <a:pt x="52" y="64"/>
                </a:cubicBezTo>
                <a:cubicBezTo>
                  <a:pt x="46" y="71"/>
                  <a:pt x="30" y="75"/>
                  <a:pt x="30" y="75"/>
                </a:cubicBezTo>
                <a:cubicBezTo>
                  <a:pt x="30" y="86"/>
                  <a:pt x="30" y="86"/>
                  <a:pt x="30" y="86"/>
                </a:cubicBezTo>
                <a:cubicBezTo>
                  <a:pt x="37" y="92"/>
                  <a:pt x="37" y="92"/>
                  <a:pt x="37" y="92"/>
                </a:cubicBezTo>
                <a:cubicBezTo>
                  <a:pt x="33" y="105"/>
                  <a:pt x="33" y="105"/>
                  <a:pt x="33" y="105"/>
                </a:cubicBezTo>
                <a:cubicBezTo>
                  <a:pt x="34" y="153"/>
                  <a:pt x="34" y="153"/>
                  <a:pt x="34" y="153"/>
                </a:cubicBezTo>
                <a:cubicBezTo>
                  <a:pt x="34" y="153"/>
                  <a:pt x="45" y="150"/>
                  <a:pt x="42" y="157"/>
                </a:cubicBezTo>
                <a:cubicBezTo>
                  <a:pt x="39" y="164"/>
                  <a:pt x="14" y="175"/>
                  <a:pt x="14" y="175"/>
                </a:cubicBezTo>
                <a:cubicBezTo>
                  <a:pt x="16" y="200"/>
                  <a:pt x="16" y="200"/>
                  <a:pt x="16" y="200"/>
                </a:cubicBezTo>
                <a:cubicBezTo>
                  <a:pt x="16" y="200"/>
                  <a:pt x="0" y="223"/>
                  <a:pt x="1" y="226"/>
                </a:cubicBezTo>
                <a:cubicBezTo>
                  <a:pt x="2" y="229"/>
                  <a:pt x="23" y="245"/>
                  <a:pt x="23" y="245"/>
                </a:cubicBezTo>
                <a:cubicBezTo>
                  <a:pt x="44" y="277"/>
                  <a:pt x="44" y="277"/>
                  <a:pt x="44" y="277"/>
                </a:cubicBezTo>
                <a:cubicBezTo>
                  <a:pt x="64" y="274"/>
                  <a:pt x="64" y="274"/>
                  <a:pt x="64" y="274"/>
                </a:cubicBezTo>
                <a:cubicBezTo>
                  <a:pt x="64" y="274"/>
                  <a:pt x="74" y="267"/>
                  <a:pt x="80" y="270"/>
                </a:cubicBezTo>
                <a:cubicBezTo>
                  <a:pt x="80" y="270"/>
                  <a:pt x="84" y="281"/>
                  <a:pt x="83" y="290"/>
                </a:cubicBezTo>
                <a:cubicBezTo>
                  <a:pt x="82" y="299"/>
                  <a:pt x="88" y="298"/>
                  <a:pt x="88" y="298"/>
                </a:cubicBezTo>
                <a:cubicBezTo>
                  <a:pt x="85" y="319"/>
                  <a:pt x="85" y="319"/>
                  <a:pt x="85" y="319"/>
                </a:cubicBezTo>
                <a:cubicBezTo>
                  <a:pt x="75" y="322"/>
                  <a:pt x="75" y="322"/>
                  <a:pt x="75" y="322"/>
                </a:cubicBezTo>
                <a:cubicBezTo>
                  <a:pt x="83" y="335"/>
                  <a:pt x="83" y="335"/>
                  <a:pt x="83" y="335"/>
                </a:cubicBezTo>
                <a:cubicBezTo>
                  <a:pt x="83" y="335"/>
                  <a:pt x="68" y="347"/>
                  <a:pt x="70" y="350"/>
                </a:cubicBezTo>
                <a:cubicBezTo>
                  <a:pt x="72" y="353"/>
                  <a:pt x="77" y="353"/>
                  <a:pt x="77" y="353"/>
                </a:cubicBezTo>
                <a:cubicBezTo>
                  <a:pt x="77" y="370"/>
                  <a:pt x="77" y="370"/>
                  <a:pt x="77" y="370"/>
                </a:cubicBezTo>
                <a:cubicBezTo>
                  <a:pt x="77" y="370"/>
                  <a:pt x="108" y="390"/>
                  <a:pt x="109" y="396"/>
                </a:cubicBezTo>
                <a:cubicBezTo>
                  <a:pt x="110" y="402"/>
                  <a:pt x="96" y="412"/>
                  <a:pt x="107" y="414"/>
                </a:cubicBezTo>
                <a:cubicBezTo>
                  <a:pt x="118" y="416"/>
                  <a:pt x="125" y="399"/>
                  <a:pt x="121" y="389"/>
                </a:cubicBezTo>
                <a:cubicBezTo>
                  <a:pt x="117" y="379"/>
                  <a:pt x="107" y="391"/>
                  <a:pt x="113" y="373"/>
                </a:cubicBezTo>
                <a:cubicBezTo>
                  <a:pt x="119" y="355"/>
                  <a:pt x="137" y="363"/>
                  <a:pt x="143" y="356"/>
                </a:cubicBezTo>
                <a:cubicBezTo>
                  <a:pt x="149" y="349"/>
                  <a:pt x="145" y="314"/>
                  <a:pt x="145" y="314"/>
                </a:cubicBezTo>
                <a:cubicBezTo>
                  <a:pt x="145" y="314"/>
                  <a:pt x="162" y="296"/>
                  <a:pt x="156" y="28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3" name="Freeform 170"/>
          <p:cNvSpPr>
            <a:spLocks noChangeAspect="1"/>
          </p:cNvSpPr>
          <p:nvPr/>
        </p:nvSpPr>
        <p:spPr bwMode="gray">
          <a:xfrm>
            <a:off x="4754563" y="4773613"/>
            <a:ext cx="320675" cy="331787"/>
          </a:xfrm>
          <a:custGeom>
            <a:avLst/>
            <a:gdLst>
              <a:gd name="T0" fmla="*/ 551 w 563"/>
              <a:gd name="T1" fmla="*/ 109 h 536"/>
              <a:gd name="T2" fmla="*/ 540 w 563"/>
              <a:gd name="T3" fmla="*/ 84 h 536"/>
              <a:gd name="T4" fmla="*/ 525 w 563"/>
              <a:gd name="T5" fmla="*/ 69 h 536"/>
              <a:gd name="T6" fmla="*/ 502 w 563"/>
              <a:gd name="T7" fmla="*/ 60 h 536"/>
              <a:gd name="T8" fmla="*/ 485 w 563"/>
              <a:gd name="T9" fmla="*/ 51 h 536"/>
              <a:gd name="T10" fmla="*/ 461 w 563"/>
              <a:gd name="T11" fmla="*/ 38 h 536"/>
              <a:gd name="T12" fmla="*/ 436 w 563"/>
              <a:gd name="T13" fmla="*/ 26 h 536"/>
              <a:gd name="T14" fmla="*/ 419 w 563"/>
              <a:gd name="T15" fmla="*/ 25 h 536"/>
              <a:gd name="T16" fmla="*/ 402 w 563"/>
              <a:gd name="T17" fmla="*/ 0 h 536"/>
              <a:gd name="T18" fmla="*/ 333 w 563"/>
              <a:gd name="T19" fmla="*/ 15 h 536"/>
              <a:gd name="T20" fmla="*/ 306 w 563"/>
              <a:gd name="T21" fmla="*/ 57 h 536"/>
              <a:gd name="T22" fmla="*/ 320 w 563"/>
              <a:gd name="T23" fmla="*/ 87 h 536"/>
              <a:gd name="T24" fmla="*/ 304 w 563"/>
              <a:gd name="T25" fmla="*/ 189 h 536"/>
              <a:gd name="T26" fmla="*/ 351 w 563"/>
              <a:gd name="T27" fmla="*/ 230 h 536"/>
              <a:gd name="T28" fmla="*/ 364 w 563"/>
              <a:gd name="T29" fmla="*/ 214 h 536"/>
              <a:gd name="T30" fmla="*/ 367 w 563"/>
              <a:gd name="T31" fmla="*/ 282 h 536"/>
              <a:gd name="T32" fmla="*/ 344 w 563"/>
              <a:gd name="T33" fmla="*/ 281 h 536"/>
              <a:gd name="T34" fmla="*/ 324 w 563"/>
              <a:gd name="T35" fmla="*/ 251 h 536"/>
              <a:gd name="T36" fmla="*/ 305 w 563"/>
              <a:gd name="T37" fmla="*/ 228 h 536"/>
              <a:gd name="T38" fmla="*/ 282 w 563"/>
              <a:gd name="T39" fmla="*/ 216 h 536"/>
              <a:gd name="T40" fmla="*/ 267 w 563"/>
              <a:gd name="T41" fmla="*/ 203 h 536"/>
              <a:gd name="T42" fmla="*/ 246 w 563"/>
              <a:gd name="T43" fmla="*/ 179 h 536"/>
              <a:gd name="T44" fmla="*/ 165 w 563"/>
              <a:gd name="T45" fmla="*/ 188 h 536"/>
              <a:gd name="T46" fmla="*/ 128 w 563"/>
              <a:gd name="T47" fmla="*/ 168 h 536"/>
              <a:gd name="T48" fmla="*/ 117 w 563"/>
              <a:gd name="T49" fmla="*/ 151 h 536"/>
              <a:gd name="T50" fmla="*/ 101 w 563"/>
              <a:gd name="T51" fmla="*/ 144 h 536"/>
              <a:gd name="T52" fmla="*/ 107 w 563"/>
              <a:gd name="T53" fmla="*/ 178 h 536"/>
              <a:gd name="T54" fmla="*/ 98 w 563"/>
              <a:gd name="T55" fmla="*/ 218 h 536"/>
              <a:gd name="T56" fmla="*/ 93 w 563"/>
              <a:gd name="T57" fmla="*/ 232 h 536"/>
              <a:gd name="T58" fmla="*/ 84 w 563"/>
              <a:gd name="T59" fmla="*/ 262 h 536"/>
              <a:gd name="T60" fmla="*/ 0 w 563"/>
              <a:gd name="T61" fmla="*/ 427 h 536"/>
              <a:gd name="T62" fmla="*/ 6 w 563"/>
              <a:gd name="T63" fmla="*/ 449 h 536"/>
              <a:gd name="T64" fmla="*/ 79 w 563"/>
              <a:gd name="T65" fmla="*/ 511 h 536"/>
              <a:gd name="T66" fmla="*/ 108 w 563"/>
              <a:gd name="T67" fmla="*/ 498 h 536"/>
              <a:gd name="T68" fmla="*/ 138 w 563"/>
              <a:gd name="T69" fmla="*/ 504 h 536"/>
              <a:gd name="T70" fmla="*/ 177 w 563"/>
              <a:gd name="T71" fmla="*/ 517 h 536"/>
              <a:gd name="T72" fmla="*/ 202 w 563"/>
              <a:gd name="T73" fmla="*/ 521 h 536"/>
              <a:gd name="T74" fmla="*/ 267 w 563"/>
              <a:gd name="T75" fmla="*/ 491 h 536"/>
              <a:gd name="T76" fmla="*/ 323 w 563"/>
              <a:gd name="T77" fmla="*/ 449 h 536"/>
              <a:gd name="T78" fmla="*/ 356 w 563"/>
              <a:gd name="T79" fmla="*/ 405 h 536"/>
              <a:gd name="T80" fmla="*/ 395 w 563"/>
              <a:gd name="T81" fmla="*/ 385 h 536"/>
              <a:gd name="T82" fmla="*/ 411 w 563"/>
              <a:gd name="T83" fmla="*/ 362 h 536"/>
              <a:gd name="T84" fmla="*/ 475 w 563"/>
              <a:gd name="T85" fmla="*/ 338 h 536"/>
              <a:gd name="T86" fmla="*/ 506 w 563"/>
              <a:gd name="T87" fmla="*/ 294 h 536"/>
              <a:gd name="T88" fmla="*/ 519 w 563"/>
              <a:gd name="T89" fmla="*/ 243 h 536"/>
              <a:gd name="T90" fmla="*/ 539 w 563"/>
              <a:gd name="T91" fmla="*/ 221 h 536"/>
              <a:gd name="T92" fmla="*/ 542 w 563"/>
              <a:gd name="T93" fmla="*/ 160 h 536"/>
              <a:gd name="T94" fmla="*/ 535 w 563"/>
              <a:gd name="T95" fmla="*/ 143 h 536"/>
              <a:gd name="T96" fmla="*/ 551 w 563"/>
              <a:gd name="T97" fmla="*/ 1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3" h="536">
                <a:moveTo>
                  <a:pt x="551" y="122"/>
                </a:moveTo>
                <a:cubicBezTo>
                  <a:pt x="551" y="109"/>
                  <a:pt x="551" y="109"/>
                  <a:pt x="551" y="109"/>
                </a:cubicBezTo>
                <a:cubicBezTo>
                  <a:pt x="551" y="109"/>
                  <a:pt x="545" y="110"/>
                  <a:pt x="542" y="110"/>
                </a:cubicBezTo>
                <a:cubicBezTo>
                  <a:pt x="539" y="110"/>
                  <a:pt x="541" y="91"/>
                  <a:pt x="540" y="84"/>
                </a:cubicBezTo>
                <a:cubicBezTo>
                  <a:pt x="539" y="77"/>
                  <a:pt x="525" y="77"/>
                  <a:pt x="525" y="77"/>
                </a:cubicBezTo>
                <a:cubicBezTo>
                  <a:pt x="525" y="69"/>
                  <a:pt x="525" y="69"/>
                  <a:pt x="525" y="69"/>
                </a:cubicBezTo>
                <a:cubicBezTo>
                  <a:pt x="514" y="59"/>
                  <a:pt x="514" y="59"/>
                  <a:pt x="514" y="59"/>
                </a:cubicBezTo>
                <a:cubicBezTo>
                  <a:pt x="502" y="60"/>
                  <a:pt x="502" y="60"/>
                  <a:pt x="502" y="60"/>
                </a:cubicBezTo>
                <a:cubicBezTo>
                  <a:pt x="500" y="49"/>
                  <a:pt x="500" y="49"/>
                  <a:pt x="500" y="49"/>
                </a:cubicBezTo>
                <a:cubicBezTo>
                  <a:pt x="500" y="49"/>
                  <a:pt x="490" y="55"/>
                  <a:pt x="485" y="51"/>
                </a:cubicBezTo>
                <a:cubicBezTo>
                  <a:pt x="480" y="47"/>
                  <a:pt x="473" y="38"/>
                  <a:pt x="473" y="38"/>
                </a:cubicBezTo>
                <a:cubicBezTo>
                  <a:pt x="473" y="38"/>
                  <a:pt x="464" y="41"/>
                  <a:pt x="461" y="38"/>
                </a:cubicBezTo>
                <a:cubicBezTo>
                  <a:pt x="458" y="35"/>
                  <a:pt x="456" y="23"/>
                  <a:pt x="456" y="23"/>
                </a:cubicBezTo>
                <a:cubicBezTo>
                  <a:pt x="456" y="23"/>
                  <a:pt x="444" y="27"/>
                  <a:pt x="436" y="26"/>
                </a:cubicBezTo>
                <a:cubicBezTo>
                  <a:pt x="434" y="31"/>
                  <a:pt x="431" y="36"/>
                  <a:pt x="428" y="38"/>
                </a:cubicBezTo>
                <a:cubicBezTo>
                  <a:pt x="420" y="42"/>
                  <a:pt x="419" y="25"/>
                  <a:pt x="419" y="25"/>
                </a:cubicBezTo>
                <a:cubicBezTo>
                  <a:pt x="419" y="25"/>
                  <a:pt x="411" y="20"/>
                  <a:pt x="400" y="16"/>
                </a:cubicBezTo>
                <a:cubicBezTo>
                  <a:pt x="393" y="13"/>
                  <a:pt x="398" y="6"/>
                  <a:pt x="402" y="0"/>
                </a:cubicBezTo>
                <a:cubicBezTo>
                  <a:pt x="394" y="4"/>
                  <a:pt x="387" y="6"/>
                  <a:pt x="383" y="7"/>
                </a:cubicBezTo>
                <a:cubicBezTo>
                  <a:pt x="370" y="10"/>
                  <a:pt x="333" y="15"/>
                  <a:pt x="333" y="15"/>
                </a:cubicBezTo>
                <a:cubicBezTo>
                  <a:pt x="333" y="15"/>
                  <a:pt x="333" y="28"/>
                  <a:pt x="333" y="35"/>
                </a:cubicBezTo>
                <a:cubicBezTo>
                  <a:pt x="333" y="42"/>
                  <a:pt x="306" y="57"/>
                  <a:pt x="306" y="57"/>
                </a:cubicBezTo>
                <a:cubicBezTo>
                  <a:pt x="306" y="57"/>
                  <a:pt x="312" y="64"/>
                  <a:pt x="315" y="66"/>
                </a:cubicBezTo>
                <a:cubicBezTo>
                  <a:pt x="318" y="68"/>
                  <a:pt x="320" y="87"/>
                  <a:pt x="320" y="87"/>
                </a:cubicBezTo>
                <a:cubicBezTo>
                  <a:pt x="320" y="87"/>
                  <a:pt x="324" y="121"/>
                  <a:pt x="324" y="135"/>
                </a:cubicBezTo>
                <a:cubicBezTo>
                  <a:pt x="324" y="149"/>
                  <a:pt x="302" y="171"/>
                  <a:pt x="304" y="189"/>
                </a:cubicBezTo>
                <a:cubicBezTo>
                  <a:pt x="306" y="207"/>
                  <a:pt x="317" y="202"/>
                  <a:pt x="323" y="209"/>
                </a:cubicBezTo>
                <a:cubicBezTo>
                  <a:pt x="329" y="216"/>
                  <a:pt x="341" y="230"/>
                  <a:pt x="351" y="230"/>
                </a:cubicBezTo>
                <a:cubicBezTo>
                  <a:pt x="361" y="230"/>
                  <a:pt x="358" y="217"/>
                  <a:pt x="358" y="217"/>
                </a:cubicBezTo>
                <a:cubicBezTo>
                  <a:pt x="364" y="214"/>
                  <a:pt x="364" y="214"/>
                  <a:pt x="364" y="214"/>
                </a:cubicBezTo>
                <a:cubicBezTo>
                  <a:pt x="372" y="214"/>
                  <a:pt x="372" y="214"/>
                  <a:pt x="372" y="214"/>
                </a:cubicBezTo>
                <a:cubicBezTo>
                  <a:pt x="372" y="214"/>
                  <a:pt x="373" y="279"/>
                  <a:pt x="367" y="282"/>
                </a:cubicBezTo>
                <a:cubicBezTo>
                  <a:pt x="361" y="285"/>
                  <a:pt x="359" y="271"/>
                  <a:pt x="359" y="271"/>
                </a:cubicBezTo>
                <a:cubicBezTo>
                  <a:pt x="344" y="281"/>
                  <a:pt x="344" y="281"/>
                  <a:pt x="344" y="281"/>
                </a:cubicBezTo>
                <a:cubicBezTo>
                  <a:pt x="332" y="281"/>
                  <a:pt x="332" y="281"/>
                  <a:pt x="332" y="281"/>
                </a:cubicBezTo>
                <a:cubicBezTo>
                  <a:pt x="332" y="281"/>
                  <a:pt x="329" y="258"/>
                  <a:pt x="324" y="251"/>
                </a:cubicBezTo>
                <a:cubicBezTo>
                  <a:pt x="319" y="244"/>
                  <a:pt x="313" y="247"/>
                  <a:pt x="313" y="247"/>
                </a:cubicBezTo>
                <a:cubicBezTo>
                  <a:pt x="313" y="247"/>
                  <a:pt x="311" y="236"/>
                  <a:pt x="305" y="228"/>
                </a:cubicBezTo>
                <a:cubicBezTo>
                  <a:pt x="299" y="220"/>
                  <a:pt x="294" y="228"/>
                  <a:pt x="290" y="228"/>
                </a:cubicBezTo>
                <a:cubicBezTo>
                  <a:pt x="286" y="228"/>
                  <a:pt x="287" y="220"/>
                  <a:pt x="282" y="216"/>
                </a:cubicBezTo>
                <a:cubicBezTo>
                  <a:pt x="277" y="212"/>
                  <a:pt x="275" y="218"/>
                  <a:pt x="267" y="217"/>
                </a:cubicBezTo>
                <a:cubicBezTo>
                  <a:pt x="259" y="216"/>
                  <a:pt x="267" y="207"/>
                  <a:pt x="267" y="203"/>
                </a:cubicBezTo>
                <a:cubicBezTo>
                  <a:pt x="267" y="199"/>
                  <a:pt x="257" y="199"/>
                  <a:pt x="253" y="194"/>
                </a:cubicBezTo>
                <a:cubicBezTo>
                  <a:pt x="249" y="189"/>
                  <a:pt x="258" y="184"/>
                  <a:pt x="246" y="179"/>
                </a:cubicBezTo>
                <a:cubicBezTo>
                  <a:pt x="234" y="174"/>
                  <a:pt x="237" y="200"/>
                  <a:pt x="232" y="204"/>
                </a:cubicBezTo>
                <a:cubicBezTo>
                  <a:pt x="227" y="208"/>
                  <a:pt x="175" y="195"/>
                  <a:pt x="165" y="188"/>
                </a:cubicBezTo>
                <a:cubicBezTo>
                  <a:pt x="155" y="181"/>
                  <a:pt x="159" y="162"/>
                  <a:pt x="159" y="162"/>
                </a:cubicBezTo>
                <a:cubicBezTo>
                  <a:pt x="128" y="168"/>
                  <a:pt x="128" y="168"/>
                  <a:pt x="128" y="168"/>
                </a:cubicBezTo>
                <a:cubicBezTo>
                  <a:pt x="128" y="168"/>
                  <a:pt x="142" y="178"/>
                  <a:pt x="125" y="177"/>
                </a:cubicBezTo>
                <a:cubicBezTo>
                  <a:pt x="108" y="176"/>
                  <a:pt x="117" y="151"/>
                  <a:pt x="117" y="151"/>
                </a:cubicBezTo>
                <a:cubicBezTo>
                  <a:pt x="106" y="153"/>
                  <a:pt x="106" y="153"/>
                  <a:pt x="106" y="153"/>
                </a:cubicBezTo>
                <a:cubicBezTo>
                  <a:pt x="101" y="144"/>
                  <a:pt x="101" y="144"/>
                  <a:pt x="101" y="144"/>
                </a:cubicBezTo>
                <a:cubicBezTo>
                  <a:pt x="96" y="154"/>
                  <a:pt x="96" y="154"/>
                  <a:pt x="96" y="154"/>
                </a:cubicBezTo>
                <a:cubicBezTo>
                  <a:pt x="96" y="154"/>
                  <a:pt x="110" y="175"/>
                  <a:pt x="107" y="178"/>
                </a:cubicBezTo>
                <a:cubicBezTo>
                  <a:pt x="104" y="181"/>
                  <a:pt x="96" y="183"/>
                  <a:pt x="96" y="183"/>
                </a:cubicBezTo>
                <a:cubicBezTo>
                  <a:pt x="98" y="218"/>
                  <a:pt x="98" y="218"/>
                  <a:pt x="98" y="218"/>
                </a:cubicBezTo>
                <a:cubicBezTo>
                  <a:pt x="106" y="229"/>
                  <a:pt x="106" y="229"/>
                  <a:pt x="106" y="229"/>
                </a:cubicBezTo>
                <a:cubicBezTo>
                  <a:pt x="93" y="232"/>
                  <a:pt x="93" y="232"/>
                  <a:pt x="93" y="232"/>
                </a:cubicBezTo>
                <a:cubicBezTo>
                  <a:pt x="93" y="232"/>
                  <a:pt x="99" y="248"/>
                  <a:pt x="97" y="255"/>
                </a:cubicBezTo>
                <a:cubicBezTo>
                  <a:pt x="95" y="262"/>
                  <a:pt x="84" y="262"/>
                  <a:pt x="84" y="262"/>
                </a:cubicBezTo>
                <a:cubicBezTo>
                  <a:pt x="1" y="260"/>
                  <a:pt x="1" y="260"/>
                  <a:pt x="1" y="260"/>
                </a:cubicBezTo>
                <a:cubicBezTo>
                  <a:pt x="0" y="427"/>
                  <a:pt x="0" y="427"/>
                  <a:pt x="0" y="427"/>
                </a:cubicBezTo>
                <a:cubicBezTo>
                  <a:pt x="6" y="437"/>
                  <a:pt x="6" y="437"/>
                  <a:pt x="6" y="437"/>
                </a:cubicBezTo>
                <a:cubicBezTo>
                  <a:pt x="6" y="449"/>
                  <a:pt x="6" y="449"/>
                  <a:pt x="6" y="449"/>
                </a:cubicBezTo>
                <a:cubicBezTo>
                  <a:pt x="64" y="507"/>
                  <a:pt x="64" y="507"/>
                  <a:pt x="64" y="507"/>
                </a:cubicBezTo>
                <a:cubicBezTo>
                  <a:pt x="79" y="511"/>
                  <a:pt x="79" y="511"/>
                  <a:pt x="79" y="511"/>
                </a:cubicBezTo>
                <a:cubicBezTo>
                  <a:pt x="92" y="503"/>
                  <a:pt x="92" y="503"/>
                  <a:pt x="92" y="503"/>
                </a:cubicBezTo>
                <a:cubicBezTo>
                  <a:pt x="92" y="503"/>
                  <a:pt x="99" y="498"/>
                  <a:pt x="108" y="498"/>
                </a:cubicBezTo>
                <a:cubicBezTo>
                  <a:pt x="117" y="498"/>
                  <a:pt x="118" y="506"/>
                  <a:pt x="118" y="506"/>
                </a:cubicBezTo>
                <a:cubicBezTo>
                  <a:pt x="138" y="504"/>
                  <a:pt x="138" y="504"/>
                  <a:pt x="138" y="504"/>
                </a:cubicBezTo>
                <a:cubicBezTo>
                  <a:pt x="151" y="517"/>
                  <a:pt x="151" y="517"/>
                  <a:pt x="151" y="517"/>
                </a:cubicBezTo>
                <a:cubicBezTo>
                  <a:pt x="151" y="517"/>
                  <a:pt x="175" y="513"/>
                  <a:pt x="177" y="517"/>
                </a:cubicBezTo>
                <a:cubicBezTo>
                  <a:pt x="179" y="521"/>
                  <a:pt x="185" y="527"/>
                  <a:pt x="189" y="527"/>
                </a:cubicBezTo>
                <a:cubicBezTo>
                  <a:pt x="193" y="527"/>
                  <a:pt x="195" y="515"/>
                  <a:pt x="202" y="521"/>
                </a:cubicBezTo>
                <a:cubicBezTo>
                  <a:pt x="209" y="527"/>
                  <a:pt x="210" y="536"/>
                  <a:pt x="228" y="527"/>
                </a:cubicBezTo>
                <a:cubicBezTo>
                  <a:pt x="246" y="518"/>
                  <a:pt x="267" y="491"/>
                  <a:pt x="267" y="491"/>
                </a:cubicBezTo>
                <a:cubicBezTo>
                  <a:pt x="267" y="491"/>
                  <a:pt x="269" y="475"/>
                  <a:pt x="276" y="468"/>
                </a:cubicBezTo>
                <a:cubicBezTo>
                  <a:pt x="283" y="461"/>
                  <a:pt x="322" y="450"/>
                  <a:pt x="323" y="449"/>
                </a:cubicBezTo>
                <a:cubicBezTo>
                  <a:pt x="324" y="448"/>
                  <a:pt x="321" y="425"/>
                  <a:pt x="321" y="425"/>
                </a:cubicBezTo>
                <a:cubicBezTo>
                  <a:pt x="321" y="425"/>
                  <a:pt x="339" y="411"/>
                  <a:pt x="356" y="405"/>
                </a:cubicBezTo>
                <a:cubicBezTo>
                  <a:pt x="369" y="400"/>
                  <a:pt x="387" y="400"/>
                  <a:pt x="396" y="401"/>
                </a:cubicBezTo>
                <a:cubicBezTo>
                  <a:pt x="395" y="385"/>
                  <a:pt x="395" y="385"/>
                  <a:pt x="395" y="385"/>
                </a:cubicBezTo>
                <a:cubicBezTo>
                  <a:pt x="395" y="385"/>
                  <a:pt x="380" y="371"/>
                  <a:pt x="385" y="367"/>
                </a:cubicBezTo>
                <a:cubicBezTo>
                  <a:pt x="391" y="363"/>
                  <a:pt x="411" y="362"/>
                  <a:pt x="411" y="362"/>
                </a:cubicBezTo>
                <a:cubicBezTo>
                  <a:pt x="423" y="351"/>
                  <a:pt x="423" y="351"/>
                  <a:pt x="423" y="351"/>
                </a:cubicBezTo>
                <a:cubicBezTo>
                  <a:pt x="423" y="351"/>
                  <a:pt x="465" y="343"/>
                  <a:pt x="475" y="338"/>
                </a:cubicBezTo>
                <a:cubicBezTo>
                  <a:pt x="484" y="333"/>
                  <a:pt x="528" y="313"/>
                  <a:pt x="528" y="313"/>
                </a:cubicBezTo>
                <a:cubicBezTo>
                  <a:pt x="528" y="313"/>
                  <a:pt x="507" y="297"/>
                  <a:pt x="506" y="294"/>
                </a:cubicBezTo>
                <a:cubicBezTo>
                  <a:pt x="505" y="291"/>
                  <a:pt x="521" y="268"/>
                  <a:pt x="521" y="268"/>
                </a:cubicBezTo>
                <a:cubicBezTo>
                  <a:pt x="519" y="243"/>
                  <a:pt x="519" y="243"/>
                  <a:pt x="519" y="243"/>
                </a:cubicBezTo>
                <a:cubicBezTo>
                  <a:pt x="519" y="243"/>
                  <a:pt x="544" y="232"/>
                  <a:pt x="547" y="225"/>
                </a:cubicBezTo>
                <a:cubicBezTo>
                  <a:pt x="550" y="218"/>
                  <a:pt x="539" y="221"/>
                  <a:pt x="539" y="221"/>
                </a:cubicBezTo>
                <a:cubicBezTo>
                  <a:pt x="538" y="173"/>
                  <a:pt x="538" y="173"/>
                  <a:pt x="538" y="173"/>
                </a:cubicBezTo>
                <a:cubicBezTo>
                  <a:pt x="542" y="160"/>
                  <a:pt x="542" y="160"/>
                  <a:pt x="542" y="160"/>
                </a:cubicBezTo>
                <a:cubicBezTo>
                  <a:pt x="535" y="154"/>
                  <a:pt x="535" y="154"/>
                  <a:pt x="535" y="154"/>
                </a:cubicBezTo>
                <a:cubicBezTo>
                  <a:pt x="535" y="143"/>
                  <a:pt x="535" y="143"/>
                  <a:pt x="535" y="143"/>
                </a:cubicBezTo>
                <a:cubicBezTo>
                  <a:pt x="535" y="143"/>
                  <a:pt x="551" y="139"/>
                  <a:pt x="557" y="132"/>
                </a:cubicBezTo>
                <a:cubicBezTo>
                  <a:pt x="563" y="125"/>
                  <a:pt x="551" y="122"/>
                  <a:pt x="551" y="122"/>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4" name="Freeform 171"/>
          <p:cNvSpPr>
            <a:spLocks noChangeAspect="1"/>
          </p:cNvSpPr>
          <p:nvPr/>
        </p:nvSpPr>
        <p:spPr bwMode="gray">
          <a:xfrm>
            <a:off x="4495800" y="4321175"/>
            <a:ext cx="512763" cy="627063"/>
          </a:xfrm>
          <a:custGeom>
            <a:avLst/>
            <a:gdLst>
              <a:gd name="T0" fmla="*/ 838 w 902"/>
              <a:gd name="T1" fmla="*/ 264 h 1016"/>
              <a:gd name="T2" fmla="*/ 853 w 902"/>
              <a:gd name="T3" fmla="*/ 230 h 1016"/>
              <a:gd name="T4" fmla="*/ 890 w 902"/>
              <a:gd name="T5" fmla="*/ 163 h 1016"/>
              <a:gd name="T6" fmla="*/ 873 w 902"/>
              <a:gd name="T7" fmla="*/ 127 h 1016"/>
              <a:gd name="T8" fmla="*/ 869 w 902"/>
              <a:gd name="T9" fmla="*/ 98 h 1016"/>
              <a:gd name="T10" fmla="*/ 820 w 902"/>
              <a:gd name="T11" fmla="*/ 39 h 1016"/>
              <a:gd name="T12" fmla="*/ 765 w 902"/>
              <a:gd name="T13" fmla="*/ 61 h 1016"/>
              <a:gd name="T14" fmla="*/ 713 w 902"/>
              <a:gd name="T15" fmla="*/ 13 h 1016"/>
              <a:gd name="T16" fmla="*/ 659 w 902"/>
              <a:gd name="T17" fmla="*/ 10 h 1016"/>
              <a:gd name="T18" fmla="*/ 611 w 902"/>
              <a:gd name="T19" fmla="*/ 23 h 1016"/>
              <a:gd name="T20" fmla="*/ 560 w 902"/>
              <a:gd name="T21" fmla="*/ 32 h 1016"/>
              <a:gd name="T22" fmla="*/ 509 w 902"/>
              <a:gd name="T23" fmla="*/ 30 h 1016"/>
              <a:gd name="T24" fmla="*/ 462 w 902"/>
              <a:gd name="T25" fmla="*/ 63 h 1016"/>
              <a:gd name="T26" fmla="*/ 394 w 902"/>
              <a:gd name="T27" fmla="*/ 53 h 1016"/>
              <a:gd name="T28" fmla="*/ 346 w 902"/>
              <a:gd name="T29" fmla="*/ 15 h 1016"/>
              <a:gd name="T30" fmla="*/ 302 w 902"/>
              <a:gd name="T31" fmla="*/ 72 h 1016"/>
              <a:gd name="T32" fmla="*/ 301 w 902"/>
              <a:gd name="T33" fmla="*/ 103 h 1016"/>
              <a:gd name="T34" fmla="*/ 276 w 902"/>
              <a:gd name="T35" fmla="*/ 217 h 1016"/>
              <a:gd name="T36" fmla="*/ 262 w 902"/>
              <a:gd name="T37" fmla="*/ 289 h 1016"/>
              <a:gd name="T38" fmla="*/ 213 w 902"/>
              <a:gd name="T39" fmla="*/ 359 h 1016"/>
              <a:gd name="T40" fmla="*/ 187 w 902"/>
              <a:gd name="T41" fmla="*/ 477 h 1016"/>
              <a:gd name="T42" fmla="*/ 129 w 902"/>
              <a:gd name="T43" fmla="*/ 540 h 1016"/>
              <a:gd name="T44" fmla="*/ 83 w 902"/>
              <a:gd name="T45" fmla="*/ 533 h 1016"/>
              <a:gd name="T46" fmla="*/ 43 w 902"/>
              <a:gd name="T47" fmla="*/ 537 h 1016"/>
              <a:gd name="T48" fmla="*/ 9 w 902"/>
              <a:gd name="T49" fmla="*/ 565 h 1016"/>
              <a:gd name="T50" fmla="*/ 12 w 902"/>
              <a:gd name="T51" fmla="*/ 617 h 1016"/>
              <a:gd name="T52" fmla="*/ 57 w 902"/>
              <a:gd name="T53" fmla="*/ 607 h 1016"/>
              <a:gd name="T54" fmla="*/ 98 w 902"/>
              <a:gd name="T55" fmla="*/ 611 h 1016"/>
              <a:gd name="T56" fmla="*/ 153 w 902"/>
              <a:gd name="T57" fmla="*/ 609 h 1016"/>
              <a:gd name="T58" fmla="*/ 200 w 902"/>
              <a:gd name="T59" fmla="*/ 608 h 1016"/>
              <a:gd name="T60" fmla="*/ 223 w 902"/>
              <a:gd name="T61" fmla="*/ 664 h 1016"/>
              <a:gd name="T62" fmla="*/ 240 w 902"/>
              <a:gd name="T63" fmla="*/ 709 h 1016"/>
              <a:gd name="T64" fmla="*/ 270 w 902"/>
              <a:gd name="T65" fmla="*/ 726 h 1016"/>
              <a:gd name="T66" fmla="*/ 296 w 902"/>
              <a:gd name="T67" fmla="*/ 724 h 1016"/>
              <a:gd name="T68" fmla="*/ 337 w 902"/>
              <a:gd name="T69" fmla="*/ 720 h 1016"/>
              <a:gd name="T70" fmla="*/ 343 w 902"/>
              <a:gd name="T71" fmla="*/ 672 h 1016"/>
              <a:gd name="T72" fmla="*/ 391 w 902"/>
              <a:gd name="T73" fmla="*/ 678 h 1016"/>
              <a:gd name="T74" fmla="*/ 452 w 902"/>
              <a:gd name="T75" fmla="*/ 703 h 1016"/>
              <a:gd name="T76" fmla="*/ 461 w 902"/>
              <a:gd name="T77" fmla="*/ 747 h 1016"/>
              <a:gd name="T78" fmla="*/ 451 w 902"/>
              <a:gd name="T79" fmla="*/ 799 h 1016"/>
              <a:gd name="T80" fmla="*/ 471 w 902"/>
              <a:gd name="T81" fmla="*/ 869 h 1016"/>
              <a:gd name="T82" fmla="*/ 485 w 902"/>
              <a:gd name="T83" fmla="*/ 886 h 1016"/>
              <a:gd name="T84" fmla="*/ 526 w 902"/>
              <a:gd name="T85" fmla="*/ 880 h 1016"/>
              <a:gd name="T86" fmla="*/ 556 w 902"/>
              <a:gd name="T87" fmla="*/ 875 h 1016"/>
              <a:gd name="T88" fmla="*/ 580 w 902"/>
              <a:gd name="T89" fmla="*/ 908 h 1016"/>
              <a:gd name="T90" fmla="*/ 620 w 902"/>
              <a:gd name="T91" fmla="*/ 919 h 1016"/>
              <a:gd name="T92" fmla="*/ 708 w 902"/>
              <a:gd name="T93" fmla="*/ 925 h 1016"/>
              <a:gd name="T94" fmla="*/ 737 w 902"/>
              <a:gd name="T95" fmla="*/ 947 h 1016"/>
              <a:gd name="T96" fmla="*/ 768 w 902"/>
              <a:gd name="T97" fmla="*/ 978 h 1016"/>
              <a:gd name="T98" fmla="*/ 799 w 902"/>
              <a:gd name="T99" fmla="*/ 1012 h 1016"/>
              <a:gd name="T100" fmla="*/ 827 w 902"/>
              <a:gd name="T101" fmla="*/ 945 h 1016"/>
              <a:gd name="T102" fmla="*/ 806 w 902"/>
              <a:gd name="T103" fmla="*/ 961 h 1016"/>
              <a:gd name="T104" fmla="*/ 779 w 902"/>
              <a:gd name="T105" fmla="*/ 866 h 1016"/>
              <a:gd name="T106" fmla="*/ 761 w 902"/>
              <a:gd name="T107" fmla="*/ 788 h 1016"/>
              <a:gd name="T108" fmla="*/ 838 w 902"/>
              <a:gd name="T109" fmla="*/ 738 h 1016"/>
              <a:gd name="T110" fmla="*/ 850 w 902"/>
              <a:gd name="T111" fmla="*/ 710 h 1016"/>
              <a:gd name="T112" fmla="*/ 828 w 902"/>
              <a:gd name="T113" fmla="*/ 658 h 1016"/>
              <a:gd name="T114" fmla="*/ 810 w 902"/>
              <a:gd name="T115" fmla="*/ 589 h 1016"/>
              <a:gd name="T116" fmla="*/ 802 w 902"/>
              <a:gd name="T117" fmla="*/ 502 h 1016"/>
              <a:gd name="T118" fmla="*/ 816 w 902"/>
              <a:gd name="T119" fmla="*/ 471 h 1016"/>
              <a:gd name="T120" fmla="*/ 795 w 902"/>
              <a:gd name="T121" fmla="*/ 434 h 1016"/>
              <a:gd name="T122" fmla="*/ 799 w 902"/>
              <a:gd name="T123" fmla="*/ 384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1016">
                <a:moveTo>
                  <a:pt x="828" y="315"/>
                </a:moveTo>
                <a:cubicBezTo>
                  <a:pt x="828" y="295"/>
                  <a:pt x="828" y="295"/>
                  <a:pt x="828" y="295"/>
                </a:cubicBezTo>
                <a:cubicBezTo>
                  <a:pt x="838" y="264"/>
                  <a:pt x="838" y="264"/>
                  <a:pt x="838" y="264"/>
                </a:cubicBezTo>
                <a:cubicBezTo>
                  <a:pt x="840" y="247"/>
                  <a:pt x="840" y="247"/>
                  <a:pt x="840" y="247"/>
                </a:cubicBezTo>
                <a:cubicBezTo>
                  <a:pt x="853" y="239"/>
                  <a:pt x="853" y="239"/>
                  <a:pt x="853" y="239"/>
                </a:cubicBezTo>
                <a:cubicBezTo>
                  <a:pt x="853" y="230"/>
                  <a:pt x="853" y="230"/>
                  <a:pt x="853" y="230"/>
                </a:cubicBezTo>
                <a:cubicBezTo>
                  <a:pt x="869" y="222"/>
                  <a:pt x="869" y="222"/>
                  <a:pt x="869" y="222"/>
                </a:cubicBezTo>
                <a:cubicBezTo>
                  <a:pt x="869" y="222"/>
                  <a:pt x="902" y="182"/>
                  <a:pt x="902" y="174"/>
                </a:cubicBezTo>
                <a:cubicBezTo>
                  <a:pt x="902" y="166"/>
                  <a:pt x="890" y="163"/>
                  <a:pt x="890" y="163"/>
                </a:cubicBezTo>
                <a:cubicBezTo>
                  <a:pt x="890" y="163"/>
                  <a:pt x="879" y="164"/>
                  <a:pt x="876" y="158"/>
                </a:cubicBezTo>
                <a:cubicBezTo>
                  <a:pt x="873" y="153"/>
                  <a:pt x="882" y="142"/>
                  <a:pt x="883" y="137"/>
                </a:cubicBezTo>
                <a:cubicBezTo>
                  <a:pt x="884" y="131"/>
                  <a:pt x="873" y="127"/>
                  <a:pt x="873" y="127"/>
                </a:cubicBezTo>
                <a:cubicBezTo>
                  <a:pt x="886" y="113"/>
                  <a:pt x="886" y="113"/>
                  <a:pt x="886" y="113"/>
                </a:cubicBezTo>
                <a:cubicBezTo>
                  <a:pt x="880" y="100"/>
                  <a:pt x="880" y="100"/>
                  <a:pt x="880" y="100"/>
                </a:cubicBezTo>
                <a:cubicBezTo>
                  <a:pt x="869" y="98"/>
                  <a:pt x="869" y="98"/>
                  <a:pt x="869" y="98"/>
                </a:cubicBezTo>
                <a:cubicBezTo>
                  <a:pt x="866" y="84"/>
                  <a:pt x="866" y="84"/>
                  <a:pt x="866" y="84"/>
                </a:cubicBezTo>
                <a:cubicBezTo>
                  <a:pt x="866" y="84"/>
                  <a:pt x="847" y="80"/>
                  <a:pt x="839" y="68"/>
                </a:cubicBezTo>
                <a:cubicBezTo>
                  <a:pt x="831" y="56"/>
                  <a:pt x="827" y="39"/>
                  <a:pt x="820" y="39"/>
                </a:cubicBezTo>
                <a:cubicBezTo>
                  <a:pt x="813" y="39"/>
                  <a:pt x="814" y="57"/>
                  <a:pt x="803" y="57"/>
                </a:cubicBezTo>
                <a:cubicBezTo>
                  <a:pt x="792" y="57"/>
                  <a:pt x="791" y="45"/>
                  <a:pt x="782" y="45"/>
                </a:cubicBezTo>
                <a:cubicBezTo>
                  <a:pt x="773" y="45"/>
                  <a:pt x="765" y="61"/>
                  <a:pt x="765" y="61"/>
                </a:cubicBezTo>
                <a:cubicBezTo>
                  <a:pt x="734" y="46"/>
                  <a:pt x="734" y="46"/>
                  <a:pt x="734" y="46"/>
                </a:cubicBezTo>
                <a:cubicBezTo>
                  <a:pt x="734" y="32"/>
                  <a:pt x="734" y="32"/>
                  <a:pt x="734" y="32"/>
                </a:cubicBezTo>
                <a:cubicBezTo>
                  <a:pt x="713" y="13"/>
                  <a:pt x="713" y="13"/>
                  <a:pt x="713" y="13"/>
                </a:cubicBezTo>
                <a:cubicBezTo>
                  <a:pt x="709" y="5"/>
                  <a:pt x="709" y="5"/>
                  <a:pt x="709" y="5"/>
                </a:cubicBezTo>
                <a:cubicBezTo>
                  <a:pt x="709" y="5"/>
                  <a:pt x="705" y="16"/>
                  <a:pt x="685" y="21"/>
                </a:cubicBezTo>
                <a:cubicBezTo>
                  <a:pt x="665" y="26"/>
                  <a:pt x="659" y="10"/>
                  <a:pt x="659" y="10"/>
                </a:cubicBezTo>
                <a:cubicBezTo>
                  <a:pt x="638" y="13"/>
                  <a:pt x="638" y="13"/>
                  <a:pt x="638" y="13"/>
                </a:cubicBezTo>
                <a:cubicBezTo>
                  <a:pt x="638" y="13"/>
                  <a:pt x="630" y="0"/>
                  <a:pt x="623" y="1"/>
                </a:cubicBezTo>
                <a:cubicBezTo>
                  <a:pt x="616" y="2"/>
                  <a:pt x="611" y="23"/>
                  <a:pt x="611" y="23"/>
                </a:cubicBezTo>
                <a:cubicBezTo>
                  <a:pt x="611" y="23"/>
                  <a:pt x="593" y="28"/>
                  <a:pt x="589" y="28"/>
                </a:cubicBezTo>
                <a:cubicBezTo>
                  <a:pt x="585" y="28"/>
                  <a:pt x="576" y="18"/>
                  <a:pt x="576" y="18"/>
                </a:cubicBezTo>
                <a:cubicBezTo>
                  <a:pt x="560" y="32"/>
                  <a:pt x="560" y="32"/>
                  <a:pt x="560" y="32"/>
                </a:cubicBezTo>
                <a:cubicBezTo>
                  <a:pt x="548" y="32"/>
                  <a:pt x="548" y="32"/>
                  <a:pt x="548" y="32"/>
                </a:cubicBezTo>
                <a:cubicBezTo>
                  <a:pt x="548" y="32"/>
                  <a:pt x="535" y="41"/>
                  <a:pt x="529" y="46"/>
                </a:cubicBezTo>
                <a:cubicBezTo>
                  <a:pt x="523" y="51"/>
                  <a:pt x="509" y="30"/>
                  <a:pt x="509" y="30"/>
                </a:cubicBezTo>
                <a:cubicBezTo>
                  <a:pt x="509" y="30"/>
                  <a:pt x="502" y="43"/>
                  <a:pt x="495" y="46"/>
                </a:cubicBezTo>
                <a:cubicBezTo>
                  <a:pt x="488" y="49"/>
                  <a:pt x="493" y="63"/>
                  <a:pt x="484" y="70"/>
                </a:cubicBezTo>
                <a:cubicBezTo>
                  <a:pt x="475" y="77"/>
                  <a:pt x="462" y="63"/>
                  <a:pt x="462" y="63"/>
                </a:cubicBezTo>
                <a:cubicBezTo>
                  <a:pt x="462" y="63"/>
                  <a:pt x="444" y="63"/>
                  <a:pt x="434" y="64"/>
                </a:cubicBezTo>
                <a:cubicBezTo>
                  <a:pt x="424" y="65"/>
                  <a:pt x="418" y="53"/>
                  <a:pt x="418" y="53"/>
                </a:cubicBezTo>
                <a:cubicBezTo>
                  <a:pt x="418" y="53"/>
                  <a:pt x="409" y="53"/>
                  <a:pt x="394" y="53"/>
                </a:cubicBezTo>
                <a:cubicBezTo>
                  <a:pt x="379" y="53"/>
                  <a:pt x="391" y="38"/>
                  <a:pt x="388" y="34"/>
                </a:cubicBezTo>
                <a:cubicBezTo>
                  <a:pt x="385" y="30"/>
                  <a:pt x="372" y="32"/>
                  <a:pt x="372" y="32"/>
                </a:cubicBezTo>
                <a:cubicBezTo>
                  <a:pt x="372" y="32"/>
                  <a:pt x="375" y="17"/>
                  <a:pt x="346" y="15"/>
                </a:cubicBezTo>
                <a:cubicBezTo>
                  <a:pt x="317" y="13"/>
                  <a:pt x="327" y="32"/>
                  <a:pt x="317" y="46"/>
                </a:cubicBezTo>
                <a:cubicBezTo>
                  <a:pt x="307" y="60"/>
                  <a:pt x="308" y="49"/>
                  <a:pt x="300" y="59"/>
                </a:cubicBezTo>
                <a:cubicBezTo>
                  <a:pt x="292" y="69"/>
                  <a:pt x="302" y="72"/>
                  <a:pt x="302" y="72"/>
                </a:cubicBezTo>
                <a:cubicBezTo>
                  <a:pt x="302" y="82"/>
                  <a:pt x="302" y="82"/>
                  <a:pt x="302" y="82"/>
                </a:cubicBezTo>
                <a:cubicBezTo>
                  <a:pt x="292" y="96"/>
                  <a:pt x="292" y="96"/>
                  <a:pt x="292" y="96"/>
                </a:cubicBezTo>
                <a:cubicBezTo>
                  <a:pt x="301" y="103"/>
                  <a:pt x="301" y="103"/>
                  <a:pt x="301" y="103"/>
                </a:cubicBezTo>
                <a:cubicBezTo>
                  <a:pt x="301" y="103"/>
                  <a:pt x="301" y="114"/>
                  <a:pt x="301" y="122"/>
                </a:cubicBezTo>
                <a:cubicBezTo>
                  <a:pt x="301" y="130"/>
                  <a:pt x="286" y="159"/>
                  <a:pt x="277" y="169"/>
                </a:cubicBezTo>
                <a:cubicBezTo>
                  <a:pt x="268" y="179"/>
                  <a:pt x="275" y="206"/>
                  <a:pt x="276" y="217"/>
                </a:cubicBezTo>
                <a:cubicBezTo>
                  <a:pt x="277" y="228"/>
                  <a:pt x="267" y="236"/>
                  <a:pt x="265" y="244"/>
                </a:cubicBezTo>
                <a:cubicBezTo>
                  <a:pt x="263" y="252"/>
                  <a:pt x="272" y="259"/>
                  <a:pt x="272" y="270"/>
                </a:cubicBezTo>
                <a:cubicBezTo>
                  <a:pt x="272" y="281"/>
                  <a:pt x="262" y="289"/>
                  <a:pt x="262" y="289"/>
                </a:cubicBezTo>
                <a:cubicBezTo>
                  <a:pt x="259" y="321"/>
                  <a:pt x="259" y="321"/>
                  <a:pt x="259" y="321"/>
                </a:cubicBezTo>
                <a:cubicBezTo>
                  <a:pt x="259" y="321"/>
                  <a:pt x="253" y="336"/>
                  <a:pt x="243" y="343"/>
                </a:cubicBezTo>
                <a:cubicBezTo>
                  <a:pt x="233" y="350"/>
                  <a:pt x="220" y="356"/>
                  <a:pt x="213" y="359"/>
                </a:cubicBezTo>
                <a:cubicBezTo>
                  <a:pt x="206" y="362"/>
                  <a:pt x="206" y="385"/>
                  <a:pt x="205" y="394"/>
                </a:cubicBezTo>
                <a:cubicBezTo>
                  <a:pt x="204" y="403"/>
                  <a:pt x="186" y="410"/>
                  <a:pt x="186" y="410"/>
                </a:cubicBezTo>
                <a:cubicBezTo>
                  <a:pt x="187" y="477"/>
                  <a:pt x="187" y="477"/>
                  <a:pt x="187" y="477"/>
                </a:cubicBezTo>
                <a:cubicBezTo>
                  <a:pt x="170" y="507"/>
                  <a:pt x="170" y="507"/>
                  <a:pt x="170" y="507"/>
                </a:cubicBezTo>
                <a:cubicBezTo>
                  <a:pt x="170" y="507"/>
                  <a:pt x="160" y="510"/>
                  <a:pt x="154" y="510"/>
                </a:cubicBezTo>
                <a:cubicBezTo>
                  <a:pt x="148" y="510"/>
                  <a:pt x="136" y="531"/>
                  <a:pt x="129" y="540"/>
                </a:cubicBezTo>
                <a:cubicBezTo>
                  <a:pt x="122" y="549"/>
                  <a:pt x="119" y="554"/>
                  <a:pt x="104" y="554"/>
                </a:cubicBezTo>
                <a:cubicBezTo>
                  <a:pt x="89" y="554"/>
                  <a:pt x="107" y="531"/>
                  <a:pt x="100" y="524"/>
                </a:cubicBezTo>
                <a:cubicBezTo>
                  <a:pt x="93" y="517"/>
                  <a:pt x="83" y="533"/>
                  <a:pt x="83" y="533"/>
                </a:cubicBezTo>
                <a:cubicBezTo>
                  <a:pt x="70" y="532"/>
                  <a:pt x="70" y="532"/>
                  <a:pt x="70" y="532"/>
                </a:cubicBezTo>
                <a:cubicBezTo>
                  <a:pt x="70" y="532"/>
                  <a:pt x="71" y="548"/>
                  <a:pt x="59" y="553"/>
                </a:cubicBezTo>
                <a:cubicBezTo>
                  <a:pt x="47" y="558"/>
                  <a:pt x="43" y="537"/>
                  <a:pt x="43" y="537"/>
                </a:cubicBezTo>
                <a:cubicBezTo>
                  <a:pt x="36" y="540"/>
                  <a:pt x="36" y="540"/>
                  <a:pt x="36" y="540"/>
                </a:cubicBezTo>
                <a:cubicBezTo>
                  <a:pt x="33" y="548"/>
                  <a:pt x="33" y="548"/>
                  <a:pt x="33" y="548"/>
                </a:cubicBezTo>
                <a:cubicBezTo>
                  <a:pt x="9" y="565"/>
                  <a:pt x="9" y="565"/>
                  <a:pt x="9" y="565"/>
                </a:cubicBezTo>
                <a:cubicBezTo>
                  <a:pt x="9" y="565"/>
                  <a:pt x="21" y="591"/>
                  <a:pt x="13" y="595"/>
                </a:cubicBezTo>
                <a:cubicBezTo>
                  <a:pt x="10" y="597"/>
                  <a:pt x="5" y="599"/>
                  <a:pt x="0" y="602"/>
                </a:cubicBezTo>
                <a:cubicBezTo>
                  <a:pt x="4" y="605"/>
                  <a:pt x="11" y="612"/>
                  <a:pt x="12" y="617"/>
                </a:cubicBezTo>
                <a:cubicBezTo>
                  <a:pt x="35" y="607"/>
                  <a:pt x="35" y="607"/>
                  <a:pt x="35" y="607"/>
                </a:cubicBezTo>
                <a:cubicBezTo>
                  <a:pt x="52" y="609"/>
                  <a:pt x="52" y="609"/>
                  <a:pt x="52" y="609"/>
                </a:cubicBezTo>
                <a:cubicBezTo>
                  <a:pt x="57" y="607"/>
                  <a:pt x="57" y="607"/>
                  <a:pt x="57" y="607"/>
                </a:cubicBezTo>
                <a:cubicBezTo>
                  <a:pt x="65" y="609"/>
                  <a:pt x="65" y="609"/>
                  <a:pt x="65" y="609"/>
                </a:cubicBezTo>
                <a:cubicBezTo>
                  <a:pt x="80" y="605"/>
                  <a:pt x="80" y="605"/>
                  <a:pt x="80" y="605"/>
                </a:cubicBezTo>
                <a:cubicBezTo>
                  <a:pt x="80" y="605"/>
                  <a:pt x="91" y="612"/>
                  <a:pt x="98" y="611"/>
                </a:cubicBezTo>
                <a:cubicBezTo>
                  <a:pt x="105" y="610"/>
                  <a:pt x="123" y="607"/>
                  <a:pt x="123" y="607"/>
                </a:cubicBezTo>
                <a:cubicBezTo>
                  <a:pt x="123" y="607"/>
                  <a:pt x="136" y="609"/>
                  <a:pt x="141" y="609"/>
                </a:cubicBezTo>
                <a:cubicBezTo>
                  <a:pt x="146" y="609"/>
                  <a:pt x="153" y="609"/>
                  <a:pt x="153" y="609"/>
                </a:cubicBezTo>
                <a:cubicBezTo>
                  <a:pt x="163" y="606"/>
                  <a:pt x="163" y="606"/>
                  <a:pt x="163" y="606"/>
                </a:cubicBezTo>
                <a:cubicBezTo>
                  <a:pt x="177" y="607"/>
                  <a:pt x="177" y="607"/>
                  <a:pt x="177" y="607"/>
                </a:cubicBezTo>
                <a:cubicBezTo>
                  <a:pt x="177" y="607"/>
                  <a:pt x="195" y="599"/>
                  <a:pt x="200" y="608"/>
                </a:cubicBezTo>
                <a:cubicBezTo>
                  <a:pt x="205" y="617"/>
                  <a:pt x="211" y="621"/>
                  <a:pt x="211" y="621"/>
                </a:cubicBezTo>
                <a:cubicBezTo>
                  <a:pt x="212" y="651"/>
                  <a:pt x="212" y="651"/>
                  <a:pt x="212" y="651"/>
                </a:cubicBezTo>
                <a:cubicBezTo>
                  <a:pt x="212" y="651"/>
                  <a:pt x="222" y="658"/>
                  <a:pt x="223" y="664"/>
                </a:cubicBezTo>
                <a:cubicBezTo>
                  <a:pt x="224" y="670"/>
                  <a:pt x="222" y="686"/>
                  <a:pt x="222" y="686"/>
                </a:cubicBezTo>
                <a:cubicBezTo>
                  <a:pt x="222" y="686"/>
                  <a:pt x="228" y="689"/>
                  <a:pt x="233" y="695"/>
                </a:cubicBezTo>
                <a:cubicBezTo>
                  <a:pt x="238" y="701"/>
                  <a:pt x="240" y="709"/>
                  <a:pt x="240" y="709"/>
                </a:cubicBezTo>
                <a:cubicBezTo>
                  <a:pt x="246" y="717"/>
                  <a:pt x="246" y="717"/>
                  <a:pt x="246" y="717"/>
                </a:cubicBezTo>
                <a:cubicBezTo>
                  <a:pt x="249" y="727"/>
                  <a:pt x="249" y="727"/>
                  <a:pt x="249" y="727"/>
                </a:cubicBezTo>
                <a:cubicBezTo>
                  <a:pt x="270" y="726"/>
                  <a:pt x="270" y="726"/>
                  <a:pt x="270" y="726"/>
                </a:cubicBezTo>
                <a:cubicBezTo>
                  <a:pt x="277" y="731"/>
                  <a:pt x="277" y="731"/>
                  <a:pt x="277" y="731"/>
                </a:cubicBezTo>
                <a:cubicBezTo>
                  <a:pt x="281" y="724"/>
                  <a:pt x="281" y="724"/>
                  <a:pt x="281" y="724"/>
                </a:cubicBezTo>
                <a:cubicBezTo>
                  <a:pt x="296" y="724"/>
                  <a:pt x="296" y="724"/>
                  <a:pt x="296" y="724"/>
                </a:cubicBezTo>
                <a:cubicBezTo>
                  <a:pt x="303" y="718"/>
                  <a:pt x="303" y="718"/>
                  <a:pt x="303" y="718"/>
                </a:cubicBezTo>
                <a:cubicBezTo>
                  <a:pt x="307" y="723"/>
                  <a:pt x="307" y="723"/>
                  <a:pt x="307" y="723"/>
                </a:cubicBezTo>
                <a:cubicBezTo>
                  <a:pt x="337" y="720"/>
                  <a:pt x="337" y="720"/>
                  <a:pt x="337" y="720"/>
                </a:cubicBezTo>
                <a:cubicBezTo>
                  <a:pt x="337" y="720"/>
                  <a:pt x="336" y="706"/>
                  <a:pt x="339" y="702"/>
                </a:cubicBezTo>
                <a:cubicBezTo>
                  <a:pt x="342" y="698"/>
                  <a:pt x="349" y="698"/>
                  <a:pt x="349" y="693"/>
                </a:cubicBezTo>
                <a:cubicBezTo>
                  <a:pt x="349" y="688"/>
                  <a:pt x="338" y="676"/>
                  <a:pt x="343" y="672"/>
                </a:cubicBezTo>
                <a:cubicBezTo>
                  <a:pt x="348" y="668"/>
                  <a:pt x="377" y="671"/>
                  <a:pt x="377" y="671"/>
                </a:cubicBezTo>
                <a:cubicBezTo>
                  <a:pt x="377" y="671"/>
                  <a:pt x="377" y="663"/>
                  <a:pt x="386" y="666"/>
                </a:cubicBezTo>
                <a:cubicBezTo>
                  <a:pt x="395" y="669"/>
                  <a:pt x="391" y="678"/>
                  <a:pt x="391" y="678"/>
                </a:cubicBezTo>
                <a:cubicBezTo>
                  <a:pt x="392" y="686"/>
                  <a:pt x="392" y="686"/>
                  <a:pt x="392" y="686"/>
                </a:cubicBezTo>
                <a:cubicBezTo>
                  <a:pt x="452" y="685"/>
                  <a:pt x="452" y="685"/>
                  <a:pt x="452" y="685"/>
                </a:cubicBezTo>
                <a:cubicBezTo>
                  <a:pt x="452" y="703"/>
                  <a:pt x="452" y="703"/>
                  <a:pt x="452" y="703"/>
                </a:cubicBezTo>
                <a:cubicBezTo>
                  <a:pt x="445" y="713"/>
                  <a:pt x="445" y="713"/>
                  <a:pt x="445" y="713"/>
                </a:cubicBezTo>
                <a:cubicBezTo>
                  <a:pt x="448" y="727"/>
                  <a:pt x="448" y="727"/>
                  <a:pt x="448" y="727"/>
                </a:cubicBezTo>
                <a:cubicBezTo>
                  <a:pt x="448" y="727"/>
                  <a:pt x="461" y="740"/>
                  <a:pt x="461" y="747"/>
                </a:cubicBezTo>
                <a:cubicBezTo>
                  <a:pt x="461" y="754"/>
                  <a:pt x="453" y="763"/>
                  <a:pt x="453" y="763"/>
                </a:cubicBezTo>
                <a:cubicBezTo>
                  <a:pt x="456" y="779"/>
                  <a:pt x="456" y="779"/>
                  <a:pt x="456" y="779"/>
                </a:cubicBezTo>
                <a:cubicBezTo>
                  <a:pt x="456" y="779"/>
                  <a:pt x="451" y="791"/>
                  <a:pt x="451" y="799"/>
                </a:cubicBezTo>
                <a:cubicBezTo>
                  <a:pt x="451" y="807"/>
                  <a:pt x="457" y="815"/>
                  <a:pt x="464" y="822"/>
                </a:cubicBezTo>
                <a:cubicBezTo>
                  <a:pt x="471" y="829"/>
                  <a:pt x="475" y="847"/>
                  <a:pt x="475" y="847"/>
                </a:cubicBezTo>
                <a:cubicBezTo>
                  <a:pt x="475" y="847"/>
                  <a:pt x="474" y="862"/>
                  <a:pt x="471" y="869"/>
                </a:cubicBezTo>
                <a:cubicBezTo>
                  <a:pt x="468" y="876"/>
                  <a:pt x="465" y="888"/>
                  <a:pt x="468" y="892"/>
                </a:cubicBezTo>
                <a:cubicBezTo>
                  <a:pt x="471" y="896"/>
                  <a:pt x="479" y="898"/>
                  <a:pt x="479" y="898"/>
                </a:cubicBezTo>
                <a:cubicBezTo>
                  <a:pt x="485" y="886"/>
                  <a:pt x="485" y="886"/>
                  <a:pt x="485" y="886"/>
                </a:cubicBezTo>
                <a:cubicBezTo>
                  <a:pt x="503" y="890"/>
                  <a:pt x="503" y="890"/>
                  <a:pt x="503" y="890"/>
                </a:cubicBezTo>
                <a:cubicBezTo>
                  <a:pt x="519" y="885"/>
                  <a:pt x="519" y="885"/>
                  <a:pt x="519" y="885"/>
                </a:cubicBezTo>
                <a:cubicBezTo>
                  <a:pt x="519" y="885"/>
                  <a:pt x="519" y="880"/>
                  <a:pt x="526" y="880"/>
                </a:cubicBezTo>
                <a:cubicBezTo>
                  <a:pt x="533" y="880"/>
                  <a:pt x="537" y="887"/>
                  <a:pt x="537" y="887"/>
                </a:cubicBezTo>
                <a:cubicBezTo>
                  <a:pt x="551" y="885"/>
                  <a:pt x="551" y="885"/>
                  <a:pt x="551" y="885"/>
                </a:cubicBezTo>
                <a:cubicBezTo>
                  <a:pt x="556" y="875"/>
                  <a:pt x="556" y="875"/>
                  <a:pt x="556" y="875"/>
                </a:cubicBezTo>
                <a:cubicBezTo>
                  <a:pt x="561" y="884"/>
                  <a:pt x="561" y="884"/>
                  <a:pt x="561" y="884"/>
                </a:cubicBezTo>
                <a:cubicBezTo>
                  <a:pt x="572" y="882"/>
                  <a:pt x="572" y="882"/>
                  <a:pt x="572" y="882"/>
                </a:cubicBezTo>
                <a:cubicBezTo>
                  <a:pt x="572" y="882"/>
                  <a:pt x="563" y="907"/>
                  <a:pt x="580" y="908"/>
                </a:cubicBezTo>
                <a:cubicBezTo>
                  <a:pt x="597" y="909"/>
                  <a:pt x="583" y="899"/>
                  <a:pt x="583" y="899"/>
                </a:cubicBezTo>
                <a:cubicBezTo>
                  <a:pt x="614" y="893"/>
                  <a:pt x="614" y="893"/>
                  <a:pt x="614" y="893"/>
                </a:cubicBezTo>
                <a:cubicBezTo>
                  <a:pt x="614" y="893"/>
                  <a:pt x="610" y="912"/>
                  <a:pt x="620" y="919"/>
                </a:cubicBezTo>
                <a:cubicBezTo>
                  <a:pt x="630" y="926"/>
                  <a:pt x="682" y="939"/>
                  <a:pt x="687" y="935"/>
                </a:cubicBezTo>
                <a:cubicBezTo>
                  <a:pt x="692" y="931"/>
                  <a:pt x="689" y="905"/>
                  <a:pt x="701" y="910"/>
                </a:cubicBezTo>
                <a:cubicBezTo>
                  <a:pt x="713" y="915"/>
                  <a:pt x="704" y="920"/>
                  <a:pt x="708" y="925"/>
                </a:cubicBezTo>
                <a:cubicBezTo>
                  <a:pt x="712" y="930"/>
                  <a:pt x="722" y="930"/>
                  <a:pt x="722" y="934"/>
                </a:cubicBezTo>
                <a:cubicBezTo>
                  <a:pt x="722" y="938"/>
                  <a:pt x="714" y="947"/>
                  <a:pt x="722" y="948"/>
                </a:cubicBezTo>
                <a:cubicBezTo>
                  <a:pt x="730" y="949"/>
                  <a:pt x="732" y="943"/>
                  <a:pt x="737" y="947"/>
                </a:cubicBezTo>
                <a:cubicBezTo>
                  <a:pt x="742" y="951"/>
                  <a:pt x="741" y="959"/>
                  <a:pt x="745" y="959"/>
                </a:cubicBezTo>
                <a:cubicBezTo>
                  <a:pt x="749" y="959"/>
                  <a:pt x="754" y="951"/>
                  <a:pt x="760" y="959"/>
                </a:cubicBezTo>
                <a:cubicBezTo>
                  <a:pt x="766" y="967"/>
                  <a:pt x="768" y="978"/>
                  <a:pt x="768" y="978"/>
                </a:cubicBezTo>
                <a:cubicBezTo>
                  <a:pt x="768" y="978"/>
                  <a:pt x="774" y="975"/>
                  <a:pt x="779" y="982"/>
                </a:cubicBezTo>
                <a:cubicBezTo>
                  <a:pt x="784" y="989"/>
                  <a:pt x="787" y="1012"/>
                  <a:pt x="787" y="1012"/>
                </a:cubicBezTo>
                <a:cubicBezTo>
                  <a:pt x="799" y="1012"/>
                  <a:pt x="799" y="1012"/>
                  <a:pt x="799" y="1012"/>
                </a:cubicBezTo>
                <a:cubicBezTo>
                  <a:pt x="814" y="1002"/>
                  <a:pt x="814" y="1002"/>
                  <a:pt x="814" y="1002"/>
                </a:cubicBezTo>
                <a:cubicBezTo>
                  <a:pt x="814" y="1002"/>
                  <a:pt x="816" y="1016"/>
                  <a:pt x="822" y="1013"/>
                </a:cubicBezTo>
                <a:cubicBezTo>
                  <a:pt x="828" y="1010"/>
                  <a:pt x="827" y="945"/>
                  <a:pt x="827" y="945"/>
                </a:cubicBezTo>
                <a:cubicBezTo>
                  <a:pt x="819" y="945"/>
                  <a:pt x="819" y="945"/>
                  <a:pt x="819" y="945"/>
                </a:cubicBezTo>
                <a:cubicBezTo>
                  <a:pt x="813" y="948"/>
                  <a:pt x="813" y="948"/>
                  <a:pt x="813" y="948"/>
                </a:cubicBezTo>
                <a:cubicBezTo>
                  <a:pt x="813" y="948"/>
                  <a:pt x="816" y="961"/>
                  <a:pt x="806" y="961"/>
                </a:cubicBezTo>
                <a:cubicBezTo>
                  <a:pt x="796" y="961"/>
                  <a:pt x="784" y="947"/>
                  <a:pt x="778" y="940"/>
                </a:cubicBezTo>
                <a:cubicBezTo>
                  <a:pt x="772" y="933"/>
                  <a:pt x="761" y="938"/>
                  <a:pt x="759" y="920"/>
                </a:cubicBezTo>
                <a:cubicBezTo>
                  <a:pt x="757" y="902"/>
                  <a:pt x="779" y="880"/>
                  <a:pt x="779" y="866"/>
                </a:cubicBezTo>
                <a:cubicBezTo>
                  <a:pt x="779" y="852"/>
                  <a:pt x="775" y="818"/>
                  <a:pt x="775" y="818"/>
                </a:cubicBezTo>
                <a:cubicBezTo>
                  <a:pt x="775" y="818"/>
                  <a:pt x="773" y="799"/>
                  <a:pt x="770" y="797"/>
                </a:cubicBezTo>
                <a:cubicBezTo>
                  <a:pt x="767" y="795"/>
                  <a:pt x="761" y="788"/>
                  <a:pt x="761" y="788"/>
                </a:cubicBezTo>
                <a:cubicBezTo>
                  <a:pt x="761" y="788"/>
                  <a:pt x="788" y="773"/>
                  <a:pt x="788" y="766"/>
                </a:cubicBezTo>
                <a:cubicBezTo>
                  <a:pt x="788" y="759"/>
                  <a:pt x="788" y="746"/>
                  <a:pt x="788" y="746"/>
                </a:cubicBezTo>
                <a:cubicBezTo>
                  <a:pt x="788" y="746"/>
                  <a:pt x="825" y="741"/>
                  <a:pt x="838" y="738"/>
                </a:cubicBezTo>
                <a:cubicBezTo>
                  <a:pt x="842" y="737"/>
                  <a:pt x="849" y="735"/>
                  <a:pt x="857" y="731"/>
                </a:cubicBezTo>
                <a:cubicBezTo>
                  <a:pt x="860" y="728"/>
                  <a:pt x="862" y="726"/>
                  <a:pt x="862" y="726"/>
                </a:cubicBezTo>
                <a:cubicBezTo>
                  <a:pt x="862" y="726"/>
                  <a:pt x="855" y="714"/>
                  <a:pt x="850" y="710"/>
                </a:cubicBezTo>
                <a:cubicBezTo>
                  <a:pt x="846" y="706"/>
                  <a:pt x="849" y="688"/>
                  <a:pt x="849" y="681"/>
                </a:cubicBezTo>
                <a:cubicBezTo>
                  <a:pt x="849" y="674"/>
                  <a:pt x="837" y="678"/>
                  <a:pt x="834" y="677"/>
                </a:cubicBezTo>
                <a:cubicBezTo>
                  <a:pt x="831" y="676"/>
                  <a:pt x="828" y="666"/>
                  <a:pt x="828" y="658"/>
                </a:cubicBezTo>
                <a:cubicBezTo>
                  <a:pt x="828" y="650"/>
                  <a:pt x="819" y="649"/>
                  <a:pt x="812" y="642"/>
                </a:cubicBezTo>
                <a:cubicBezTo>
                  <a:pt x="805" y="635"/>
                  <a:pt x="803" y="618"/>
                  <a:pt x="804" y="612"/>
                </a:cubicBezTo>
                <a:cubicBezTo>
                  <a:pt x="805" y="606"/>
                  <a:pt x="810" y="596"/>
                  <a:pt x="810" y="589"/>
                </a:cubicBezTo>
                <a:cubicBezTo>
                  <a:pt x="810" y="582"/>
                  <a:pt x="800" y="582"/>
                  <a:pt x="796" y="572"/>
                </a:cubicBezTo>
                <a:cubicBezTo>
                  <a:pt x="792" y="562"/>
                  <a:pt x="796" y="550"/>
                  <a:pt x="797" y="538"/>
                </a:cubicBezTo>
                <a:cubicBezTo>
                  <a:pt x="798" y="526"/>
                  <a:pt x="799" y="515"/>
                  <a:pt x="802" y="502"/>
                </a:cubicBezTo>
                <a:cubicBezTo>
                  <a:pt x="804" y="494"/>
                  <a:pt x="810" y="495"/>
                  <a:pt x="814" y="498"/>
                </a:cubicBezTo>
                <a:cubicBezTo>
                  <a:pt x="814" y="496"/>
                  <a:pt x="814" y="494"/>
                  <a:pt x="814" y="494"/>
                </a:cubicBezTo>
                <a:cubicBezTo>
                  <a:pt x="814" y="494"/>
                  <a:pt x="816" y="480"/>
                  <a:pt x="816" y="471"/>
                </a:cubicBezTo>
                <a:cubicBezTo>
                  <a:pt x="816" y="462"/>
                  <a:pt x="801" y="454"/>
                  <a:pt x="801" y="454"/>
                </a:cubicBezTo>
                <a:cubicBezTo>
                  <a:pt x="795" y="434"/>
                  <a:pt x="795" y="434"/>
                  <a:pt x="795" y="434"/>
                </a:cubicBezTo>
                <a:cubicBezTo>
                  <a:pt x="795" y="434"/>
                  <a:pt x="795" y="434"/>
                  <a:pt x="795" y="434"/>
                </a:cubicBezTo>
                <a:cubicBezTo>
                  <a:pt x="791" y="433"/>
                  <a:pt x="787" y="432"/>
                  <a:pt x="786" y="428"/>
                </a:cubicBezTo>
                <a:cubicBezTo>
                  <a:pt x="782" y="420"/>
                  <a:pt x="804" y="410"/>
                  <a:pt x="806" y="406"/>
                </a:cubicBezTo>
                <a:cubicBezTo>
                  <a:pt x="807" y="403"/>
                  <a:pt x="797" y="392"/>
                  <a:pt x="799" y="384"/>
                </a:cubicBezTo>
                <a:cubicBezTo>
                  <a:pt x="800" y="376"/>
                  <a:pt x="824" y="365"/>
                  <a:pt x="824" y="365"/>
                </a:cubicBezTo>
                <a:lnTo>
                  <a:pt x="828" y="315"/>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5" name="Freeform 172"/>
          <p:cNvSpPr>
            <a:spLocks noChangeAspect="1"/>
          </p:cNvSpPr>
          <p:nvPr/>
        </p:nvSpPr>
        <p:spPr bwMode="gray">
          <a:xfrm>
            <a:off x="4946650" y="4581525"/>
            <a:ext cx="49213" cy="69850"/>
          </a:xfrm>
          <a:custGeom>
            <a:avLst/>
            <a:gdLst>
              <a:gd name="T0" fmla="*/ 21 w 87"/>
              <a:gd name="T1" fmla="*/ 49 h 112"/>
              <a:gd name="T2" fmla="*/ 19 w 87"/>
              <a:gd name="T3" fmla="*/ 72 h 112"/>
              <a:gd name="T4" fmla="*/ 25 w 87"/>
              <a:gd name="T5" fmla="*/ 112 h 112"/>
              <a:gd name="T6" fmla="*/ 45 w 87"/>
              <a:gd name="T7" fmla="*/ 103 h 112"/>
              <a:gd name="T8" fmla="*/ 61 w 87"/>
              <a:gd name="T9" fmla="*/ 68 h 112"/>
              <a:gd name="T10" fmla="*/ 80 w 87"/>
              <a:gd name="T11" fmla="*/ 56 h 112"/>
              <a:gd name="T12" fmla="*/ 78 w 87"/>
              <a:gd name="T13" fmla="*/ 47 h 112"/>
              <a:gd name="T14" fmla="*/ 86 w 87"/>
              <a:gd name="T15" fmla="*/ 44 h 112"/>
              <a:gd name="T16" fmla="*/ 87 w 87"/>
              <a:gd name="T17" fmla="*/ 33 h 112"/>
              <a:gd name="T18" fmla="*/ 65 w 87"/>
              <a:gd name="T19" fmla="*/ 23 h 112"/>
              <a:gd name="T20" fmla="*/ 71 w 87"/>
              <a:gd name="T21" fmla="*/ 0 h 112"/>
              <a:gd name="T22" fmla="*/ 77 w 87"/>
              <a:gd name="T23" fmla="*/ 0 h 112"/>
              <a:gd name="T24" fmla="*/ 74 w 87"/>
              <a:gd name="T25" fmla="*/ 0 h 112"/>
              <a:gd name="T26" fmla="*/ 44 w 87"/>
              <a:gd name="T27" fmla="*/ 0 h 112"/>
              <a:gd name="T28" fmla="*/ 39 w 87"/>
              <a:gd name="T29" fmla="*/ 17 h 112"/>
              <a:gd name="T30" fmla="*/ 22 w 87"/>
              <a:gd name="T31" fmla="*/ 24 h 112"/>
              <a:gd name="T32" fmla="*/ 9 w 87"/>
              <a:gd name="T33" fmla="*/ 11 h 112"/>
              <a:gd name="T34" fmla="*/ 0 w 87"/>
              <a:gd name="T35" fmla="*/ 12 h 112"/>
              <a:gd name="T36" fmla="*/ 6 w 87"/>
              <a:gd name="T37" fmla="*/ 32 h 112"/>
              <a:gd name="T38" fmla="*/ 21 w 87"/>
              <a:gd name="T39"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12">
                <a:moveTo>
                  <a:pt x="21" y="49"/>
                </a:moveTo>
                <a:cubicBezTo>
                  <a:pt x="21" y="58"/>
                  <a:pt x="19" y="72"/>
                  <a:pt x="19" y="72"/>
                </a:cubicBezTo>
                <a:cubicBezTo>
                  <a:pt x="19" y="72"/>
                  <a:pt x="19" y="99"/>
                  <a:pt x="25" y="112"/>
                </a:cubicBezTo>
                <a:cubicBezTo>
                  <a:pt x="29" y="112"/>
                  <a:pt x="35" y="110"/>
                  <a:pt x="45" y="103"/>
                </a:cubicBezTo>
                <a:cubicBezTo>
                  <a:pt x="61" y="91"/>
                  <a:pt x="54" y="81"/>
                  <a:pt x="61" y="68"/>
                </a:cubicBezTo>
                <a:cubicBezTo>
                  <a:pt x="68" y="55"/>
                  <a:pt x="80" y="56"/>
                  <a:pt x="80" y="56"/>
                </a:cubicBezTo>
                <a:cubicBezTo>
                  <a:pt x="78" y="47"/>
                  <a:pt x="78" y="47"/>
                  <a:pt x="78" y="47"/>
                </a:cubicBezTo>
                <a:cubicBezTo>
                  <a:pt x="86" y="44"/>
                  <a:pt x="86" y="44"/>
                  <a:pt x="86" y="44"/>
                </a:cubicBezTo>
                <a:cubicBezTo>
                  <a:pt x="87" y="33"/>
                  <a:pt x="87" y="33"/>
                  <a:pt x="87" y="33"/>
                </a:cubicBezTo>
                <a:cubicBezTo>
                  <a:pt x="87" y="33"/>
                  <a:pt x="63" y="32"/>
                  <a:pt x="65" y="23"/>
                </a:cubicBezTo>
                <a:cubicBezTo>
                  <a:pt x="67" y="14"/>
                  <a:pt x="71" y="0"/>
                  <a:pt x="71" y="0"/>
                </a:cubicBezTo>
                <a:cubicBezTo>
                  <a:pt x="71" y="0"/>
                  <a:pt x="74" y="0"/>
                  <a:pt x="77" y="0"/>
                </a:cubicBezTo>
                <a:cubicBezTo>
                  <a:pt x="74" y="0"/>
                  <a:pt x="74" y="0"/>
                  <a:pt x="74" y="0"/>
                </a:cubicBezTo>
                <a:cubicBezTo>
                  <a:pt x="44" y="0"/>
                  <a:pt x="44" y="0"/>
                  <a:pt x="44" y="0"/>
                </a:cubicBezTo>
                <a:cubicBezTo>
                  <a:pt x="39" y="17"/>
                  <a:pt x="39" y="17"/>
                  <a:pt x="39" y="17"/>
                </a:cubicBezTo>
                <a:cubicBezTo>
                  <a:pt x="39" y="17"/>
                  <a:pt x="26" y="24"/>
                  <a:pt x="22" y="24"/>
                </a:cubicBezTo>
                <a:cubicBezTo>
                  <a:pt x="18" y="24"/>
                  <a:pt x="9" y="11"/>
                  <a:pt x="9" y="11"/>
                </a:cubicBezTo>
                <a:cubicBezTo>
                  <a:pt x="9" y="11"/>
                  <a:pt x="5" y="12"/>
                  <a:pt x="0" y="12"/>
                </a:cubicBezTo>
                <a:cubicBezTo>
                  <a:pt x="6" y="32"/>
                  <a:pt x="6" y="32"/>
                  <a:pt x="6" y="32"/>
                </a:cubicBezTo>
                <a:cubicBezTo>
                  <a:pt x="6" y="32"/>
                  <a:pt x="21" y="40"/>
                  <a:pt x="21" y="49"/>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6" name="Freeform 173"/>
          <p:cNvSpPr>
            <a:spLocks noChangeAspect="1"/>
          </p:cNvSpPr>
          <p:nvPr/>
        </p:nvSpPr>
        <p:spPr bwMode="gray">
          <a:xfrm>
            <a:off x="4962525" y="4537075"/>
            <a:ext cx="290513" cy="355600"/>
          </a:xfrm>
          <a:custGeom>
            <a:avLst/>
            <a:gdLst>
              <a:gd name="T0" fmla="*/ 477 w 510"/>
              <a:gd name="T1" fmla="*/ 478 h 579"/>
              <a:gd name="T2" fmla="*/ 458 w 510"/>
              <a:gd name="T3" fmla="*/ 405 h 579"/>
              <a:gd name="T4" fmla="*/ 456 w 510"/>
              <a:gd name="T5" fmla="*/ 360 h 579"/>
              <a:gd name="T6" fmla="*/ 436 w 510"/>
              <a:gd name="T7" fmla="*/ 290 h 579"/>
              <a:gd name="T8" fmla="*/ 455 w 510"/>
              <a:gd name="T9" fmla="*/ 198 h 579"/>
              <a:gd name="T10" fmla="*/ 391 w 510"/>
              <a:gd name="T11" fmla="*/ 118 h 579"/>
              <a:gd name="T12" fmla="*/ 216 w 510"/>
              <a:gd name="T13" fmla="*/ 1 h 579"/>
              <a:gd name="T14" fmla="*/ 206 w 510"/>
              <a:gd name="T15" fmla="*/ 1 h 579"/>
              <a:gd name="T16" fmla="*/ 194 w 510"/>
              <a:gd name="T17" fmla="*/ 31 h 579"/>
              <a:gd name="T18" fmla="*/ 206 w 510"/>
              <a:gd name="T19" fmla="*/ 59 h 579"/>
              <a:gd name="T20" fmla="*/ 162 w 510"/>
              <a:gd name="T21" fmla="*/ 71 h 579"/>
              <a:gd name="T22" fmla="*/ 161 w 510"/>
              <a:gd name="T23" fmla="*/ 99 h 579"/>
              <a:gd name="T24" fmla="*/ 150 w 510"/>
              <a:gd name="T25" fmla="*/ 73 h 579"/>
              <a:gd name="T26" fmla="*/ 123 w 510"/>
              <a:gd name="T27" fmla="*/ 66 h 579"/>
              <a:gd name="T28" fmla="*/ 104 w 510"/>
              <a:gd name="T29" fmla="*/ 80 h 579"/>
              <a:gd name="T30" fmla="*/ 112 w 510"/>
              <a:gd name="T31" fmla="*/ 2 h 579"/>
              <a:gd name="T32" fmla="*/ 51 w 510"/>
              <a:gd name="T33" fmla="*/ 0 h 579"/>
              <a:gd name="T34" fmla="*/ 60 w 510"/>
              <a:gd name="T35" fmla="*/ 31 h 579"/>
              <a:gd name="T36" fmla="*/ 64 w 510"/>
              <a:gd name="T37" fmla="*/ 64 h 579"/>
              <a:gd name="T38" fmla="*/ 38 w 510"/>
              <a:gd name="T39" fmla="*/ 97 h 579"/>
              <a:gd name="T40" fmla="*/ 59 w 510"/>
              <a:gd name="T41" fmla="*/ 118 h 579"/>
              <a:gd name="T42" fmla="*/ 53 w 510"/>
              <a:gd name="T43" fmla="*/ 130 h 579"/>
              <a:gd name="T44" fmla="*/ 18 w 510"/>
              <a:gd name="T45" fmla="*/ 177 h 579"/>
              <a:gd name="T46" fmla="*/ 0 w 510"/>
              <a:gd name="T47" fmla="*/ 194 h 579"/>
              <a:gd name="T48" fmla="*/ 8 w 510"/>
              <a:gd name="T49" fmla="*/ 226 h 579"/>
              <a:gd name="T50" fmla="*/ 9 w 510"/>
              <a:gd name="T51" fmla="*/ 279 h 579"/>
              <a:gd name="T52" fmla="*/ 51 w 510"/>
              <a:gd name="T53" fmla="*/ 322 h 579"/>
              <a:gd name="T54" fmla="*/ 56 w 510"/>
              <a:gd name="T55" fmla="*/ 370 h 579"/>
              <a:gd name="T56" fmla="*/ 69 w 510"/>
              <a:gd name="T57" fmla="*/ 409 h 579"/>
              <a:gd name="T58" fmla="*/ 94 w 510"/>
              <a:gd name="T59" fmla="*/ 421 h 579"/>
              <a:gd name="T60" fmla="*/ 118 w 510"/>
              <a:gd name="T61" fmla="*/ 434 h 579"/>
              <a:gd name="T62" fmla="*/ 135 w 510"/>
              <a:gd name="T63" fmla="*/ 443 h 579"/>
              <a:gd name="T64" fmla="*/ 158 w 510"/>
              <a:gd name="T65" fmla="*/ 452 h 579"/>
              <a:gd name="T66" fmla="*/ 179 w 510"/>
              <a:gd name="T67" fmla="*/ 461 h 579"/>
              <a:gd name="T68" fmla="*/ 212 w 510"/>
              <a:gd name="T69" fmla="*/ 453 h 579"/>
              <a:gd name="T70" fmla="*/ 232 w 510"/>
              <a:gd name="T71" fmla="*/ 514 h 579"/>
              <a:gd name="T72" fmla="*/ 231 w 510"/>
              <a:gd name="T73" fmla="*/ 539 h 579"/>
              <a:gd name="T74" fmla="*/ 249 w 510"/>
              <a:gd name="T75" fmla="*/ 569 h 579"/>
              <a:gd name="T76" fmla="*/ 292 w 510"/>
              <a:gd name="T77" fmla="*/ 558 h 579"/>
              <a:gd name="T78" fmla="*/ 338 w 510"/>
              <a:gd name="T79" fmla="*/ 568 h 579"/>
              <a:gd name="T80" fmla="*/ 367 w 510"/>
              <a:gd name="T81" fmla="*/ 573 h 579"/>
              <a:gd name="T82" fmla="*/ 406 w 510"/>
              <a:gd name="T83" fmla="*/ 552 h 579"/>
              <a:gd name="T84" fmla="*/ 438 w 510"/>
              <a:gd name="T85" fmla="*/ 545 h 579"/>
              <a:gd name="T86" fmla="*/ 510 w 510"/>
              <a:gd name="T87" fmla="*/ 507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10" h="579">
                <a:moveTo>
                  <a:pt x="507" y="496"/>
                </a:moveTo>
                <a:cubicBezTo>
                  <a:pt x="507" y="496"/>
                  <a:pt x="479" y="489"/>
                  <a:pt x="477" y="478"/>
                </a:cubicBezTo>
                <a:cubicBezTo>
                  <a:pt x="475" y="467"/>
                  <a:pt x="473" y="436"/>
                  <a:pt x="473" y="436"/>
                </a:cubicBezTo>
                <a:cubicBezTo>
                  <a:pt x="458" y="405"/>
                  <a:pt x="458" y="405"/>
                  <a:pt x="458" y="405"/>
                </a:cubicBezTo>
                <a:cubicBezTo>
                  <a:pt x="467" y="374"/>
                  <a:pt x="467" y="374"/>
                  <a:pt x="467" y="374"/>
                </a:cubicBezTo>
                <a:cubicBezTo>
                  <a:pt x="456" y="360"/>
                  <a:pt x="456" y="360"/>
                  <a:pt x="456" y="360"/>
                </a:cubicBezTo>
                <a:cubicBezTo>
                  <a:pt x="456" y="360"/>
                  <a:pt x="476" y="325"/>
                  <a:pt x="471" y="317"/>
                </a:cubicBezTo>
                <a:cubicBezTo>
                  <a:pt x="466" y="309"/>
                  <a:pt x="439" y="302"/>
                  <a:pt x="436" y="290"/>
                </a:cubicBezTo>
                <a:cubicBezTo>
                  <a:pt x="433" y="278"/>
                  <a:pt x="450" y="239"/>
                  <a:pt x="451" y="232"/>
                </a:cubicBezTo>
                <a:cubicBezTo>
                  <a:pt x="452" y="226"/>
                  <a:pt x="454" y="203"/>
                  <a:pt x="455" y="198"/>
                </a:cubicBezTo>
                <a:cubicBezTo>
                  <a:pt x="380" y="128"/>
                  <a:pt x="380" y="128"/>
                  <a:pt x="380" y="128"/>
                </a:cubicBezTo>
                <a:cubicBezTo>
                  <a:pt x="380" y="128"/>
                  <a:pt x="388" y="122"/>
                  <a:pt x="391" y="118"/>
                </a:cubicBezTo>
                <a:cubicBezTo>
                  <a:pt x="394" y="114"/>
                  <a:pt x="382" y="105"/>
                  <a:pt x="382" y="105"/>
                </a:cubicBezTo>
                <a:cubicBezTo>
                  <a:pt x="216" y="1"/>
                  <a:pt x="216" y="1"/>
                  <a:pt x="216" y="1"/>
                </a:cubicBezTo>
                <a:cubicBezTo>
                  <a:pt x="206" y="1"/>
                  <a:pt x="206" y="1"/>
                  <a:pt x="206" y="1"/>
                </a:cubicBezTo>
                <a:cubicBezTo>
                  <a:pt x="206" y="1"/>
                  <a:pt x="206" y="1"/>
                  <a:pt x="206" y="1"/>
                </a:cubicBezTo>
                <a:cubicBezTo>
                  <a:pt x="206" y="10"/>
                  <a:pt x="209" y="24"/>
                  <a:pt x="209" y="24"/>
                </a:cubicBezTo>
                <a:cubicBezTo>
                  <a:pt x="194" y="31"/>
                  <a:pt x="194" y="31"/>
                  <a:pt x="194" y="31"/>
                </a:cubicBezTo>
                <a:cubicBezTo>
                  <a:pt x="194" y="31"/>
                  <a:pt x="181" y="40"/>
                  <a:pt x="176" y="55"/>
                </a:cubicBezTo>
                <a:cubicBezTo>
                  <a:pt x="171" y="70"/>
                  <a:pt x="206" y="59"/>
                  <a:pt x="206" y="59"/>
                </a:cubicBezTo>
                <a:cubicBezTo>
                  <a:pt x="206" y="59"/>
                  <a:pt x="187" y="75"/>
                  <a:pt x="181" y="78"/>
                </a:cubicBezTo>
                <a:cubicBezTo>
                  <a:pt x="175" y="81"/>
                  <a:pt x="171" y="72"/>
                  <a:pt x="162" y="71"/>
                </a:cubicBezTo>
                <a:cubicBezTo>
                  <a:pt x="153" y="70"/>
                  <a:pt x="154" y="89"/>
                  <a:pt x="154" y="89"/>
                </a:cubicBezTo>
                <a:cubicBezTo>
                  <a:pt x="161" y="99"/>
                  <a:pt x="161" y="99"/>
                  <a:pt x="161" y="99"/>
                </a:cubicBezTo>
                <a:cubicBezTo>
                  <a:pt x="161" y="99"/>
                  <a:pt x="158" y="100"/>
                  <a:pt x="148" y="99"/>
                </a:cubicBezTo>
                <a:cubicBezTo>
                  <a:pt x="138" y="98"/>
                  <a:pt x="150" y="73"/>
                  <a:pt x="150" y="73"/>
                </a:cubicBezTo>
                <a:cubicBezTo>
                  <a:pt x="138" y="78"/>
                  <a:pt x="138" y="78"/>
                  <a:pt x="138" y="78"/>
                </a:cubicBezTo>
                <a:cubicBezTo>
                  <a:pt x="138" y="78"/>
                  <a:pt x="130" y="66"/>
                  <a:pt x="123" y="66"/>
                </a:cubicBezTo>
                <a:cubicBezTo>
                  <a:pt x="113" y="66"/>
                  <a:pt x="114" y="92"/>
                  <a:pt x="109" y="92"/>
                </a:cubicBezTo>
                <a:cubicBezTo>
                  <a:pt x="104" y="92"/>
                  <a:pt x="104" y="80"/>
                  <a:pt x="104" y="80"/>
                </a:cubicBezTo>
                <a:cubicBezTo>
                  <a:pt x="104" y="80"/>
                  <a:pt x="99" y="54"/>
                  <a:pt x="101" y="40"/>
                </a:cubicBezTo>
                <a:cubicBezTo>
                  <a:pt x="103" y="26"/>
                  <a:pt x="111" y="8"/>
                  <a:pt x="112" y="2"/>
                </a:cubicBezTo>
                <a:cubicBezTo>
                  <a:pt x="112" y="1"/>
                  <a:pt x="112" y="1"/>
                  <a:pt x="112" y="0"/>
                </a:cubicBezTo>
                <a:cubicBezTo>
                  <a:pt x="51" y="0"/>
                  <a:pt x="51" y="0"/>
                  <a:pt x="51" y="0"/>
                </a:cubicBezTo>
                <a:cubicBezTo>
                  <a:pt x="46" y="13"/>
                  <a:pt x="46" y="13"/>
                  <a:pt x="46" y="13"/>
                </a:cubicBezTo>
                <a:cubicBezTo>
                  <a:pt x="46" y="13"/>
                  <a:pt x="56" y="23"/>
                  <a:pt x="60" y="31"/>
                </a:cubicBezTo>
                <a:cubicBezTo>
                  <a:pt x="64" y="39"/>
                  <a:pt x="58" y="44"/>
                  <a:pt x="58" y="44"/>
                </a:cubicBezTo>
                <a:cubicBezTo>
                  <a:pt x="58" y="44"/>
                  <a:pt x="64" y="52"/>
                  <a:pt x="64" y="64"/>
                </a:cubicBezTo>
                <a:cubicBezTo>
                  <a:pt x="64" y="76"/>
                  <a:pt x="44" y="74"/>
                  <a:pt x="44" y="74"/>
                </a:cubicBezTo>
                <a:cubicBezTo>
                  <a:pt x="44" y="74"/>
                  <a:pt x="40" y="88"/>
                  <a:pt x="38" y="97"/>
                </a:cubicBezTo>
                <a:cubicBezTo>
                  <a:pt x="36" y="106"/>
                  <a:pt x="60" y="107"/>
                  <a:pt x="60" y="107"/>
                </a:cubicBezTo>
                <a:cubicBezTo>
                  <a:pt x="59" y="118"/>
                  <a:pt x="59" y="118"/>
                  <a:pt x="59" y="118"/>
                </a:cubicBezTo>
                <a:cubicBezTo>
                  <a:pt x="51" y="121"/>
                  <a:pt x="51" y="121"/>
                  <a:pt x="51" y="121"/>
                </a:cubicBezTo>
                <a:cubicBezTo>
                  <a:pt x="53" y="130"/>
                  <a:pt x="53" y="130"/>
                  <a:pt x="53" y="130"/>
                </a:cubicBezTo>
                <a:cubicBezTo>
                  <a:pt x="53" y="130"/>
                  <a:pt x="41" y="129"/>
                  <a:pt x="34" y="142"/>
                </a:cubicBezTo>
                <a:cubicBezTo>
                  <a:pt x="27" y="155"/>
                  <a:pt x="34" y="165"/>
                  <a:pt x="18" y="177"/>
                </a:cubicBezTo>
                <a:cubicBezTo>
                  <a:pt x="11" y="182"/>
                  <a:pt x="6" y="184"/>
                  <a:pt x="2" y="185"/>
                </a:cubicBezTo>
                <a:cubicBezTo>
                  <a:pt x="0" y="194"/>
                  <a:pt x="0" y="194"/>
                  <a:pt x="0" y="194"/>
                </a:cubicBezTo>
                <a:cubicBezTo>
                  <a:pt x="0" y="194"/>
                  <a:pt x="6" y="205"/>
                  <a:pt x="9" y="209"/>
                </a:cubicBezTo>
                <a:cubicBezTo>
                  <a:pt x="12" y="213"/>
                  <a:pt x="8" y="226"/>
                  <a:pt x="8" y="226"/>
                </a:cubicBezTo>
                <a:cubicBezTo>
                  <a:pt x="8" y="226"/>
                  <a:pt x="19" y="256"/>
                  <a:pt x="15" y="261"/>
                </a:cubicBezTo>
                <a:cubicBezTo>
                  <a:pt x="11" y="266"/>
                  <a:pt x="8" y="269"/>
                  <a:pt x="9" y="279"/>
                </a:cubicBezTo>
                <a:cubicBezTo>
                  <a:pt x="10" y="289"/>
                  <a:pt x="18" y="294"/>
                  <a:pt x="24" y="296"/>
                </a:cubicBezTo>
                <a:cubicBezTo>
                  <a:pt x="30" y="298"/>
                  <a:pt x="47" y="316"/>
                  <a:pt x="51" y="322"/>
                </a:cubicBezTo>
                <a:cubicBezTo>
                  <a:pt x="55" y="328"/>
                  <a:pt x="51" y="337"/>
                  <a:pt x="49" y="345"/>
                </a:cubicBezTo>
                <a:cubicBezTo>
                  <a:pt x="47" y="353"/>
                  <a:pt x="56" y="370"/>
                  <a:pt x="56" y="370"/>
                </a:cubicBezTo>
                <a:cubicBezTo>
                  <a:pt x="74" y="394"/>
                  <a:pt x="74" y="394"/>
                  <a:pt x="74" y="394"/>
                </a:cubicBezTo>
                <a:cubicBezTo>
                  <a:pt x="74" y="394"/>
                  <a:pt x="72" y="401"/>
                  <a:pt x="69" y="409"/>
                </a:cubicBezTo>
                <a:cubicBezTo>
                  <a:pt x="77" y="410"/>
                  <a:pt x="89" y="406"/>
                  <a:pt x="89" y="406"/>
                </a:cubicBezTo>
                <a:cubicBezTo>
                  <a:pt x="89" y="406"/>
                  <a:pt x="91" y="418"/>
                  <a:pt x="94" y="421"/>
                </a:cubicBezTo>
                <a:cubicBezTo>
                  <a:pt x="97" y="424"/>
                  <a:pt x="106" y="421"/>
                  <a:pt x="106" y="421"/>
                </a:cubicBezTo>
                <a:cubicBezTo>
                  <a:pt x="106" y="421"/>
                  <a:pt x="113" y="430"/>
                  <a:pt x="118" y="434"/>
                </a:cubicBezTo>
                <a:cubicBezTo>
                  <a:pt x="123" y="438"/>
                  <a:pt x="133" y="432"/>
                  <a:pt x="133" y="432"/>
                </a:cubicBezTo>
                <a:cubicBezTo>
                  <a:pt x="135" y="443"/>
                  <a:pt x="135" y="443"/>
                  <a:pt x="135" y="443"/>
                </a:cubicBezTo>
                <a:cubicBezTo>
                  <a:pt x="147" y="442"/>
                  <a:pt x="147" y="442"/>
                  <a:pt x="147" y="442"/>
                </a:cubicBezTo>
                <a:cubicBezTo>
                  <a:pt x="158" y="452"/>
                  <a:pt x="158" y="452"/>
                  <a:pt x="158" y="452"/>
                </a:cubicBezTo>
                <a:cubicBezTo>
                  <a:pt x="173" y="451"/>
                  <a:pt x="173" y="451"/>
                  <a:pt x="173" y="451"/>
                </a:cubicBezTo>
                <a:cubicBezTo>
                  <a:pt x="179" y="461"/>
                  <a:pt x="179" y="461"/>
                  <a:pt x="179" y="461"/>
                </a:cubicBezTo>
                <a:cubicBezTo>
                  <a:pt x="198" y="461"/>
                  <a:pt x="198" y="461"/>
                  <a:pt x="198" y="461"/>
                </a:cubicBezTo>
                <a:cubicBezTo>
                  <a:pt x="198" y="461"/>
                  <a:pt x="202" y="448"/>
                  <a:pt x="212" y="453"/>
                </a:cubicBezTo>
                <a:cubicBezTo>
                  <a:pt x="222" y="458"/>
                  <a:pt x="230" y="479"/>
                  <a:pt x="230" y="479"/>
                </a:cubicBezTo>
                <a:cubicBezTo>
                  <a:pt x="232" y="514"/>
                  <a:pt x="232" y="514"/>
                  <a:pt x="232" y="514"/>
                </a:cubicBezTo>
                <a:cubicBezTo>
                  <a:pt x="232" y="514"/>
                  <a:pt x="237" y="515"/>
                  <a:pt x="237" y="522"/>
                </a:cubicBezTo>
                <a:cubicBezTo>
                  <a:pt x="237" y="529"/>
                  <a:pt x="234" y="531"/>
                  <a:pt x="231" y="539"/>
                </a:cubicBezTo>
                <a:cubicBezTo>
                  <a:pt x="228" y="547"/>
                  <a:pt x="250" y="557"/>
                  <a:pt x="250" y="557"/>
                </a:cubicBezTo>
                <a:cubicBezTo>
                  <a:pt x="249" y="569"/>
                  <a:pt x="249" y="569"/>
                  <a:pt x="249" y="569"/>
                </a:cubicBezTo>
                <a:cubicBezTo>
                  <a:pt x="262" y="569"/>
                  <a:pt x="280" y="568"/>
                  <a:pt x="280" y="568"/>
                </a:cubicBezTo>
                <a:cubicBezTo>
                  <a:pt x="280" y="568"/>
                  <a:pt x="284" y="558"/>
                  <a:pt x="292" y="558"/>
                </a:cubicBezTo>
                <a:cubicBezTo>
                  <a:pt x="300" y="558"/>
                  <a:pt x="319" y="579"/>
                  <a:pt x="324" y="579"/>
                </a:cubicBezTo>
                <a:cubicBezTo>
                  <a:pt x="329" y="579"/>
                  <a:pt x="334" y="570"/>
                  <a:pt x="338" y="568"/>
                </a:cubicBezTo>
                <a:cubicBezTo>
                  <a:pt x="342" y="566"/>
                  <a:pt x="356" y="574"/>
                  <a:pt x="356" y="574"/>
                </a:cubicBezTo>
                <a:cubicBezTo>
                  <a:pt x="356" y="574"/>
                  <a:pt x="360" y="576"/>
                  <a:pt x="367" y="573"/>
                </a:cubicBezTo>
                <a:cubicBezTo>
                  <a:pt x="374" y="570"/>
                  <a:pt x="390" y="552"/>
                  <a:pt x="390" y="552"/>
                </a:cubicBezTo>
                <a:cubicBezTo>
                  <a:pt x="406" y="552"/>
                  <a:pt x="406" y="552"/>
                  <a:pt x="406" y="552"/>
                </a:cubicBezTo>
                <a:cubicBezTo>
                  <a:pt x="406" y="552"/>
                  <a:pt x="409" y="560"/>
                  <a:pt x="413" y="559"/>
                </a:cubicBezTo>
                <a:cubicBezTo>
                  <a:pt x="417" y="558"/>
                  <a:pt x="438" y="545"/>
                  <a:pt x="438" y="545"/>
                </a:cubicBezTo>
                <a:cubicBezTo>
                  <a:pt x="457" y="544"/>
                  <a:pt x="457" y="544"/>
                  <a:pt x="457" y="544"/>
                </a:cubicBezTo>
                <a:cubicBezTo>
                  <a:pt x="510" y="507"/>
                  <a:pt x="510" y="507"/>
                  <a:pt x="510" y="507"/>
                </a:cubicBezTo>
                <a:lnTo>
                  <a:pt x="507" y="496"/>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7" name="Freeform 174"/>
          <p:cNvSpPr>
            <a:spLocks noChangeAspect="1" noEditPoints="1"/>
          </p:cNvSpPr>
          <p:nvPr/>
        </p:nvSpPr>
        <p:spPr bwMode="gray">
          <a:xfrm>
            <a:off x="4964113" y="4362450"/>
            <a:ext cx="152400" cy="193675"/>
          </a:xfrm>
          <a:custGeom>
            <a:avLst/>
            <a:gdLst>
              <a:gd name="T0" fmla="*/ 204 w 266"/>
              <a:gd name="T1" fmla="*/ 283 h 314"/>
              <a:gd name="T2" fmla="*/ 214 w 266"/>
              <a:gd name="T3" fmla="*/ 283 h 314"/>
              <a:gd name="T4" fmla="*/ 215 w 266"/>
              <a:gd name="T5" fmla="*/ 282 h 314"/>
              <a:gd name="T6" fmla="*/ 204 w 266"/>
              <a:gd name="T7" fmla="*/ 283 h 314"/>
              <a:gd name="T8" fmla="*/ 262 w 266"/>
              <a:gd name="T9" fmla="*/ 127 h 314"/>
              <a:gd name="T10" fmla="*/ 246 w 266"/>
              <a:gd name="T11" fmla="*/ 97 h 314"/>
              <a:gd name="T12" fmla="*/ 255 w 266"/>
              <a:gd name="T13" fmla="*/ 87 h 314"/>
              <a:gd name="T14" fmla="*/ 234 w 266"/>
              <a:gd name="T15" fmla="*/ 62 h 314"/>
              <a:gd name="T16" fmla="*/ 235 w 266"/>
              <a:gd name="T17" fmla="*/ 57 h 314"/>
              <a:gd name="T18" fmla="*/ 226 w 266"/>
              <a:gd name="T19" fmla="*/ 42 h 314"/>
              <a:gd name="T20" fmla="*/ 228 w 266"/>
              <a:gd name="T21" fmla="*/ 27 h 314"/>
              <a:gd name="T22" fmla="*/ 215 w 266"/>
              <a:gd name="T23" fmla="*/ 22 h 314"/>
              <a:gd name="T24" fmla="*/ 208 w 266"/>
              <a:gd name="T25" fmla="*/ 0 h 314"/>
              <a:gd name="T26" fmla="*/ 200 w 266"/>
              <a:gd name="T27" fmla="*/ 0 h 314"/>
              <a:gd name="T28" fmla="*/ 178 w 266"/>
              <a:gd name="T29" fmla="*/ 25 h 314"/>
              <a:gd name="T30" fmla="*/ 161 w 266"/>
              <a:gd name="T31" fmla="*/ 17 h 314"/>
              <a:gd name="T32" fmla="*/ 149 w 266"/>
              <a:gd name="T33" fmla="*/ 25 h 314"/>
              <a:gd name="T34" fmla="*/ 133 w 266"/>
              <a:gd name="T35" fmla="*/ 24 h 314"/>
              <a:gd name="T36" fmla="*/ 120 w 266"/>
              <a:gd name="T37" fmla="*/ 39 h 314"/>
              <a:gd name="T38" fmla="*/ 106 w 266"/>
              <a:gd name="T39" fmla="*/ 21 h 314"/>
              <a:gd name="T40" fmla="*/ 99 w 266"/>
              <a:gd name="T41" fmla="*/ 22 h 314"/>
              <a:gd name="T42" fmla="*/ 92 w 266"/>
              <a:gd name="T43" fmla="*/ 29 h 314"/>
              <a:gd name="T44" fmla="*/ 72 w 266"/>
              <a:gd name="T45" fmla="*/ 21 h 314"/>
              <a:gd name="T46" fmla="*/ 56 w 266"/>
              <a:gd name="T47" fmla="*/ 34 h 314"/>
              <a:gd name="T48" fmla="*/ 62 w 266"/>
              <a:gd name="T49" fmla="*/ 47 h 314"/>
              <a:gd name="T50" fmla="*/ 49 w 266"/>
              <a:gd name="T51" fmla="*/ 61 h 314"/>
              <a:gd name="T52" fmla="*/ 59 w 266"/>
              <a:gd name="T53" fmla="*/ 71 h 314"/>
              <a:gd name="T54" fmla="*/ 52 w 266"/>
              <a:gd name="T55" fmla="*/ 92 h 314"/>
              <a:gd name="T56" fmla="*/ 66 w 266"/>
              <a:gd name="T57" fmla="*/ 97 h 314"/>
              <a:gd name="T58" fmla="*/ 78 w 266"/>
              <a:gd name="T59" fmla="*/ 108 h 314"/>
              <a:gd name="T60" fmla="*/ 45 w 266"/>
              <a:gd name="T61" fmla="*/ 156 h 314"/>
              <a:gd name="T62" fmla="*/ 29 w 266"/>
              <a:gd name="T63" fmla="*/ 164 h 314"/>
              <a:gd name="T64" fmla="*/ 29 w 266"/>
              <a:gd name="T65" fmla="*/ 173 h 314"/>
              <a:gd name="T66" fmla="*/ 16 w 266"/>
              <a:gd name="T67" fmla="*/ 181 h 314"/>
              <a:gd name="T68" fmla="*/ 14 w 266"/>
              <a:gd name="T69" fmla="*/ 198 h 314"/>
              <a:gd name="T70" fmla="*/ 4 w 266"/>
              <a:gd name="T71" fmla="*/ 229 h 314"/>
              <a:gd name="T72" fmla="*/ 4 w 266"/>
              <a:gd name="T73" fmla="*/ 249 h 314"/>
              <a:gd name="T74" fmla="*/ 0 w 266"/>
              <a:gd name="T75" fmla="*/ 299 h 314"/>
              <a:gd name="T76" fmla="*/ 10 w 266"/>
              <a:gd name="T77" fmla="*/ 299 h 314"/>
              <a:gd name="T78" fmla="*/ 22 w 266"/>
              <a:gd name="T79" fmla="*/ 307 h 314"/>
              <a:gd name="T80" fmla="*/ 33 w 266"/>
              <a:gd name="T81" fmla="*/ 283 h 314"/>
              <a:gd name="T82" fmla="*/ 49 w 266"/>
              <a:gd name="T83" fmla="*/ 282 h 314"/>
              <a:gd name="T84" fmla="*/ 110 w 266"/>
              <a:gd name="T85" fmla="*/ 282 h 314"/>
              <a:gd name="T86" fmla="*/ 102 w 266"/>
              <a:gd name="T87" fmla="*/ 265 h 314"/>
              <a:gd name="T88" fmla="*/ 111 w 266"/>
              <a:gd name="T89" fmla="*/ 246 h 314"/>
              <a:gd name="T90" fmla="*/ 118 w 266"/>
              <a:gd name="T91" fmla="*/ 223 h 314"/>
              <a:gd name="T92" fmla="*/ 160 w 266"/>
              <a:gd name="T93" fmla="*/ 216 h 314"/>
              <a:gd name="T94" fmla="*/ 176 w 266"/>
              <a:gd name="T95" fmla="*/ 202 h 314"/>
              <a:gd name="T96" fmla="*/ 182 w 266"/>
              <a:gd name="T97" fmla="*/ 219 h 314"/>
              <a:gd name="T98" fmla="*/ 200 w 266"/>
              <a:gd name="T99" fmla="*/ 215 h 314"/>
              <a:gd name="T100" fmla="*/ 207 w 266"/>
              <a:gd name="T101" fmla="*/ 217 h 314"/>
              <a:gd name="T102" fmla="*/ 207 w 266"/>
              <a:gd name="T103" fmla="*/ 219 h 314"/>
              <a:gd name="T104" fmla="*/ 218 w 266"/>
              <a:gd name="T105" fmla="*/ 201 h 314"/>
              <a:gd name="T106" fmla="*/ 219 w 266"/>
              <a:gd name="T107" fmla="*/ 190 h 314"/>
              <a:gd name="T108" fmla="*/ 231 w 266"/>
              <a:gd name="T109" fmla="*/ 179 h 314"/>
              <a:gd name="T110" fmla="*/ 234 w 266"/>
              <a:gd name="T111" fmla="*/ 164 h 314"/>
              <a:gd name="T112" fmla="*/ 247 w 266"/>
              <a:gd name="T113" fmla="*/ 160 h 314"/>
              <a:gd name="T114" fmla="*/ 251 w 266"/>
              <a:gd name="T115" fmla="*/ 145 h 314"/>
              <a:gd name="T116" fmla="*/ 262 w 266"/>
              <a:gd name="T117" fmla="*/ 12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6" h="314">
                <a:moveTo>
                  <a:pt x="204" y="283"/>
                </a:moveTo>
                <a:cubicBezTo>
                  <a:pt x="214" y="283"/>
                  <a:pt x="214" y="283"/>
                  <a:pt x="214" y="283"/>
                </a:cubicBezTo>
                <a:cubicBezTo>
                  <a:pt x="215" y="282"/>
                  <a:pt x="215" y="282"/>
                  <a:pt x="215" y="282"/>
                </a:cubicBezTo>
                <a:cubicBezTo>
                  <a:pt x="209" y="282"/>
                  <a:pt x="204" y="282"/>
                  <a:pt x="204" y="283"/>
                </a:cubicBezTo>
                <a:close/>
                <a:moveTo>
                  <a:pt x="262" y="127"/>
                </a:moveTo>
                <a:cubicBezTo>
                  <a:pt x="258" y="121"/>
                  <a:pt x="245" y="102"/>
                  <a:pt x="246" y="97"/>
                </a:cubicBezTo>
                <a:cubicBezTo>
                  <a:pt x="247" y="92"/>
                  <a:pt x="255" y="87"/>
                  <a:pt x="255" y="87"/>
                </a:cubicBezTo>
                <a:cubicBezTo>
                  <a:pt x="234" y="62"/>
                  <a:pt x="234" y="62"/>
                  <a:pt x="234" y="62"/>
                </a:cubicBezTo>
                <a:cubicBezTo>
                  <a:pt x="235" y="57"/>
                  <a:pt x="235" y="57"/>
                  <a:pt x="235" y="57"/>
                </a:cubicBezTo>
                <a:cubicBezTo>
                  <a:pt x="235" y="57"/>
                  <a:pt x="224" y="48"/>
                  <a:pt x="226" y="42"/>
                </a:cubicBezTo>
                <a:cubicBezTo>
                  <a:pt x="228" y="36"/>
                  <a:pt x="228" y="27"/>
                  <a:pt x="228" y="27"/>
                </a:cubicBezTo>
                <a:cubicBezTo>
                  <a:pt x="228" y="27"/>
                  <a:pt x="215" y="35"/>
                  <a:pt x="215" y="22"/>
                </a:cubicBezTo>
                <a:cubicBezTo>
                  <a:pt x="215" y="9"/>
                  <a:pt x="208" y="0"/>
                  <a:pt x="208" y="0"/>
                </a:cubicBezTo>
                <a:cubicBezTo>
                  <a:pt x="200" y="0"/>
                  <a:pt x="200" y="0"/>
                  <a:pt x="200" y="0"/>
                </a:cubicBezTo>
                <a:cubicBezTo>
                  <a:pt x="200" y="0"/>
                  <a:pt x="191" y="27"/>
                  <a:pt x="178" y="25"/>
                </a:cubicBezTo>
                <a:cubicBezTo>
                  <a:pt x="165" y="23"/>
                  <a:pt x="166" y="17"/>
                  <a:pt x="161" y="17"/>
                </a:cubicBezTo>
                <a:cubicBezTo>
                  <a:pt x="156" y="17"/>
                  <a:pt x="149" y="25"/>
                  <a:pt x="149" y="25"/>
                </a:cubicBezTo>
                <a:cubicBezTo>
                  <a:pt x="133" y="24"/>
                  <a:pt x="133" y="24"/>
                  <a:pt x="133" y="24"/>
                </a:cubicBezTo>
                <a:cubicBezTo>
                  <a:pt x="120" y="39"/>
                  <a:pt x="120" y="39"/>
                  <a:pt x="120" y="39"/>
                </a:cubicBezTo>
                <a:cubicBezTo>
                  <a:pt x="106" y="21"/>
                  <a:pt x="106" y="21"/>
                  <a:pt x="106" y="21"/>
                </a:cubicBezTo>
                <a:cubicBezTo>
                  <a:pt x="99" y="22"/>
                  <a:pt x="99" y="22"/>
                  <a:pt x="99" y="22"/>
                </a:cubicBezTo>
                <a:cubicBezTo>
                  <a:pt x="99" y="22"/>
                  <a:pt x="98" y="30"/>
                  <a:pt x="92" y="29"/>
                </a:cubicBezTo>
                <a:cubicBezTo>
                  <a:pt x="86" y="28"/>
                  <a:pt x="77" y="21"/>
                  <a:pt x="72" y="21"/>
                </a:cubicBezTo>
                <a:cubicBezTo>
                  <a:pt x="67" y="21"/>
                  <a:pt x="56" y="34"/>
                  <a:pt x="56" y="34"/>
                </a:cubicBezTo>
                <a:cubicBezTo>
                  <a:pt x="62" y="47"/>
                  <a:pt x="62" y="47"/>
                  <a:pt x="62" y="47"/>
                </a:cubicBezTo>
                <a:cubicBezTo>
                  <a:pt x="49" y="61"/>
                  <a:pt x="49" y="61"/>
                  <a:pt x="49" y="61"/>
                </a:cubicBezTo>
                <a:cubicBezTo>
                  <a:pt x="49" y="61"/>
                  <a:pt x="60" y="65"/>
                  <a:pt x="59" y="71"/>
                </a:cubicBezTo>
                <a:cubicBezTo>
                  <a:pt x="58" y="76"/>
                  <a:pt x="49" y="87"/>
                  <a:pt x="52" y="92"/>
                </a:cubicBezTo>
                <a:cubicBezTo>
                  <a:pt x="55" y="98"/>
                  <a:pt x="66" y="97"/>
                  <a:pt x="66" y="97"/>
                </a:cubicBezTo>
                <a:cubicBezTo>
                  <a:pt x="66" y="97"/>
                  <a:pt x="78" y="100"/>
                  <a:pt x="78" y="108"/>
                </a:cubicBezTo>
                <a:cubicBezTo>
                  <a:pt x="78" y="116"/>
                  <a:pt x="45" y="156"/>
                  <a:pt x="45" y="156"/>
                </a:cubicBezTo>
                <a:cubicBezTo>
                  <a:pt x="29" y="164"/>
                  <a:pt x="29" y="164"/>
                  <a:pt x="29" y="164"/>
                </a:cubicBezTo>
                <a:cubicBezTo>
                  <a:pt x="29" y="173"/>
                  <a:pt x="29" y="173"/>
                  <a:pt x="29" y="173"/>
                </a:cubicBezTo>
                <a:cubicBezTo>
                  <a:pt x="16" y="181"/>
                  <a:pt x="16" y="181"/>
                  <a:pt x="16" y="181"/>
                </a:cubicBezTo>
                <a:cubicBezTo>
                  <a:pt x="14" y="198"/>
                  <a:pt x="14" y="198"/>
                  <a:pt x="14" y="198"/>
                </a:cubicBezTo>
                <a:cubicBezTo>
                  <a:pt x="4" y="229"/>
                  <a:pt x="4" y="229"/>
                  <a:pt x="4" y="229"/>
                </a:cubicBezTo>
                <a:cubicBezTo>
                  <a:pt x="4" y="249"/>
                  <a:pt x="4" y="249"/>
                  <a:pt x="4" y="249"/>
                </a:cubicBezTo>
                <a:cubicBezTo>
                  <a:pt x="0" y="299"/>
                  <a:pt x="0" y="299"/>
                  <a:pt x="0" y="299"/>
                </a:cubicBezTo>
                <a:cubicBezTo>
                  <a:pt x="10" y="299"/>
                  <a:pt x="10" y="299"/>
                  <a:pt x="10" y="299"/>
                </a:cubicBezTo>
                <a:cubicBezTo>
                  <a:pt x="10" y="299"/>
                  <a:pt x="16" y="314"/>
                  <a:pt x="22" y="307"/>
                </a:cubicBezTo>
                <a:cubicBezTo>
                  <a:pt x="29" y="299"/>
                  <a:pt x="33" y="283"/>
                  <a:pt x="33" y="283"/>
                </a:cubicBezTo>
                <a:cubicBezTo>
                  <a:pt x="49" y="282"/>
                  <a:pt x="49" y="282"/>
                  <a:pt x="49" y="282"/>
                </a:cubicBezTo>
                <a:cubicBezTo>
                  <a:pt x="110" y="282"/>
                  <a:pt x="110" y="282"/>
                  <a:pt x="110" y="282"/>
                </a:cubicBezTo>
                <a:cubicBezTo>
                  <a:pt x="110" y="277"/>
                  <a:pt x="104" y="271"/>
                  <a:pt x="102" y="265"/>
                </a:cubicBezTo>
                <a:cubicBezTo>
                  <a:pt x="100" y="258"/>
                  <a:pt x="107" y="250"/>
                  <a:pt x="111" y="246"/>
                </a:cubicBezTo>
                <a:cubicBezTo>
                  <a:pt x="115" y="242"/>
                  <a:pt x="109" y="230"/>
                  <a:pt x="118" y="223"/>
                </a:cubicBezTo>
                <a:cubicBezTo>
                  <a:pt x="127" y="216"/>
                  <a:pt x="157" y="218"/>
                  <a:pt x="160" y="216"/>
                </a:cubicBezTo>
                <a:cubicBezTo>
                  <a:pt x="163" y="214"/>
                  <a:pt x="170" y="202"/>
                  <a:pt x="176" y="202"/>
                </a:cubicBezTo>
                <a:cubicBezTo>
                  <a:pt x="182" y="202"/>
                  <a:pt x="182" y="219"/>
                  <a:pt x="182" y="219"/>
                </a:cubicBezTo>
                <a:cubicBezTo>
                  <a:pt x="182" y="219"/>
                  <a:pt x="189" y="212"/>
                  <a:pt x="200" y="215"/>
                </a:cubicBezTo>
                <a:cubicBezTo>
                  <a:pt x="202" y="215"/>
                  <a:pt x="204" y="216"/>
                  <a:pt x="207" y="217"/>
                </a:cubicBezTo>
                <a:cubicBezTo>
                  <a:pt x="207" y="218"/>
                  <a:pt x="207" y="218"/>
                  <a:pt x="207" y="219"/>
                </a:cubicBezTo>
                <a:cubicBezTo>
                  <a:pt x="207" y="208"/>
                  <a:pt x="218" y="201"/>
                  <a:pt x="218" y="201"/>
                </a:cubicBezTo>
                <a:cubicBezTo>
                  <a:pt x="219" y="190"/>
                  <a:pt x="219" y="190"/>
                  <a:pt x="219" y="190"/>
                </a:cubicBezTo>
                <a:cubicBezTo>
                  <a:pt x="231" y="179"/>
                  <a:pt x="231" y="179"/>
                  <a:pt x="231" y="179"/>
                </a:cubicBezTo>
                <a:cubicBezTo>
                  <a:pt x="231" y="179"/>
                  <a:pt x="227" y="170"/>
                  <a:pt x="234" y="164"/>
                </a:cubicBezTo>
                <a:cubicBezTo>
                  <a:pt x="241" y="158"/>
                  <a:pt x="247" y="160"/>
                  <a:pt x="247" y="160"/>
                </a:cubicBezTo>
                <a:cubicBezTo>
                  <a:pt x="251" y="145"/>
                  <a:pt x="251" y="145"/>
                  <a:pt x="251" y="145"/>
                </a:cubicBezTo>
                <a:cubicBezTo>
                  <a:pt x="251" y="145"/>
                  <a:pt x="266" y="133"/>
                  <a:pt x="262" y="127"/>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8" name="Freeform 175"/>
          <p:cNvSpPr>
            <a:spLocks noChangeAspect="1"/>
          </p:cNvSpPr>
          <p:nvPr/>
        </p:nvSpPr>
        <p:spPr bwMode="gray">
          <a:xfrm>
            <a:off x="5081588" y="4343400"/>
            <a:ext cx="215900" cy="314325"/>
          </a:xfrm>
          <a:custGeom>
            <a:avLst/>
            <a:gdLst>
              <a:gd name="T0" fmla="*/ 337 w 378"/>
              <a:gd name="T1" fmla="*/ 100 h 509"/>
              <a:gd name="T2" fmla="*/ 358 w 378"/>
              <a:gd name="T3" fmla="*/ 79 h 509"/>
              <a:gd name="T4" fmla="*/ 378 w 378"/>
              <a:gd name="T5" fmla="*/ 43 h 509"/>
              <a:gd name="T6" fmla="*/ 362 w 378"/>
              <a:gd name="T7" fmla="*/ 37 h 509"/>
              <a:gd name="T8" fmla="*/ 358 w 378"/>
              <a:gd name="T9" fmla="*/ 41 h 509"/>
              <a:gd name="T10" fmla="*/ 340 w 378"/>
              <a:gd name="T11" fmla="*/ 40 h 509"/>
              <a:gd name="T12" fmla="*/ 324 w 378"/>
              <a:gd name="T13" fmla="*/ 23 h 509"/>
              <a:gd name="T14" fmla="*/ 312 w 378"/>
              <a:gd name="T15" fmla="*/ 32 h 509"/>
              <a:gd name="T16" fmla="*/ 283 w 378"/>
              <a:gd name="T17" fmla="*/ 46 h 509"/>
              <a:gd name="T18" fmla="*/ 278 w 378"/>
              <a:gd name="T19" fmla="*/ 56 h 509"/>
              <a:gd name="T20" fmla="*/ 265 w 378"/>
              <a:gd name="T21" fmla="*/ 70 h 509"/>
              <a:gd name="T22" fmla="*/ 234 w 378"/>
              <a:gd name="T23" fmla="*/ 61 h 509"/>
              <a:gd name="T24" fmla="*/ 194 w 378"/>
              <a:gd name="T25" fmla="*/ 57 h 509"/>
              <a:gd name="T26" fmla="*/ 143 w 378"/>
              <a:gd name="T27" fmla="*/ 17 h 509"/>
              <a:gd name="T28" fmla="*/ 96 w 378"/>
              <a:gd name="T29" fmla="*/ 15 h 509"/>
              <a:gd name="T30" fmla="*/ 90 w 378"/>
              <a:gd name="T31" fmla="*/ 0 h 509"/>
              <a:gd name="T32" fmla="*/ 77 w 378"/>
              <a:gd name="T33" fmla="*/ 8 h 509"/>
              <a:gd name="T34" fmla="*/ 17 w 378"/>
              <a:gd name="T35" fmla="*/ 9 h 509"/>
              <a:gd name="T36" fmla="*/ 3 w 378"/>
              <a:gd name="T37" fmla="*/ 29 h 509"/>
              <a:gd name="T38" fmla="*/ 10 w 378"/>
              <a:gd name="T39" fmla="*/ 51 h 509"/>
              <a:gd name="T40" fmla="*/ 23 w 378"/>
              <a:gd name="T41" fmla="*/ 56 h 509"/>
              <a:gd name="T42" fmla="*/ 21 w 378"/>
              <a:gd name="T43" fmla="*/ 71 h 509"/>
              <a:gd name="T44" fmla="*/ 30 w 378"/>
              <a:gd name="T45" fmla="*/ 86 h 509"/>
              <a:gd name="T46" fmla="*/ 29 w 378"/>
              <a:gd name="T47" fmla="*/ 91 h 509"/>
              <a:gd name="T48" fmla="*/ 50 w 378"/>
              <a:gd name="T49" fmla="*/ 116 h 509"/>
              <a:gd name="T50" fmla="*/ 41 w 378"/>
              <a:gd name="T51" fmla="*/ 126 h 509"/>
              <a:gd name="T52" fmla="*/ 57 w 378"/>
              <a:gd name="T53" fmla="*/ 156 h 509"/>
              <a:gd name="T54" fmla="*/ 46 w 378"/>
              <a:gd name="T55" fmla="*/ 174 h 509"/>
              <a:gd name="T56" fmla="*/ 42 w 378"/>
              <a:gd name="T57" fmla="*/ 189 h 509"/>
              <a:gd name="T58" fmla="*/ 29 w 378"/>
              <a:gd name="T59" fmla="*/ 193 h 509"/>
              <a:gd name="T60" fmla="*/ 26 w 378"/>
              <a:gd name="T61" fmla="*/ 208 h 509"/>
              <a:gd name="T62" fmla="*/ 14 w 378"/>
              <a:gd name="T63" fmla="*/ 219 h 509"/>
              <a:gd name="T64" fmla="*/ 13 w 378"/>
              <a:gd name="T65" fmla="*/ 230 h 509"/>
              <a:gd name="T66" fmla="*/ 2 w 378"/>
              <a:gd name="T67" fmla="*/ 248 h 509"/>
              <a:gd name="T68" fmla="*/ 18 w 378"/>
              <a:gd name="T69" fmla="*/ 270 h 509"/>
              <a:gd name="T70" fmla="*/ 25 w 378"/>
              <a:gd name="T71" fmla="*/ 262 h 509"/>
              <a:gd name="T72" fmla="*/ 39 w 378"/>
              <a:gd name="T73" fmla="*/ 261 h 509"/>
              <a:gd name="T74" fmla="*/ 42 w 378"/>
              <a:gd name="T75" fmla="*/ 273 h 509"/>
              <a:gd name="T76" fmla="*/ 33 w 378"/>
              <a:gd name="T77" fmla="*/ 275 h 509"/>
              <a:gd name="T78" fmla="*/ 23 w 378"/>
              <a:gd name="T79" fmla="*/ 283 h 509"/>
              <a:gd name="T80" fmla="*/ 9 w 378"/>
              <a:gd name="T81" fmla="*/ 283 h 509"/>
              <a:gd name="T82" fmla="*/ 13 w 378"/>
              <a:gd name="T83" fmla="*/ 302 h 509"/>
              <a:gd name="T84" fmla="*/ 9 w 378"/>
              <a:gd name="T85" fmla="*/ 312 h 509"/>
              <a:gd name="T86" fmla="*/ 175 w 378"/>
              <a:gd name="T87" fmla="*/ 416 h 509"/>
              <a:gd name="T88" fmla="*/ 184 w 378"/>
              <a:gd name="T89" fmla="*/ 429 h 509"/>
              <a:gd name="T90" fmla="*/ 173 w 378"/>
              <a:gd name="T91" fmla="*/ 439 h 509"/>
              <a:gd name="T92" fmla="*/ 248 w 378"/>
              <a:gd name="T93" fmla="*/ 509 h 509"/>
              <a:gd name="T94" fmla="*/ 248 w 378"/>
              <a:gd name="T95" fmla="*/ 508 h 509"/>
              <a:gd name="T96" fmla="*/ 261 w 378"/>
              <a:gd name="T97" fmla="*/ 505 h 509"/>
              <a:gd name="T98" fmla="*/ 281 w 378"/>
              <a:gd name="T99" fmla="*/ 463 h 509"/>
              <a:gd name="T100" fmla="*/ 279 w 378"/>
              <a:gd name="T101" fmla="*/ 441 h 509"/>
              <a:gd name="T102" fmla="*/ 299 w 378"/>
              <a:gd name="T103" fmla="*/ 424 h 509"/>
              <a:gd name="T104" fmla="*/ 301 w 378"/>
              <a:gd name="T105" fmla="*/ 398 h 509"/>
              <a:gd name="T106" fmla="*/ 324 w 378"/>
              <a:gd name="T107" fmla="*/ 388 h 509"/>
              <a:gd name="T108" fmla="*/ 328 w 378"/>
              <a:gd name="T109" fmla="*/ 361 h 509"/>
              <a:gd name="T110" fmla="*/ 360 w 378"/>
              <a:gd name="T111" fmla="*/ 351 h 509"/>
              <a:gd name="T112" fmla="*/ 364 w 378"/>
              <a:gd name="T113" fmla="*/ 343 h 509"/>
              <a:gd name="T114" fmla="*/ 336 w 378"/>
              <a:gd name="T115" fmla="*/ 303 h 509"/>
              <a:gd name="T116" fmla="*/ 337 w 378"/>
              <a:gd name="T117" fmla="*/ 1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509">
                <a:moveTo>
                  <a:pt x="337" y="100"/>
                </a:moveTo>
                <a:cubicBezTo>
                  <a:pt x="337" y="100"/>
                  <a:pt x="351" y="87"/>
                  <a:pt x="358" y="79"/>
                </a:cubicBezTo>
                <a:cubicBezTo>
                  <a:pt x="365" y="71"/>
                  <a:pt x="378" y="43"/>
                  <a:pt x="378" y="43"/>
                </a:cubicBezTo>
                <a:cubicBezTo>
                  <a:pt x="362" y="37"/>
                  <a:pt x="362" y="37"/>
                  <a:pt x="362" y="37"/>
                </a:cubicBezTo>
                <a:cubicBezTo>
                  <a:pt x="358" y="41"/>
                  <a:pt x="358" y="41"/>
                  <a:pt x="358" y="41"/>
                </a:cubicBezTo>
                <a:cubicBezTo>
                  <a:pt x="340" y="40"/>
                  <a:pt x="340" y="40"/>
                  <a:pt x="340" y="40"/>
                </a:cubicBezTo>
                <a:cubicBezTo>
                  <a:pt x="324" y="23"/>
                  <a:pt x="324" y="23"/>
                  <a:pt x="324" y="23"/>
                </a:cubicBezTo>
                <a:cubicBezTo>
                  <a:pt x="312" y="32"/>
                  <a:pt x="312" y="32"/>
                  <a:pt x="312" y="32"/>
                </a:cubicBezTo>
                <a:cubicBezTo>
                  <a:pt x="312" y="32"/>
                  <a:pt x="290" y="40"/>
                  <a:pt x="283" y="46"/>
                </a:cubicBezTo>
                <a:cubicBezTo>
                  <a:pt x="276" y="52"/>
                  <a:pt x="278" y="56"/>
                  <a:pt x="278" y="56"/>
                </a:cubicBezTo>
                <a:cubicBezTo>
                  <a:pt x="265" y="70"/>
                  <a:pt x="265" y="70"/>
                  <a:pt x="265" y="70"/>
                </a:cubicBezTo>
                <a:cubicBezTo>
                  <a:pt x="265" y="70"/>
                  <a:pt x="247" y="63"/>
                  <a:pt x="234" y="61"/>
                </a:cubicBezTo>
                <a:cubicBezTo>
                  <a:pt x="221" y="59"/>
                  <a:pt x="194" y="57"/>
                  <a:pt x="194" y="57"/>
                </a:cubicBezTo>
                <a:cubicBezTo>
                  <a:pt x="143" y="17"/>
                  <a:pt x="143" y="17"/>
                  <a:pt x="143" y="17"/>
                </a:cubicBezTo>
                <a:cubicBezTo>
                  <a:pt x="96" y="15"/>
                  <a:pt x="96" y="15"/>
                  <a:pt x="96" y="15"/>
                </a:cubicBezTo>
                <a:cubicBezTo>
                  <a:pt x="90" y="0"/>
                  <a:pt x="90" y="0"/>
                  <a:pt x="90" y="0"/>
                </a:cubicBezTo>
                <a:cubicBezTo>
                  <a:pt x="77" y="8"/>
                  <a:pt x="77" y="8"/>
                  <a:pt x="77" y="8"/>
                </a:cubicBezTo>
                <a:cubicBezTo>
                  <a:pt x="17" y="9"/>
                  <a:pt x="17" y="9"/>
                  <a:pt x="17" y="9"/>
                </a:cubicBezTo>
                <a:cubicBezTo>
                  <a:pt x="3" y="29"/>
                  <a:pt x="3" y="29"/>
                  <a:pt x="3" y="29"/>
                </a:cubicBezTo>
                <a:cubicBezTo>
                  <a:pt x="3" y="29"/>
                  <a:pt x="10" y="38"/>
                  <a:pt x="10" y="51"/>
                </a:cubicBezTo>
                <a:cubicBezTo>
                  <a:pt x="10" y="64"/>
                  <a:pt x="23" y="56"/>
                  <a:pt x="23" y="56"/>
                </a:cubicBezTo>
                <a:cubicBezTo>
                  <a:pt x="23" y="56"/>
                  <a:pt x="23" y="65"/>
                  <a:pt x="21" y="71"/>
                </a:cubicBezTo>
                <a:cubicBezTo>
                  <a:pt x="19" y="77"/>
                  <a:pt x="30" y="86"/>
                  <a:pt x="30" y="86"/>
                </a:cubicBezTo>
                <a:cubicBezTo>
                  <a:pt x="29" y="91"/>
                  <a:pt x="29" y="91"/>
                  <a:pt x="29" y="91"/>
                </a:cubicBezTo>
                <a:cubicBezTo>
                  <a:pt x="50" y="116"/>
                  <a:pt x="50" y="116"/>
                  <a:pt x="50" y="116"/>
                </a:cubicBezTo>
                <a:cubicBezTo>
                  <a:pt x="50" y="116"/>
                  <a:pt x="42" y="121"/>
                  <a:pt x="41" y="126"/>
                </a:cubicBezTo>
                <a:cubicBezTo>
                  <a:pt x="40" y="131"/>
                  <a:pt x="53" y="150"/>
                  <a:pt x="57" y="156"/>
                </a:cubicBezTo>
                <a:cubicBezTo>
                  <a:pt x="61" y="162"/>
                  <a:pt x="46" y="174"/>
                  <a:pt x="46" y="174"/>
                </a:cubicBezTo>
                <a:cubicBezTo>
                  <a:pt x="42" y="189"/>
                  <a:pt x="42" y="189"/>
                  <a:pt x="42" y="189"/>
                </a:cubicBezTo>
                <a:cubicBezTo>
                  <a:pt x="42" y="189"/>
                  <a:pt x="36" y="187"/>
                  <a:pt x="29" y="193"/>
                </a:cubicBezTo>
                <a:cubicBezTo>
                  <a:pt x="22" y="199"/>
                  <a:pt x="26" y="208"/>
                  <a:pt x="26" y="208"/>
                </a:cubicBezTo>
                <a:cubicBezTo>
                  <a:pt x="14" y="219"/>
                  <a:pt x="14" y="219"/>
                  <a:pt x="14" y="219"/>
                </a:cubicBezTo>
                <a:cubicBezTo>
                  <a:pt x="13" y="230"/>
                  <a:pt x="13" y="230"/>
                  <a:pt x="13" y="230"/>
                </a:cubicBezTo>
                <a:cubicBezTo>
                  <a:pt x="13" y="230"/>
                  <a:pt x="2" y="237"/>
                  <a:pt x="2" y="248"/>
                </a:cubicBezTo>
                <a:cubicBezTo>
                  <a:pt x="2" y="259"/>
                  <a:pt x="11" y="269"/>
                  <a:pt x="18" y="270"/>
                </a:cubicBezTo>
                <a:cubicBezTo>
                  <a:pt x="25" y="271"/>
                  <a:pt x="25" y="262"/>
                  <a:pt x="25" y="262"/>
                </a:cubicBezTo>
                <a:cubicBezTo>
                  <a:pt x="39" y="261"/>
                  <a:pt x="39" y="261"/>
                  <a:pt x="39" y="261"/>
                </a:cubicBezTo>
                <a:cubicBezTo>
                  <a:pt x="42" y="273"/>
                  <a:pt x="42" y="273"/>
                  <a:pt x="42" y="273"/>
                </a:cubicBezTo>
                <a:cubicBezTo>
                  <a:pt x="33" y="275"/>
                  <a:pt x="33" y="275"/>
                  <a:pt x="33" y="275"/>
                </a:cubicBezTo>
                <a:cubicBezTo>
                  <a:pt x="23" y="283"/>
                  <a:pt x="23" y="283"/>
                  <a:pt x="23" y="283"/>
                </a:cubicBezTo>
                <a:cubicBezTo>
                  <a:pt x="23" y="283"/>
                  <a:pt x="18" y="273"/>
                  <a:pt x="9" y="283"/>
                </a:cubicBezTo>
                <a:cubicBezTo>
                  <a:pt x="0" y="293"/>
                  <a:pt x="13" y="302"/>
                  <a:pt x="13" y="302"/>
                </a:cubicBezTo>
                <a:cubicBezTo>
                  <a:pt x="9" y="312"/>
                  <a:pt x="9" y="312"/>
                  <a:pt x="9" y="312"/>
                </a:cubicBezTo>
                <a:cubicBezTo>
                  <a:pt x="175" y="416"/>
                  <a:pt x="175" y="416"/>
                  <a:pt x="175" y="416"/>
                </a:cubicBezTo>
                <a:cubicBezTo>
                  <a:pt x="175" y="416"/>
                  <a:pt x="187" y="425"/>
                  <a:pt x="184" y="429"/>
                </a:cubicBezTo>
                <a:cubicBezTo>
                  <a:pt x="181" y="433"/>
                  <a:pt x="173" y="439"/>
                  <a:pt x="173" y="439"/>
                </a:cubicBezTo>
                <a:cubicBezTo>
                  <a:pt x="248" y="509"/>
                  <a:pt x="248" y="509"/>
                  <a:pt x="248" y="509"/>
                </a:cubicBezTo>
                <a:cubicBezTo>
                  <a:pt x="248" y="508"/>
                  <a:pt x="248" y="508"/>
                  <a:pt x="248" y="508"/>
                </a:cubicBezTo>
                <a:cubicBezTo>
                  <a:pt x="261" y="505"/>
                  <a:pt x="261" y="505"/>
                  <a:pt x="261" y="505"/>
                </a:cubicBezTo>
                <a:cubicBezTo>
                  <a:pt x="281" y="463"/>
                  <a:pt x="281" y="463"/>
                  <a:pt x="281" y="463"/>
                </a:cubicBezTo>
                <a:cubicBezTo>
                  <a:pt x="281" y="463"/>
                  <a:pt x="279" y="448"/>
                  <a:pt x="279" y="441"/>
                </a:cubicBezTo>
                <a:cubicBezTo>
                  <a:pt x="279" y="434"/>
                  <a:pt x="300" y="434"/>
                  <a:pt x="299" y="424"/>
                </a:cubicBezTo>
                <a:cubicBezTo>
                  <a:pt x="298" y="414"/>
                  <a:pt x="293" y="401"/>
                  <a:pt x="301" y="398"/>
                </a:cubicBezTo>
                <a:cubicBezTo>
                  <a:pt x="309" y="395"/>
                  <a:pt x="324" y="388"/>
                  <a:pt x="324" y="388"/>
                </a:cubicBezTo>
                <a:cubicBezTo>
                  <a:pt x="328" y="361"/>
                  <a:pt x="328" y="361"/>
                  <a:pt x="328" y="361"/>
                </a:cubicBezTo>
                <a:cubicBezTo>
                  <a:pt x="328" y="361"/>
                  <a:pt x="352" y="366"/>
                  <a:pt x="360" y="351"/>
                </a:cubicBezTo>
                <a:cubicBezTo>
                  <a:pt x="361" y="349"/>
                  <a:pt x="362" y="346"/>
                  <a:pt x="364" y="343"/>
                </a:cubicBezTo>
                <a:cubicBezTo>
                  <a:pt x="336" y="303"/>
                  <a:pt x="336" y="303"/>
                  <a:pt x="336" y="303"/>
                </a:cubicBezTo>
                <a:lnTo>
                  <a:pt x="337" y="100"/>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79" name="Freeform 176"/>
          <p:cNvSpPr>
            <a:spLocks noChangeAspect="1"/>
          </p:cNvSpPr>
          <p:nvPr/>
        </p:nvSpPr>
        <p:spPr bwMode="gray">
          <a:xfrm>
            <a:off x="1843088" y="4129088"/>
            <a:ext cx="92075" cy="95250"/>
          </a:xfrm>
          <a:custGeom>
            <a:avLst/>
            <a:gdLst>
              <a:gd name="T0" fmla="*/ 146 w 162"/>
              <a:gd name="T1" fmla="*/ 133 h 152"/>
              <a:gd name="T2" fmla="*/ 159 w 162"/>
              <a:gd name="T3" fmla="*/ 122 h 152"/>
              <a:gd name="T4" fmla="*/ 145 w 162"/>
              <a:gd name="T5" fmla="*/ 115 h 152"/>
              <a:gd name="T6" fmla="*/ 145 w 162"/>
              <a:gd name="T7" fmla="*/ 93 h 152"/>
              <a:gd name="T8" fmla="*/ 162 w 162"/>
              <a:gd name="T9" fmla="*/ 87 h 152"/>
              <a:gd name="T10" fmla="*/ 140 w 162"/>
              <a:gd name="T11" fmla="*/ 66 h 152"/>
              <a:gd name="T12" fmla="*/ 124 w 162"/>
              <a:gd name="T13" fmla="*/ 39 h 152"/>
              <a:gd name="T14" fmla="*/ 122 w 162"/>
              <a:gd name="T15" fmla="*/ 24 h 152"/>
              <a:gd name="T16" fmla="*/ 122 w 162"/>
              <a:gd name="T17" fmla="*/ 23 h 152"/>
              <a:gd name="T18" fmla="*/ 122 w 162"/>
              <a:gd name="T19" fmla="*/ 23 h 152"/>
              <a:gd name="T20" fmla="*/ 101 w 162"/>
              <a:gd name="T21" fmla="*/ 26 h 152"/>
              <a:gd name="T22" fmla="*/ 89 w 162"/>
              <a:gd name="T23" fmla="*/ 14 h 152"/>
              <a:gd name="T24" fmla="*/ 71 w 162"/>
              <a:gd name="T25" fmla="*/ 7 h 152"/>
              <a:gd name="T26" fmla="*/ 59 w 162"/>
              <a:gd name="T27" fmla="*/ 12 h 152"/>
              <a:gd name="T28" fmla="*/ 33 w 162"/>
              <a:gd name="T29" fmla="*/ 1 h 152"/>
              <a:gd name="T30" fmla="*/ 19 w 162"/>
              <a:gd name="T31" fmla="*/ 2 h 152"/>
              <a:gd name="T32" fmla="*/ 19 w 162"/>
              <a:gd name="T33" fmla="*/ 2 h 152"/>
              <a:gd name="T34" fmla="*/ 10 w 162"/>
              <a:gd name="T35" fmla="*/ 19 h 152"/>
              <a:gd name="T36" fmla="*/ 20 w 162"/>
              <a:gd name="T37" fmla="*/ 32 h 152"/>
              <a:gd name="T38" fmla="*/ 9 w 162"/>
              <a:gd name="T39" fmla="*/ 60 h 152"/>
              <a:gd name="T40" fmla="*/ 33 w 162"/>
              <a:gd name="T41" fmla="*/ 72 h 152"/>
              <a:gd name="T42" fmla="*/ 53 w 162"/>
              <a:gd name="T43" fmla="*/ 85 h 152"/>
              <a:gd name="T44" fmla="*/ 51 w 162"/>
              <a:gd name="T45" fmla="*/ 67 h 152"/>
              <a:gd name="T46" fmla="*/ 33 w 162"/>
              <a:gd name="T47" fmla="*/ 49 h 152"/>
              <a:gd name="T48" fmla="*/ 67 w 162"/>
              <a:gd name="T49" fmla="*/ 70 h 152"/>
              <a:gd name="T50" fmla="*/ 68 w 162"/>
              <a:gd name="T51" fmla="*/ 89 h 152"/>
              <a:gd name="T52" fmla="*/ 95 w 162"/>
              <a:gd name="T53" fmla="*/ 94 h 152"/>
              <a:gd name="T54" fmla="*/ 108 w 162"/>
              <a:gd name="T55" fmla="*/ 121 h 152"/>
              <a:gd name="T56" fmla="*/ 108 w 162"/>
              <a:gd name="T57" fmla="*/ 138 h 152"/>
              <a:gd name="T58" fmla="*/ 131 w 162"/>
              <a:gd name="T59" fmla="*/ 150 h 152"/>
              <a:gd name="T60" fmla="*/ 122 w 162"/>
              <a:gd name="T61" fmla="*/ 133 h 152"/>
              <a:gd name="T62" fmla="*/ 141 w 162"/>
              <a:gd name="T63" fmla="*/ 152 h 152"/>
              <a:gd name="T64" fmla="*/ 145 w 162"/>
              <a:gd name="T65" fmla="*/ 147 h 152"/>
              <a:gd name="T66" fmla="*/ 146 w 162"/>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52">
                <a:moveTo>
                  <a:pt x="146" y="133"/>
                </a:moveTo>
                <a:cubicBezTo>
                  <a:pt x="146" y="133"/>
                  <a:pt x="159" y="127"/>
                  <a:pt x="159" y="122"/>
                </a:cubicBezTo>
                <a:cubicBezTo>
                  <a:pt x="159" y="117"/>
                  <a:pt x="145" y="115"/>
                  <a:pt x="145" y="115"/>
                </a:cubicBezTo>
                <a:cubicBezTo>
                  <a:pt x="145" y="115"/>
                  <a:pt x="135" y="96"/>
                  <a:pt x="145" y="93"/>
                </a:cubicBezTo>
                <a:cubicBezTo>
                  <a:pt x="151" y="91"/>
                  <a:pt x="158" y="88"/>
                  <a:pt x="162" y="87"/>
                </a:cubicBezTo>
                <a:cubicBezTo>
                  <a:pt x="154" y="82"/>
                  <a:pt x="143" y="75"/>
                  <a:pt x="140" y="66"/>
                </a:cubicBezTo>
                <a:cubicBezTo>
                  <a:pt x="136" y="53"/>
                  <a:pt x="124" y="39"/>
                  <a:pt x="124" y="39"/>
                </a:cubicBezTo>
                <a:cubicBezTo>
                  <a:pt x="122" y="24"/>
                  <a:pt x="122" y="24"/>
                  <a:pt x="122" y="24"/>
                </a:cubicBezTo>
                <a:cubicBezTo>
                  <a:pt x="122" y="24"/>
                  <a:pt x="122" y="24"/>
                  <a:pt x="122" y="23"/>
                </a:cubicBezTo>
                <a:cubicBezTo>
                  <a:pt x="122" y="23"/>
                  <a:pt x="122" y="23"/>
                  <a:pt x="122" y="23"/>
                </a:cubicBezTo>
                <a:cubicBezTo>
                  <a:pt x="115" y="25"/>
                  <a:pt x="107" y="26"/>
                  <a:pt x="101" y="26"/>
                </a:cubicBezTo>
                <a:cubicBezTo>
                  <a:pt x="89" y="26"/>
                  <a:pt x="89" y="14"/>
                  <a:pt x="89" y="14"/>
                </a:cubicBezTo>
                <a:cubicBezTo>
                  <a:pt x="89" y="14"/>
                  <a:pt x="84" y="8"/>
                  <a:pt x="71" y="7"/>
                </a:cubicBezTo>
                <a:cubicBezTo>
                  <a:pt x="58" y="6"/>
                  <a:pt x="59" y="12"/>
                  <a:pt x="59" y="12"/>
                </a:cubicBezTo>
                <a:cubicBezTo>
                  <a:pt x="59" y="12"/>
                  <a:pt x="39" y="3"/>
                  <a:pt x="33" y="1"/>
                </a:cubicBezTo>
                <a:cubicBezTo>
                  <a:pt x="29" y="0"/>
                  <a:pt x="23" y="1"/>
                  <a:pt x="19" y="2"/>
                </a:cubicBezTo>
                <a:cubicBezTo>
                  <a:pt x="19" y="2"/>
                  <a:pt x="19" y="2"/>
                  <a:pt x="19" y="2"/>
                </a:cubicBezTo>
                <a:cubicBezTo>
                  <a:pt x="10" y="19"/>
                  <a:pt x="10" y="19"/>
                  <a:pt x="10" y="19"/>
                </a:cubicBezTo>
                <a:cubicBezTo>
                  <a:pt x="10" y="19"/>
                  <a:pt x="26" y="28"/>
                  <a:pt x="20" y="32"/>
                </a:cubicBezTo>
                <a:cubicBezTo>
                  <a:pt x="14" y="36"/>
                  <a:pt x="0" y="46"/>
                  <a:pt x="9" y="60"/>
                </a:cubicBezTo>
                <a:cubicBezTo>
                  <a:pt x="18" y="74"/>
                  <a:pt x="33" y="72"/>
                  <a:pt x="33" y="72"/>
                </a:cubicBezTo>
                <a:cubicBezTo>
                  <a:pt x="33" y="72"/>
                  <a:pt x="50" y="92"/>
                  <a:pt x="53" y="85"/>
                </a:cubicBezTo>
                <a:cubicBezTo>
                  <a:pt x="56" y="78"/>
                  <a:pt x="51" y="67"/>
                  <a:pt x="51" y="67"/>
                </a:cubicBezTo>
                <a:cubicBezTo>
                  <a:pt x="51" y="67"/>
                  <a:pt x="24" y="49"/>
                  <a:pt x="33" y="49"/>
                </a:cubicBezTo>
                <a:cubicBezTo>
                  <a:pt x="42" y="49"/>
                  <a:pt x="67" y="70"/>
                  <a:pt x="67" y="70"/>
                </a:cubicBezTo>
                <a:cubicBezTo>
                  <a:pt x="67" y="70"/>
                  <a:pt x="64" y="89"/>
                  <a:pt x="68" y="89"/>
                </a:cubicBezTo>
                <a:cubicBezTo>
                  <a:pt x="72" y="89"/>
                  <a:pt x="95" y="94"/>
                  <a:pt x="95" y="94"/>
                </a:cubicBezTo>
                <a:cubicBezTo>
                  <a:pt x="108" y="121"/>
                  <a:pt x="108" y="121"/>
                  <a:pt x="108" y="121"/>
                </a:cubicBezTo>
                <a:cubicBezTo>
                  <a:pt x="108" y="121"/>
                  <a:pt x="99" y="129"/>
                  <a:pt x="108" y="138"/>
                </a:cubicBezTo>
                <a:cubicBezTo>
                  <a:pt x="117" y="147"/>
                  <a:pt x="131" y="150"/>
                  <a:pt x="131" y="150"/>
                </a:cubicBezTo>
                <a:cubicBezTo>
                  <a:pt x="122" y="133"/>
                  <a:pt x="122" y="133"/>
                  <a:pt x="122" y="133"/>
                </a:cubicBezTo>
                <a:cubicBezTo>
                  <a:pt x="141" y="152"/>
                  <a:pt x="141" y="152"/>
                  <a:pt x="141" y="152"/>
                </a:cubicBezTo>
                <a:cubicBezTo>
                  <a:pt x="145" y="147"/>
                  <a:pt x="145" y="147"/>
                  <a:pt x="145" y="147"/>
                </a:cubicBezTo>
                <a:lnTo>
                  <a:pt x="146" y="133"/>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80" name="Freeform 177"/>
          <p:cNvSpPr>
            <a:spLocks/>
          </p:cNvSpPr>
          <p:nvPr/>
        </p:nvSpPr>
        <p:spPr bwMode="gray">
          <a:xfrm>
            <a:off x="1800225" y="3994150"/>
            <a:ext cx="146050" cy="161925"/>
          </a:xfrm>
          <a:custGeom>
            <a:avLst/>
            <a:gdLst>
              <a:gd name="T0" fmla="*/ 39 w 39"/>
              <a:gd name="T1" fmla="*/ 3 h 40"/>
              <a:gd name="T2" fmla="*/ 38 w 39"/>
              <a:gd name="T3" fmla="*/ 1 h 40"/>
              <a:gd name="T4" fmla="*/ 34 w 39"/>
              <a:gd name="T5" fmla="*/ 1 h 40"/>
              <a:gd name="T6" fmla="*/ 32 w 39"/>
              <a:gd name="T7" fmla="*/ 1 h 40"/>
              <a:gd name="T8" fmla="*/ 30 w 39"/>
              <a:gd name="T9" fmla="*/ 3 h 40"/>
              <a:gd name="T10" fmla="*/ 26 w 39"/>
              <a:gd name="T11" fmla="*/ 1 h 40"/>
              <a:gd name="T12" fmla="*/ 24 w 39"/>
              <a:gd name="T13" fmla="*/ 4 h 40"/>
              <a:gd name="T14" fmla="*/ 21 w 39"/>
              <a:gd name="T15" fmla="*/ 4 h 40"/>
              <a:gd name="T16" fmla="*/ 21 w 39"/>
              <a:gd name="T17" fmla="*/ 6 h 40"/>
              <a:gd name="T18" fmla="*/ 17 w 39"/>
              <a:gd name="T19" fmla="*/ 10 h 40"/>
              <a:gd name="T20" fmla="*/ 14 w 39"/>
              <a:gd name="T21" fmla="*/ 8 h 40"/>
              <a:gd name="T22" fmla="*/ 12 w 39"/>
              <a:gd name="T23" fmla="*/ 11 h 40"/>
              <a:gd name="T24" fmla="*/ 8 w 39"/>
              <a:gd name="T25" fmla="*/ 11 h 40"/>
              <a:gd name="T26" fmla="*/ 8 w 39"/>
              <a:gd name="T27" fmla="*/ 15 h 40"/>
              <a:gd name="T28" fmla="*/ 6 w 39"/>
              <a:gd name="T29" fmla="*/ 16 h 40"/>
              <a:gd name="T30" fmla="*/ 6 w 39"/>
              <a:gd name="T31" fmla="*/ 18 h 40"/>
              <a:gd name="T32" fmla="*/ 4 w 39"/>
              <a:gd name="T33" fmla="*/ 18 h 40"/>
              <a:gd name="T34" fmla="*/ 0 w 39"/>
              <a:gd name="T35" fmla="*/ 18 h 40"/>
              <a:gd name="T36" fmla="*/ 6 w 39"/>
              <a:gd name="T37" fmla="*/ 25 h 40"/>
              <a:gd name="T38" fmla="*/ 9 w 39"/>
              <a:gd name="T39" fmla="*/ 31 h 40"/>
              <a:gd name="T40" fmla="*/ 14 w 39"/>
              <a:gd name="T41" fmla="*/ 36 h 40"/>
              <a:gd name="T42" fmla="*/ 17 w 39"/>
              <a:gd name="T43" fmla="*/ 36 h 40"/>
              <a:gd name="T44" fmla="*/ 17 w 39"/>
              <a:gd name="T45" fmla="*/ 35 h 40"/>
              <a:gd name="T46" fmla="*/ 15 w 39"/>
              <a:gd name="T47" fmla="*/ 34 h 40"/>
              <a:gd name="T48" fmla="*/ 17 w 39"/>
              <a:gd name="T49" fmla="*/ 32 h 40"/>
              <a:gd name="T50" fmla="*/ 16 w 39"/>
              <a:gd name="T51" fmla="*/ 31 h 40"/>
              <a:gd name="T52" fmla="*/ 14 w 39"/>
              <a:gd name="T53" fmla="*/ 32 h 40"/>
              <a:gd name="T54" fmla="*/ 14 w 39"/>
              <a:gd name="T55" fmla="*/ 27 h 40"/>
              <a:gd name="T56" fmla="*/ 22 w 39"/>
              <a:gd name="T57" fmla="*/ 33 h 40"/>
              <a:gd name="T58" fmla="*/ 23 w 39"/>
              <a:gd name="T59" fmla="*/ 37 h 40"/>
              <a:gd name="T60" fmla="*/ 24 w 39"/>
              <a:gd name="T61" fmla="*/ 37 h 40"/>
              <a:gd name="T62" fmla="*/ 27 w 39"/>
              <a:gd name="T63" fmla="*/ 38 h 40"/>
              <a:gd name="T64" fmla="*/ 29 w 39"/>
              <a:gd name="T65" fmla="*/ 40 h 40"/>
              <a:gd name="T66" fmla="*/ 33 w 39"/>
              <a:gd name="T67" fmla="*/ 39 h 40"/>
              <a:gd name="T68" fmla="*/ 30 w 39"/>
              <a:gd name="T69" fmla="*/ 34 h 40"/>
              <a:gd name="T70" fmla="*/ 32 w 39"/>
              <a:gd name="T71" fmla="*/ 31 h 40"/>
              <a:gd name="T72" fmla="*/ 32 w 39"/>
              <a:gd name="T73" fmla="*/ 27 h 40"/>
              <a:gd name="T74" fmla="*/ 32 w 39"/>
              <a:gd name="T75" fmla="*/ 21 h 40"/>
              <a:gd name="T76" fmla="*/ 34 w 39"/>
              <a:gd name="T77" fmla="*/ 24 h 40"/>
              <a:gd name="T78" fmla="*/ 35 w 39"/>
              <a:gd name="T79" fmla="*/ 14 h 40"/>
              <a:gd name="T80" fmla="*/ 37 w 39"/>
              <a:gd name="T81" fmla="*/ 8 h 40"/>
              <a:gd name="T82" fmla="*/ 39 w 39"/>
              <a:gd name="T8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40">
                <a:moveTo>
                  <a:pt x="39" y="3"/>
                </a:moveTo>
                <a:cubicBezTo>
                  <a:pt x="38" y="2"/>
                  <a:pt x="37" y="1"/>
                  <a:pt x="38" y="1"/>
                </a:cubicBezTo>
                <a:cubicBezTo>
                  <a:pt x="34" y="1"/>
                  <a:pt x="34" y="1"/>
                  <a:pt x="34" y="1"/>
                </a:cubicBezTo>
                <a:cubicBezTo>
                  <a:pt x="34" y="1"/>
                  <a:pt x="33" y="1"/>
                  <a:pt x="32" y="1"/>
                </a:cubicBezTo>
                <a:cubicBezTo>
                  <a:pt x="32" y="1"/>
                  <a:pt x="32" y="2"/>
                  <a:pt x="30" y="3"/>
                </a:cubicBezTo>
                <a:cubicBezTo>
                  <a:pt x="28" y="3"/>
                  <a:pt x="27" y="1"/>
                  <a:pt x="26" y="1"/>
                </a:cubicBezTo>
                <a:cubicBezTo>
                  <a:pt x="24" y="0"/>
                  <a:pt x="24" y="4"/>
                  <a:pt x="24" y="4"/>
                </a:cubicBezTo>
                <a:cubicBezTo>
                  <a:pt x="21" y="4"/>
                  <a:pt x="21" y="4"/>
                  <a:pt x="21" y="4"/>
                </a:cubicBezTo>
                <a:cubicBezTo>
                  <a:pt x="21" y="6"/>
                  <a:pt x="21" y="6"/>
                  <a:pt x="21" y="6"/>
                </a:cubicBezTo>
                <a:cubicBezTo>
                  <a:pt x="21" y="6"/>
                  <a:pt x="19" y="10"/>
                  <a:pt x="17" y="10"/>
                </a:cubicBezTo>
                <a:cubicBezTo>
                  <a:pt x="14" y="10"/>
                  <a:pt x="15" y="9"/>
                  <a:pt x="14" y="8"/>
                </a:cubicBezTo>
                <a:cubicBezTo>
                  <a:pt x="13" y="8"/>
                  <a:pt x="12" y="11"/>
                  <a:pt x="12" y="11"/>
                </a:cubicBezTo>
                <a:cubicBezTo>
                  <a:pt x="12" y="11"/>
                  <a:pt x="11" y="11"/>
                  <a:pt x="8" y="11"/>
                </a:cubicBezTo>
                <a:cubicBezTo>
                  <a:pt x="6" y="11"/>
                  <a:pt x="8" y="15"/>
                  <a:pt x="8" y="15"/>
                </a:cubicBezTo>
                <a:cubicBezTo>
                  <a:pt x="6" y="16"/>
                  <a:pt x="6" y="16"/>
                  <a:pt x="6" y="16"/>
                </a:cubicBezTo>
                <a:cubicBezTo>
                  <a:pt x="6" y="16"/>
                  <a:pt x="7" y="17"/>
                  <a:pt x="6" y="18"/>
                </a:cubicBezTo>
                <a:cubicBezTo>
                  <a:pt x="5" y="18"/>
                  <a:pt x="4" y="18"/>
                  <a:pt x="4" y="18"/>
                </a:cubicBezTo>
                <a:cubicBezTo>
                  <a:pt x="0" y="18"/>
                  <a:pt x="0" y="18"/>
                  <a:pt x="0" y="18"/>
                </a:cubicBezTo>
                <a:cubicBezTo>
                  <a:pt x="6" y="25"/>
                  <a:pt x="6" y="25"/>
                  <a:pt x="6" y="25"/>
                </a:cubicBezTo>
                <a:cubicBezTo>
                  <a:pt x="6" y="25"/>
                  <a:pt x="7" y="30"/>
                  <a:pt x="9" y="31"/>
                </a:cubicBezTo>
                <a:cubicBezTo>
                  <a:pt x="11" y="33"/>
                  <a:pt x="14" y="35"/>
                  <a:pt x="14" y="36"/>
                </a:cubicBezTo>
                <a:cubicBezTo>
                  <a:pt x="15" y="36"/>
                  <a:pt x="16" y="35"/>
                  <a:pt x="17" y="36"/>
                </a:cubicBezTo>
                <a:cubicBezTo>
                  <a:pt x="17" y="35"/>
                  <a:pt x="17" y="35"/>
                  <a:pt x="17" y="35"/>
                </a:cubicBezTo>
                <a:cubicBezTo>
                  <a:pt x="16" y="35"/>
                  <a:pt x="14" y="34"/>
                  <a:pt x="15" y="34"/>
                </a:cubicBezTo>
                <a:cubicBezTo>
                  <a:pt x="15" y="33"/>
                  <a:pt x="18" y="34"/>
                  <a:pt x="17" y="32"/>
                </a:cubicBezTo>
                <a:cubicBezTo>
                  <a:pt x="16" y="31"/>
                  <a:pt x="16" y="31"/>
                  <a:pt x="16" y="31"/>
                </a:cubicBezTo>
                <a:cubicBezTo>
                  <a:pt x="16" y="31"/>
                  <a:pt x="14" y="32"/>
                  <a:pt x="14" y="32"/>
                </a:cubicBezTo>
                <a:cubicBezTo>
                  <a:pt x="14" y="31"/>
                  <a:pt x="13" y="26"/>
                  <a:pt x="14" y="27"/>
                </a:cubicBezTo>
                <a:cubicBezTo>
                  <a:pt x="15" y="27"/>
                  <a:pt x="21" y="32"/>
                  <a:pt x="22" y="33"/>
                </a:cubicBezTo>
                <a:cubicBezTo>
                  <a:pt x="23" y="34"/>
                  <a:pt x="23" y="35"/>
                  <a:pt x="23" y="37"/>
                </a:cubicBezTo>
                <a:cubicBezTo>
                  <a:pt x="23" y="37"/>
                  <a:pt x="23" y="37"/>
                  <a:pt x="24" y="37"/>
                </a:cubicBezTo>
                <a:cubicBezTo>
                  <a:pt x="26" y="37"/>
                  <a:pt x="27" y="38"/>
                  <a:pt x="27" y="38"/>
                </a:cubicBezTo>
                <a:cubicBezTo>
                  <a:pt x="27" y="38"/>
                  <a:pt x="27" y="40"/>
                  <a:pt x="29" y="40"/>
                </a:cubicBezTo>
                <a:cubicBezTo>
                  <a:pt x="30" y="40"/>
                  <a:pt x="31" y="40"/>
                  <a:pt x="33" y="39"/>
                </a:cubicBezTo>
                <a:cubicBezTo>
                  <a:pt x="32" y="39"/>
                  <a:pt x="30" y="37"/>
                  <a:pt x="30" y="34"/>
                </a:cubicBezTo>
                <a:cubicBezTo>
                  <a:pt x="30" y="32"/>
                  <a:pt x="32" y="32"/>
                  <a:pt x="32" y="31"/>
                </a:cubicBezTo>
                <a:cubicBezTo>
                  <a:pt x="32" y="29"/>
                  <a:pt x="32" y="27"/>
                  <a:pt x="32" y="27"/>
                </a:cubicBezTo>
                <a:cubicBezTo>
                  <a:pt x="32" y="21"/>
                  <a:pt x="32" y="21"/>
                  <a:pt x="32" y="21"/>
                </a:cubicBezTo>
                <a:cubicBezTo>
                  <a:pt x="34" y="24"/>
                  <a:pt x="34" y="24"/>
                  <a:pt x="34" y="24"/>
                </a:cubicBezTo>
                <a:cubicBezTo>
                  <a:pt x="35" y="14"/>
                  <a:pt x="35" y="14"/>
                  <a:pt x="35" y="14"/>
                </a:cubicBezTo>
                <a:cubicBezTo>
                  <a:pt x="35" y="14"/>
                  <a:pt x="36" y="10"/>
                  <a:pt x="37" y="8"/>
                </a:cubicBezTo>
                <a:cubicBezTo>
                  <a:pt x="39" y="7"/>
                  <a:pt x="39" y="4"/>
                  <a:pt x="39" y="3"/>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2" name="Text Box 190"/>
          <p:cNvSpPr txBox="1">
            <a:spLocks noChangeArrowheads="1"/>
          </p:cNvSpPr>
          <p:nvPr/>
        </p:nvSpPr>
        <p:spPr bwMode="auto">
          <a:xfrm>
            <a:off x="4016870" y="5733320"/>
            <a:ext cx="1919363"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p>
            <a:pPr fontAlgn="auto">
              <a:spcBef>
                <a:spcPts val="0"/>
              </a:spcBef>
              <a:spcAft>
                <a:spcPts val="0"/>
              </a:spcAft>
              <a:defRPr/>
            </a:pPr>
            <a:r>
              <a:rPr lang="de-DE" kern="0" dirty="0" smtClean="0">
                <a:solidFill>
                  <a:sysClr val="windowText" lastClr="000000"/>
                </a:solidFill>
              </a:rPr>
              <a:t>Roll-out markets</a:t>
            </a:r>
            <a:endParaRPr lang="de-DE" kern="0" dirty="0">
              <a:solidFill>
                <a:sysClr val="windowText" lastClr="000000"/>
              </a:solidFill>
            </a:endParaRPr>
          </a:p>
        </p:txBody>
      </p:sp>
      <p:sp>
        <p:nvSpPr>
          <p:cNvPr id="193" name="Rectangle 191"/>
          <p:cNvSpPr>
            <a:spLocks noChangeArrowheads="1"/>
          </p:cNvSpPr>
          <p:nvPr/>
        </p:nvSpPr>
        <p:spPr bwMode="auto">
          <a:xfrm>
            <a:off x="3224760" y="6093370"/>
            <a:ext cx="714375" cy="173038"/>
          </a:xfrm>
          <a:prstGeom prst="rect">
            <a:avLst/>
          </a:prstGeom>
          <a:solidFill>
            <a:schemeClr val="accent4">
              <a:lumMod val="60000"/>
              <a:lumOff val="40000"/>
            </a:schemeClr>
          </a:solidFill>
          <a:ln>
            <a:solidFill>
              <a:schemeClr val="accent4">
                <a:lumMod val="60000"/>
                <a:lumOff val="40000"/>
              </a:schemeClr>
            </a:solidFill>
          </a:ln>
          <a:effectLst/>
          <a:extLst>
            <a:ext uri="{91240B29-F687-4F45-9708-019B960494DF}">
              <a14:hiddenLine xmlns:a14="http://schemas.microsoft.com/office/drawing/2010/main" xmlns="" w="9525" algn="ctr">
                <a:solidFill>
                  <a:srgbClr val="9F000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fontAlgn="auto">
              <a:spcBef>
                <a:spcPts val="0"/>
              </a:spcBef>
              <a:spcAft>
                <a:spcPts val="0"/>
              </a:spcAft>
              <a:defRPr/>
            </a:pPr>
            <a:endParaRPr lang="en-US" kern="0">
              <a:solidFill>
                <a:sysClr val="windowText" lastClr="000000"/>
              </a:solidFill>
            </a:endParaRPr>
          </a:p>
        </p:txBody>
      </p:sp>
      <p:sp>
        <p:nvSpPr>
          <p:cNvPr id="194" name="Text Box 192"/>
          <p:cNvSpPr txBox="1">
            <a:spLocks noChangeArrowheads="1"/>
          </p:cNvSpPr>
          <p:nvPr/>
        </p:nvSpPr>
        <p:spPr bwMode="auto">
          <a:xfrm>
            <a:off x="3943350" y="6018213"/>
            <a:ext cx="1783108"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p>
            <a:pPr fontAlgn="auto">
              <a:spcBef>
                <a:spcPts val="0"/>
              </a:spcBef>
              <a:spcAft>
                <a:spcPts val="0"/>
              </a:spcAft>
              <a:defRPr/>
            </a:pPr>
            <a:r>
              <a:rPr lang="de-DE" kern="0" dirty="0" smtClean="0">
                <a:solidFill>
                  <a:sysClr val="windowText" lastClr="000000"/>
                </a:solidFill>
              </a:rPr>
              <a:t> Future markets</a:t>
            </a:r>
            <a:endParaRPr lang="de-DE" kern="0" dirty="0">
              <a:solidFill>
                <a:sysClr val="windowText" lastClr="000000"/>
              </a:solidFill>
            </a:endParaRPr>
          </a:p>
        </p:txBody>
      </p:sp>
      <p:sp>
        <p:nvSpPr>
          <p:cNvPr id="220" name="TextBox 219"/>
          <p:cNvSpPr txBox="1"/>
          <p:nvPr/>
        </p:nvSpPr>
        <p:spPr>
          <a:xfrm>
            <a:off x="200340" y="260560"/>
            <a:ext cx="8172450" cy="400110"/>
          </a:xfrm>
          <a:prstGeom prst="rect">
            <a:avLst/>
          </a:prstGeom>
          <a:noFill/>
        </p:spPr>
        <p:txBody>
          <a:bodyPr wrap="square" rtlCol="0">
            <a:spAutoFit/>
          </a:bodyPr>
          <a:lstStyle/>
          <a:p>
            <a:r>
              <a:rPr lang="en-US" sz="2000" b="1" dirty="0" smtClean="0"/>
              <a:t>Roll out markets</a:t>
            </a:r>
            <a:endParaRPr lang="en-US" sz="2000" b="1" dirty="0"/>
          </a:p>
        </p:txBody>
      </p:sp>
      <p:sp>
        <p:nvSpPr>
          <p:cNvPr id="189" name="Oval Callout 188"/>
          <p:cNvSpPr/>
          <p:nvPr/>
        </p:nvSpPr>
        <p:spPr>
          <a:xfrm>
            <a:off x="3728830" y="2132820"/>
            <a:ext cx="1008140" cy="216030"/>
          </a:xfrm>
          <a:prstGeom prst="wedgeEllipseCallout">
            <a:avLst>
              <a:gd name="adj1" fmla="val 7885"/>
              <a:gd name="adj2" fmla="val 270096"/>
            </a:avLst>
          </a:prstGeom>
          <a:solidFill>
            <a:srgbClr val="00B05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bg1"/>
                </a:solidFill>
              </a:rPr>
              <a:t>Belgium</a:t>
            </a:r>
            <a:endParaRPr lang="en-US" sz="1000" dirty="0" smtClean="0">
              <a:solidFill>
                <a:schemeClr val="bg1"/>
              </a:solidFill>
              <a:latin typeface="Arial" charset="0"/>
            </a:endParaRPr>
          </a:p>
        </p:txBody>
      </p:sp>
      <p:sp>
        <p:nvSpPr>
          <p:cNvPr id="190" name="Oval Callout 189"/>
          <p:cNvSpPr/>
          <p:nvPr/>
        </p:nvSpPr>
        <p:spPr>
          <a:xfrm>
            <a:off x="3080740" y="3068950"/>
            <a:ext cx="936130" cy="216030"/>
          </a:xfrm>
          <a:prstGeom prst="wedgeEllipseCallout">
            <a:avLst>
              <a:gd name="adj1" fmla="val 61565"/>
              <a:gd name="adj2" fmla="val -96228"/>
            </a:avLst>
          </a:prstGeom>
          <a:solidFill>
            <a:srgbClr val="00B050"/>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bg1"/>
                </a:solidFill>
              </a:rPr>
              <a:t>France</a:t>
            </a:r>
            <a:endParaRPr lang="en-US" sz="1000" dirty="0" smtClean="0">
              <a:solidFill>
                <a:schemeClr val="bg1"/>
              </a:solidFill>
              <a:latin typeface="Arial" charset="0"/>
            </a:endParaRPr>
          </a:p>
        </p:txBody>
      </p:sp>
      <p:sp>
        <p:nvSpPr>
          <p:cNvPr id="195" name="Freeform 149"/>
          <p:cNvSpPr>
            <a:spLocks noChangeAspect="1"/>
          </p:cNvSpPr>
          <p:nvPr/>
        </p:nvSpPr>
        <p:spPr bwMode="gray">
          <a:xfrm>
            <a:off x="2648680" y="4365130"/>
            <a:ext cx="96837" cy="66675"/>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6" name="Freeform 149"/>
          <p:cNvSpPr>
            <a:spLocks noChangeAspect="1"/>
          </p:cNvSpPr>
          <p:nvPr/>
        </p:nvSpPr>
        <p:spPr bwMode="gray">
          <a:xfrm>
            <a:off x="2660585" y="4314549"/>
            <a:ext cx="96837" cy="66675"/>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7" name="Freeform 149"/>
          <p:cNvSpPr>
            <a:spLocks noChangeAspect="1"/>
          </p:cNvSpPr>
          <p:nvPr/>
        </p:nvSpPr>
        <p:spPr bwMode="gray">
          <a:xfrm>
            <a:off x="2653442" y="4341893"/>
            <a:ext cx="96837" cy="66675"/>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8" name="Freeform 32"/>
          <p:cNvSpPr>
            <a:spLocks noChangeAspect="1"/>
          </p:cNvSpPr>
          <p:nvPr/>
        </p:nvSpPr>
        <p:spPr bwMode="gray">
          <a:xfrm>
            <a:off x="2696300" y="4305025"/>
            <a:ext cx="77788" cy="142875"/>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199" name="Freeform 32"/>
          <p:cNvSpPr>
            <a:spLocks noChangeAspect="1"/>
          </p:cNvSpPr>
          <p:nvPr/>
        </p:nvSpPr>
        <p:spPr bwMode="gray">
          <a:xfrm>
            <a:off x="2655823" y="4302644"/>
            <a:ext cx="77788" cy="142875"/>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00" name="Freeform 32"/>
          <p:cNvSpPr>
            <a:spLocks noChangeAspect="1"/>
          </p:cNvSpPr>
          <p:nvPr/>
        </p:nvSpPr>
        <p:spPr bwMode="gray">
          <a:xfrm>
            <a:off x="4371142" y="3068950"/>
            <a:ext cx="77788" cy="142875"/>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solidFill>
            <a:srgbClr val="C1C1C1"/>
          </a:solidFill>
          <a:ln w="9525">
            <a:noFill/>
            <a:round/>
            <a:headEnd/>
            <a:tailEnd/>
          </a:ln>
        </p:spPr>
        <p:txBody>
          <a:bodyPr/>
          <a:lstStyle/>
          <a:p>
            <a:pPr fontAlgn="auto">
              <a:spcBef>
                <a:spcPts val="0"/>
              </a:spcBef>
              <a:spcAft>
                <a:spcPts val="0"/>
              </a:spcAft>
              <a:defRPr/>
            </a:pPr>
            <a:endParaRPr lang="en-US" kern="0">
              <a:solidFill>
                <a:sysClr val="windowText" lastClr="000000"/>
              </a:solidFill>
            </a:endParaRPr>
          </a:p>
        </p:txBody>
      </p:sp>
      <p:sp>
        <p:nvSpPr>
          <p:cNvPr id="203" name="Oval Callout 202"/>
          <p:cNvSpPr/>
          <p:nvPr/>
        </p:nvSpPr>
        <p:spPr>
          <a:xfrm>
            <a:off x="3584810" y="2420860"/>
            <a:ext cx="576080" cy="207650"/>
          </a:xfrm>
          <a:prstGeom prst="wedgeEllipseCallout">
            <a:avLst>
              <a:gd name="adj1" fmla="val 16065"/>
              <a:gd name="adj2" fmla="val 90334"/>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tx1"/>
                </a:solidFill>
              </a:rPr>
              <a:t>UK</a:t>
            </a:r>
            <a:endParaRPr lang="en-US" sz="1000" dirty="0" smtClean="0">
              <a:solidFill>
                <a:schemeClr val="tx1"/>
              </a:solidFill>
              <a:latin typeface="Arial" charset="0"/>
            </a:endParaRPr>
          </a:p>
        </p:txBody>
      </p:sp>
      <p:sp>
        <p:nvSpPr>
          <p:cNvPr id="204" name="Oval Callout 203"/>
          <p:cNvSpPr/>
          <p:nvPr/>
        </p:nvSpPr>
        <p:spPr>
          <a:xfrm>
            <a:off x="6321190" y="2636890"/>
            <a:ext cx="864120" cy="216030"/>
          </a:xfrm>
          <a:prstGeom prst="wedgeEllipseCallout">
            <a:avLst>
              <a:gd name="adj1" fmla="val -25878"/>
              <a:gd name="adj2" fmla="val 207264"/>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tx1"/>
                </a:solidFill>
              </a:rPr>
              <a:t>China</a:t>
            </a:r>
            <a:endParaRPr lang="en-US" sz="1000" dirty="0" smtClean="0">
              <a:solidFill>
                <a:schemeClr val="tx1"/>
              </a:solidFill>
              <a:latin typeface="Arial" charset="0"/>
            </a:endParaRPr>
          </a:p>
        </p:txBody>
      </p:sp>
      <p:sp>
        <p:nvSpPr>
          <p:cNvPr id="205" name="Oval Callout 204"/>
          <p:cNvSpPr/>
          <p:nvPr/>
        </p:nvSpPr>
        <p:spPr>
          <a:xfrm>
            <a:off x="2720690" y="4077090"/>
            <a:ext cx="864120" cy="216030"/>
          </a:xfrm>
          <a:prstGeom prst="wedgeEllipseCallout">
            <a:avLst>
              <a:gd name="adj1" fmla="val -25878"/>
              <a:gd name="adj2" fmla="val 207264"/>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tx1"/>
                </a:solidFill>
              </a:rPr>
              <a:t>Brazil</a:t>
            </a:r>
            <a:endParaRPr lang="en-US" sz="1000" dirty="0" smtClean="0">
              <a:solidFill>
                <a:schemeClr val="tx1"/>
              </a:solidFill>
              <a:latin typeface="Arial" charset="0"/>
            </a:endParaRPr>
          </a:p>
        </p:txBody>
      </p:sp>
      <p:sp>
        <p:nvSpPr>
          <p:cNvPr id="206" name="Oval Callout 205"/>
          <p:cNvSpPr/>
          <p:nvPr/>
        </p:nvSpPr>
        <p:spPr>
          <a:xfrm>
            <a:off x="4520940" y="2420860"/>
            <a:ext cx="1152160" cy="216030"/>
          </a:xfrm>
          <a:prstGeom prst="wedgeEllipseCallout">
            <a:avLst>
              <a:gd name="adj1" fmla="val -55640"/>
              <a:gd name="adj2" fmla="val 116877"/>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defTabSz="714375" fontAlgn="base">
              <a:lnSpc>
                <a:spcPct val="90000"/>
              </a:lnSpc>
              <a:buClr>
                <a:schemeClr val="tx2"/>
              </a:buClr>
            </a:pPr>
            <a:r>
              <a:rPr lang="en-US" sz="1000" b="1" dirty="0" smtClean="0">
                <a:solidFill>
                  <a:schemeClr val="tx1"/>
                </a:solidFill>
              </a:rPr>
              <a:t>Germany</a:t>
            </a:r>
            <a:endParaRPr lang="en-US" sz="1000" dirty="0" smtClean="0">
              <a:solidFill>
                <a:schemeClr val="tx1"/>
              </a:solidFill>
              <a:latin typeface="Arial" charset="0"/>
            </a:endParaRPr>
          </a:p>
        </p:txBody>
      </p:sp>
      <p:sp>
        <p:nvSpPr>
          <p:cNvPr id="207" name="Rectangle 191"/>
          <p:cNvSpPr>
            <a:spLocks noChangeArrowheads="1"/>
          </p:cNvSpPr>
          <p:nvPr/>
        </p:nvSpPr>
        <p:spPr bwMode="auto">
          <a:xfrm>
            <a:off x="3224760" y="5517290"/>
            <a:ext cx="714375" cy="173038"/>
          </a:xfrm>
          <a:prstGeom prst="rect">
            <a:avLst/>
          </a:prstGeom>
          <a:solidFill>
            <a:srgbClr val="00B050"/>
          </a:solidFill>
          <a:ln>
            <a:solidFill>
              <a:srgbClr val="00B050"/>
            </a:solidFill>
          </a:ln>
          <a:effectLst/>
          <a:extLst>
            <a:ext uri="{91240B29-F687-4F45-9708-019B960494DF}">
              <a14:hiddenLine xmlns:a14="http://schemas.microsoft.com/office/drawing/2010/main" xmlns="" w="9525" algn="ctr">
                <a:solidFill>
                  <a:srgbClr val="9F000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fontAlgn="auto">
              <a:spcBef>
                <a:spcPts val="0"/>
              </a:spcBef>
              <a:spcAft>
                <a:spcPts val="0"/>
              </a:spcAft>
              <a:defRPr/>
            </a:pPr>
            <a:endParaRPr lang="en-US" kern="0">
              <a:solidFill>
                <a:sysClr val="windowText" lastClr="000000"/>
              </a:solidFill>
            </a:endParaRPr>
          </a:p>
        </p:txBody>
      </p:sp>
      <p:sp>
        <p:nvSpPr>
          <p:cNvPr id="208" name="Rectangle 191"/>
          <p:cNvSpPr>
            <a:spLocks noChangeArrowheads="1"/>
          </p:cNvSpPr>
          <p:nvPr/>
        </p:nvSpPr>
        <p:spPr bwMode="auto">
          <a:xfrm>
            <a:off x="3224760" y="5805330"/>
            <a:ext cx="714375" cy="173038"/>
          </a:xfrm>
          <a:prstGeom prst="rect">
            <a:avLst/>
          </a:prstGeom>
          <a:solidFill>
            <a:srgbClr val="FFC000"/>
          </a:solidFill>
          <a:ln>
            <a:solidFill>
              <a:srgbClr val="FFFF00"/>
            </a:solidFill>
          </a:ln>
          <a:effectLst/>
          <a:extLst>
            <a:ext uri="{91240B29-F687-4F45-9708-019B960494DF}">
              <a14:hiddenLine xmlns:a14="http://schemas.microsoft.com/office/drawing/2010/main" xmlns="" w="9525" algn="ctr">
                <a:solidFill>
                  <a:srgbClr val="9F000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36000" rIns="54000" bIns="36000" anchor="ctr">
            <a:spAutoFit/>
          </a:bodyPr>
          <a:lstStyle/>
          <a:p>
            <a:pPr fontAlgn="auto">
              <a:spcBef>
                <a:spcPts val="0"/>
              </a:spcBef>
              <a:spcAft>
                <a:spcPts val="0"/>
              </a:spcAft>
              <a:defRPr/>
            </a:pPr>
            <a:endParaRPr lang="en-US" kern="0">
              <a:solidFill>
                <a:sysClr val="windowText" lastClr="000000"/>
              </a:solidFill>
            </a:endParaRPr>
          </a:p>
        </p:txBody>
      </p:sp>
      <p:sp>
        <p:nvSpPr>
          <p:cNvPr id="209" name="Text Box 190"/>
          <p:cNvSpPr txBox="1">
            <a:spLocks noChangeArrowheads="1"/>
          </p:cNvSpPr>
          <p:nvPr/>
        </p:nvSpPr>
        <p:spPr bwMode="auto">
          <a:xfrm>
            <a:off x="4016870" y="5445280"/>
            <a:ext cx="1457698" cy="36509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000" tIns="36000" rIns="54000" bIns="36000">
            <a:spAutoFit/>
          </a:bodyPr>
          <a:lstStyle/>
          <a:p>
            <a:pPr fontAlgn="auto">
              <a:spcBef>
                <a:spcPts val="0"/>
              </a:spcBef>
              <a:spcAft>
                <a:spcPts val="0"/>
              </a:spcAft>
              <a:defRPr/>
            </a:pPr>
            <a:r>
              <a:rPr lang="de-DE" kern="0" dirty="0" smtClean="0">
                <a:solidFill>
                  <a:sysClr val="windowText" lastClr="000000"/>
                </a:solidFill>
              </a:rPr>
              <a:t>Live markets</a:t>
            </a:r>
            <a:endParaRPr lang="de-DE" kern="0" dirty="0">
              <a:solidFill>
                <a:sysClr val="windowText" lastClr="000000"/>
              </a:solidFill>
            </a:endParaRPr>
          </a:p>
        </p:txBody>
      </p:sp>
      <p:sp>
        <p:nvSpPr>
          <p:cNvPr id="210" name="Rectangle 209"/>
          <p:cNvSpPr/>
          <p:nvPr/>
        </p:nvSpPr>
        <p:spPr>
          <a:xfrm>
            <a:off x="3152750" y="5445280"/>
            <a:ext cx="2736380" cy="864120"/>
          </a:xfrm>
          <a:prstGeom prst="rect">
            <a:avLst/>
          </a:pr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Service contract variants	</a:t>
            </a:r>
            <a:endParaRPr lang="en-US" sz="2000" b="1"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6F0CE7E8-F416-41C2-A85F-CB0704802DBA}" type="datetime1">
              <a:rPr lang="en-US" smtClean="0"/>
              <a:pPr/>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0DA3F-1170-4793-871F-540ADC894E9D}" type="slidenum">
              <a:rPr lang="en-US" smtClean="0"/>
              <a:pPr/>
              <a:t>9</a:t>
            </a:fld>
            <a:endParaRPr lang="en-US"/>
          </a:p>
        </p:txBody>
      </p:sp>
      <p:grpSp>
        <p:nvGrpSpPr>
          <p:cNvPr id="7" name="Group 26"/>
          <p:cNvGrpSpPr>
            <a:grpSpLocks/>
          </p:cNvGrpSpPr>
          <p:nvPr/>
        </p:nvGrpSpPr>
        <p:grpSpPr bwMode="auto">
          <a:xfrm>
            <a:off x="416370" y="1844780"/>
            <a:ext cx="1349375" cy="593725"/>
            <a:chOff x="4226" y="2212"/>
            <a:chExt cx="850" cy="374"/>
          </a:xfrm>
        </p:grpSpPr>
        <p:pic>
          <p:nvPicPr>
            <p:cNvPr id="8" name="Picture 15"/>
            <p:cNvPicPr>
              <a:picLocks noChangeAspect="1" noChangeArrowheads="1"/>
            </p:cNvPicPr>
            <p:nvPr/>
          </p:nvPicPr>
          <p:blipFill>
            <a:blip r:embed="rId2" cstate="print">
              <a:extLst>
                <a:ext uri="{28A0092B-C50C-407E-A947-70E740481C1C}">
                  <a14:useLocalDpi xmlns:a14="http://schemas.microsoft.com/office/drawing/2010/main" xmlns="" val="0"/>
                </a:ext>
              </a:extLst>
            </a:blip>
            <a:srcRect l="33009" t="8963" r="55963" b="84209"/>
            <a:stretch>
              <a:fillRect/>
            </a:stretch>
          </p:blipFill>
          <p:spPr bwMode="auto">
            <a:xfrm>
              <a:off x="4611" y="2363"/>
              <a:ext cx="465" cy="19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9" name="Picture 9"/>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6" y="2212"/>
              <a:ext cx="379"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sp>
        <p:nvSpPr>
          <p:cNvPr id="10" name="Rectangle 6"/>
          <p:cNvSpPr>
            <a:spLocks noChangeArrowheads="1"/>
          </p:cNvSpPr>
          <p:nvPr/>
        </p:nvSpPr>
        <p:spPr bwMode="auto">
          <a:xfrm>
            <a:off x="2864710" y="2086069"/>
            <a:ext cx="6319838"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p>
            <a:r>
              <a:rPr lang="de-DE" altLang="ja-JP" sz="1400" dirty="0" smtClean="0">
                <a:ea typeface="MS PGothic" pitchFamily="34" charset="-128"/>
              </a:rPr>
              <a:t>For the </a:t>
            </a:r>
            <a:r>
              <a:rPr lang="en-US" altLang="ja-JP" sz="1400" dirty="0">
                <a:ea typeface="MS PGothic" pitchFamily="34" charset="-128"/>
              </a:rPr>
              <a:t>security oriented and price-conscious </a:t>
            </a:r>
            <a:r>
              <a:rPr lang="en-US" altLang="ja-JP" sz="1400" dirty="0" smtClean="0">
                <a:ea typeface="MS PGothic" pitchFamily="34" charset="-128"/>
              </a:rPr>
              <a:t>customers</a:t>
            </a:r>
            <a:endParaRPr lang="de-DE" altLang="ja-JP" sz="1400" b="1" dirty="0">
              <a:ea typeface="MS PGothic" pitchFamily="34" charset="-128"/>
            </a:endParaRPr>
          </a:p>
        </p:txBody>
      </p:sp>
      <p:sp>
        <p:nvSpPr>
          <p:cNvPr id="11" name="Rectangle 7"/>
          <p:cNvSpPr>
            <a:spLocks noChangeArrowheads="1"/>
          </p:cNvSpPr>
          <p:nvPr/>
        </p:nvSpPr>
        <p:spPr bwMode="auto">
          <a:xfrm>
            <a:off x="2720690" y="3560075"/>
            <a:ext cx="6319837"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p>
            <a:r>
              <a:rPr lang="en-US" altLang="ja-JP" sz="1400" dirty="0">
                <a:ea typeface="MS PGothic" pitchFamily="34" charset="-128"/>
              </a:rPr>
              <a:t>The maintenance contract is for customers with a focus on cost transparency and </a:t>
            </a:r>
            <a:r>
              <a:rPr lang="en-US" altLang="ja-JP" sz="1400" dirty="0" smtClean="0">
                <a:ea typeface="MS PGothic" pitchFamily="34" charset="-128"/>
              </a:rPr>
              <a:t>predictability</a:t>
            </a:r>
            <a:endParaRPr lang="de-DE" altLang="ja-JP" dirty="0">
              <a:latin typeface="CorpoS" pitchFamily="2" charset="0"/>
              <a:ea typeface="MS PGothic" pitchFamily="34" charset="-128"/>
            </a:endParaRPr>
          </a:p>
        </p:txBody>
      </p:sp>
      <p:sp>
        <p:nvSpPr>
          <p:cNvPr id="12" name="Rectangle 8"/>
          <p:cNvSpPr>
            <a:spLocks noChangeArrowheads="1"/>
          </p:cNvSpPr>
          <p:nvPr/>
        </p:nvSpPr>
        <p:spPr bwMode="auto">
          <a:xfrm>
            <a:off x="2720690" y="5290806"/>
            <a:ext cx="6319838"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spAutoFit/>
          </a:bodyPr>
          <a:lstStyle/>
          <a:p>
            <a:r>
              <a:rPr lang="en-US" altLang="ja-JP" sz="1400" dirty="0">
                <a:ea typeface="MS PGothic" pitchFamily="34" charset="-128"/>
              </a:rPr>
              <a:t>The Service Contract option "all inclusive package" include all maintenance, repairs,  wear and </a:t>
            </a:r>
            <a:r>
              <a:rPr lang="en-US" altLang="ja-JP" sz="1400" dirty="0" smtClean="0">
                <a:ea typeface="MS PGothic" pitchFamily="34" charset="-128"/>
              </a:rPr>
              <a:t>tear </a:t>
            </a:r>
            <a:r>
              <a:rPr lang="en-US" altLang="ja-JP" sz="1400" dirty="0">
                <a:ea typeface="MS PGothic" pitchFamily="34" charset="-128"/>
              </a:rPr>
              <a:t>during the agreed </a:t>
            </a:r>
            <a:r>
              <a:rPr lang="en-US" altLang="ja-JP" sz="1400" dirty="0" smtClean="0">
                <a:ea typeface="MS PGothic" pitchFamily="34" charset="-128"/>
              </a:rPr>
              <a:t>term</a:t>
            </a:r>
            <a:endParaRPr lang="en-US" altLang="ja-JP" sz="1400" dirty="0">
              <a:ea typeface="MS PGothic" pitchFamily="34" charset="-128"/>
            </a:endParaRPr>
          </a:p>
        </p:txBody>
      </p:sp>
      <p:grpSp>
        <p:nvGrpSpPr>
          <p:cNvPr id="16" name="Group 27"/>
          <p:cNvGrpSpPr>
            <a:grpSpLocks/>
          </p:cNvGrpSpPr>
          <p:nvPr/>
        </p:nvGrpSpPr>
        <p:grpSpPr bwMode="auto">
          <a:xfrm>
            <a:off x="488380" y="5157240"/>
            <a:ext cx="1382712" cy="593725"/>
            <a:chOff x="4229" y="3154"/>
            <a:chExt cx="871" cy="374"/>
          </a:xfrm>
        </p:grpSpPr>
        <p:pic>
          <p:nvPicPr>
            <p:cNvPr id="17" name="Picture 16"/>
            <p:cNvPicPr>
              <a:picLocks noChangeAspect="1" noChangeArrowheads="1"/>
            </p:cNvPicPr>
            <p:nvPr/>
          </p:nvPicPr>
          <p:blipFill>
            <a:blip r:embed="rId4" cstate="print">
              <a:extLst>
                <a:ext uri="{28A0092B-C50C-407E-A947-70E740481C1C}">
                  <a14:useLocalDpi xmlns:a14="http://schemas.microsoft.com/office/drawing/2010/main" xmlns="" val="0"/>
                </a:ext>
              </a:extLst>
            </a:blip>
            <a:srcRect l="33191" t="10225" r="55406" b="83368"/>
            <a:stretch>
              <a:fillRect/>
            </a:stretch>
          </p:blipFill>
          <p:spPr bwMode="auto">
            <a:xfrm>
              <a:off x="4619" y="3323"/>
              <a:ext cx="481" cy="1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18" name="Picture 8"/>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229" y="3154"/>
              <a:ext cx="392" cy="3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19" name="Group 25"/>
          <p:cNvGrpSpPr>
            <a:grpSpLocks/>
          </p:cNvGrpSpPr>
          <p:nvPr/>
        </p:nvGrpSpPr>
        <p:grpSpPr bwMode="auto">
          <a:xfrm>
            <a:off x="416370" y="3356990"/>
            <a:ext cx="1363662" cy="592138"/>
            <a:chOff x="4229" y="2664"/>
            <a:chExt cx="859" cy="373"/>
          </a:xfrm>
        </p:grpSpPr>
        <p:pic>
          <p:nvPicPr>
            <p:cNvPr id="20" name="Picture 17"/>
            <p:cNvPicPr>
              <a:picLocks noChangeAspect="1" noChangeArrowheads="1"/>
            </p:cNvPicPr>
            <p:nvPr/>
          </p:nvPicPr>
          <p:blipFill>
            <a:blip r:embed="rId6" cstate="print">
              <a:extLst>
                <a:ext uri="{28A0092B-C50C-407E-A947-70E740481C1C}">
                  <a14:useLocalDpi xmlns:a14="http://schemas.microsoft.com/office/drawing/2010/main" xmlns="" val="0"/>
                </a:ext>
              </a:extLst>
            </a:blip>
            <a:srcRect l="33855" t="10680" r="54932" b="82808"/>
            <a:stretch>
              <a:fillRect/>
            </a:stretch>
          </p:blipFill>
          <p:spPr bwMode="auto">
            <a:xfrm>
              <a:off x="4615" y="2843"/>
              <a:ext cx="473" cy="1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1" name="Picture 10"/>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229" y="2664"/>
              <a:ext cx="376" cy="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pic>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3AejeR8D8E.1JO0kI94n_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39ouFujwf0qJloSrRun_6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O26XfM.2kqyj5ZbikEa8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Y6KMGAXEUefrmU84WkVj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mbZ10lKtUG8r5jJyNFOc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2ppUZLq5JUG_Omkug.t6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nOf.aGVER0G82mJ0tLI8r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ywABsDsji0WBjzh02SV3C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2fFFQW2tE0O92np4Gtj.4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1mbZ10lKtUG8r5jJyNFOc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qF_Ot3.pRUWqbYxoLZ4Y.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NIhWcEb9XkSzqwbz6GANA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tUW89qQY0WnoSQrm9iLM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ulgbOP.48kqVb1acXC0BT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1mbZ10lKtUG8r5jJyNFOc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TxBoUnDQkOVIiF9YVTrz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pOKoCVtN10yKqetPlB5YJ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oCS2HnsSHUux9oPK44Kae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O97pj6pzEqAF5Lj0Ac86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I09Okp4SXEW7.VQOpYvzq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u.tdEnB2qkqySx9XJbqnI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3F0GWE4iMUe7pfwEw6V7n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cCM04q._i0qAfSmQp4_Jm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kItNWMwdIUajx9QtU8KIJ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fbtcPXVWJ0a.N6hVWi8Ws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lmeuCsbOp0SkxrAoMI9z8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1mbZ10lKtUG8r5jJyNFOc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PGDlJzxAakS_AowibxTT4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IjRJvrNR5UOZvvPilD9UP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TkMUyepp6kK7a3dCsDMBl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ApGoIhSzLkqbggFw_TTpD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3AejeR8D8E.1JO0kI94n_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Y2g5f1o0U2JR8cjOl3B3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TFw4t7BY0Wtby5aMToFS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48_O.r_7AUOVQchos59Xl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B4m4_1mk9kCYeVTP3wsLw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kmdFb2GhQkqiWRj5wqCCn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WtIfOLwr0yiIZRRr_o6A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WiyG9PBWUKZASNSeEY97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qQPbsBMYkeSh2ykm5M8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ZZLyrYf_kyDWUrmdoczF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P8bIjm9Vkyjw59Tnjy4g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4FnjzyxXS0CkekSYAAHTl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kwYIGUffcU2apHm3NRtF.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Ayz.CHy1qEe3flewrDxKy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lrfy6i7kOUKqTDhMfxSYG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p4qwNVR8Qka83N3TcSmSM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_nJo0RgfkeAMUBtRUGQ9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ounYWXPN70CEITW496c2A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EfOAtbqxKkyY7Vq9Wx4QA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1CXrlia5UW4U6G0t1BPr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gFal.AOAEmbX9uRkkvBD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OEo_kthTUmVNXeZOljJ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bcZe8_qi0e_lZzQHgM4E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hG31G.dlI0icqyS6G2_Gu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NMv3nt6Z9U22uC503Sf6x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X3k0161tkm.AeOGog2.V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7ce9dpKLJkSf03Ce9ilHv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8AETMztEPku1Qwah5cWfa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ulHZCIkstki8cNKIzsHo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f1I6KoaJEuNuICrCFSXh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cxIfd5wQQ0K6b09nzWzoJ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1COgPTKlYUm2WzFUMlVS3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L2g5yQ1DEESMqCwGAlu1R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9WAoobtRkW55v_gt.z4Y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LZsauAsLck.SmTaMosMSx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RuqDSQ9E0qZ5ZDFQuV2X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iD_dNsjOkkSyl0XI4ON5r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FcswwL3EpUiDHWZ27yivOw"/>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3114</TotalTime>
  <Words>905</Words>
  <Application>Microsoft Office PowerPoint</Application>
  <PresentationFormat>A4 Paper (210x297 mm)</PresentationFormat>
  <Paragraphs>311</Paragraphs>
  <Slides>27</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27</vt:i4>
      </vt:variant>
    </vt:vector>
  </HeadingPairs>
  <TitlesOfParts>
    <vt:vector size="31" baseType="lpstr">
      <vt:lpstr>Blank</vt:lpstr>
      <vt:lpstr>Closing slides</vt:lpstr>
      <vt:lpstr>Section break</vt:lpstr>
      <vt:lpstr>think-cell Slide</vt:lpstr>
      <vt:lpstr>Project iCON System walkthrough</vt:lpstr>
      <vt:lpstr>Slide 2</vt:lpstr>
      <vt:lpstr>What is iCON</vt:lpstr>
      <vt:lpstr>Lines of Business</vt:lpstr>
      <vt:lpstr>TP coverages</vt:lpstr>
      <vt:lpstr>Business entities</vt:lpstr>
      <vt:lpstr>Business use case</vt:lpstr>
      <vt:lpstr>Slide 8</vt:lpstr>
      <vt:lpstr>Service contract variants </vt:lpstr>
      <vt:lpstr>System integration</vt:lpstr>
      <vt:lpstr>Slide 11</vt:lpstr>
      <vt:lpstr>Slide 12</vt:lpstr>
      <vt:lpstr>Slide 13</vt:lpstr>
      <vt:lpstr>Interaction with disparate systems</vt:lpstr>
      <vt:lpstr>AQUA</vt:lpstr>
      <vt:lpstr>POS</vt:lpstr>
      <vt:lpstr>Master data </vt:lpstr>
      <vt:lpstr>Financial systems</vt:lpstr>
      <vt:lpstr>Slide 19</vt:lpstr>
      <vt:lpstr>Slide 20</vt:lpstr>
      <vt:lpstr>Application delivery </vt:lpstr>
      <vt:lpstr>Development &amp; Testing environments</vt:lpstr>
      <vt:lpstr>Entity Relationship for server architecture</vt:lpstr>
      <vt:lpstr>Slide 24</vt:lpstr>
      <vt:lpstr>Slide 25</vt:lpstr>
      <vt:lpstr>Slide 26</vt:lpstr>
      <vt:lpstr>Slide 27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dc:title>
  <dc:creator>Christian Hiesinger</dc:creator>
  <cp:lastModifiedBy>rvangury</cp:lastModifiedBy>
  <cp:revision>413</cp:revision>
  <dcterms:created xsi:type="dcterms:W3CDTF">2013-10-22T05:24:06Z</dcterms:created>
  <dcterms:modified xsi:type="dcterms:W3CDTF">2018-01-22T10:28:08Z</dcterms:modified>
</cp:coreProperties>
</file>