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76" r:id="rId7"/>
    <p:sldId id="274" r:id="rId8"/>
    <p:sldId id="271" r:id="rId9"/>
    <p:sldId id="272" r:id="rId10"/>
    <p:sldId id="273" r:id="rId11"/>
    <p:sldId id="277" r:id="rId12"/>
    <p:sldId id="256" r:id="rId13"/>
    <p:sldId id="265" r:id="rId14"/>
    <p:sldId id="266" r:id="rId15"/>
    <p:sldId id="267" r:id="rId16"/>
    <p:sldId id="260" r:id="rId17"/>
    <p:sldId id="261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84DD-D581-4110-8ECB-5CF97644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4A4D-170B-412C-B51C-39348354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8611-A743-41A6-A5DD-20982184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F886-D0C0-44EA-84B7-106AEC98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0F3B-3F60-44A7-94B6-95B8169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842-5A15-4A8A-9195-82BFDA6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721D-07F2-429F-A2BD-129C5A26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A9BB-2FB0-47B2-8D09-C3AD3083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ED33-7695-44EF-A3A0-852B9CDB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222E-B312-4173-8437-F3980F16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2E52B-155B-4EDE-95E2-B78FD24BD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A581-681B-4E02-9BDC-64527A86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7738-D068-4599-9544-277557D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8A34-E439-4F4A-A0A9-3778D0C3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4769-CC68-4993-AD6A-A70B74EC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E0F-61DC-4CD6-BDE9-C8FFAF9F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3E66-6072-452D-8E45-5F3AF776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F59-6F8E-480B-A74D-9148D6D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A947-FBD7-4F17-BA59-31645022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ACB2-76F0-4368-B434-0F2E82C2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D15A-71DC-4029-870A-AD367C77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6149-FF5F-4B10-A940-873CE830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1D1B-FA54-490E-B3B8-0EC1937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F9E5-1B10-4303-AC83-E2D8A4B4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BB78-1E55-4818-A3B8-4C0E212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CA71-2E0F-433E-AA16-60200096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F9FC-7DC6-40F9-83BF-607E63E6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1129-7D5D-44DA-9DD2-F33937A0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541A-9E1C-47CF-9672-F90CBA65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7888-89A9-4B53-A786-98BC3B01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46F0-7305-43F6-800F-AD4B2105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3EB-5BE4-48D2-9D50-80871114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3D13-6B54-44F4-A7D9-E3F162A6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F392-BCAD-4140-80AB-C2F7C72F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A327A-7AF9-40D5-864A-08CA828A5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B09DE-E5A1-473A-8A4C-2A632C75E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C39E1-8A8C-4B5F-AF04-02F3FDA4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6E73-8F9C-4E61-9215-21CA4E3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23E8-BC62-44AC-B6A2-8C2C1DF6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DDC8-074F-49D1-994A-9546E8F9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ADDD6-B788-4100-9C6D-9C94337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9CB0-44AA-4D4A-862A-BF04A628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8C3F5-0603-4F22-81EF-3FBADACC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27E84-A996-4CC5-A2BA-A0FEAB98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4A353-6248-4344-BB98-7EB5884C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CAFF-F332-4AC1-AB96-CEA5CAE8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6C3A-C2CC-4531-95C0-01616EA1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A823-4D13-4876-9B9B-EB87118D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66C9-C836-4B39-B83C-232EAA00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DF30-B928-4C32-9440-843FD21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2106-2677-433B-8C30-B9C14AE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B7BB-E5FC-4489-A8B2-581E3CD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2093-C94C-447C-88E7-A8E373D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99A00-AA4E-4B32-8C86-153997CEA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60E53-7386-4D39-9CBE-66A421D05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3339-C7E4-4576-9CD8-ADFDEFC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BFAD-89B7-4A21-9970-F575D52C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E6E3-7F7B-4E26-AB91-BA93881D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8A71-83A5-4E62-BC96-405A0B29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4359-6758-469E-A853-AA0AFFFC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73F-9CB8-4F95-95D2-DBB9838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B8B0-578F-4F4A-A0AE-B9A101A3F5A8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BC3E-A794-4B96-8ED0-A70628B7E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D54E-38DB-439A-A831-CDFE6824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02AC-4356-4FAA-9F9E-F52D523F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D0AE-352B-40DB-9871-313E0639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First Test: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a) inside your </a:t>
            </a:r>
            <a:r>
              <a:rPr lang="en-US" dirty="0" err="1"/>
              <a:t>Jupyter</a:t>
            </a:r>
            <a:r>
              <a:rPr lang="en-US" dirty="0"/>
              <a:t> Notebook, choose Python 3.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126C2-F222-4002-AD09-E0E36CF7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48" y="3136457"/>
            <a:ext cx="8280245" cy="30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1EE9-5BA5-41A6-A3DD-91617A8F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2. How to set up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779A-B0D3-41BE-9495-D3A02DAF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5DA19C-FFBB-4A56-A423-63EE39B55E53}"/>
              </a:ext>
            </a:extLst>
          </p:cNvPr>
          <p:cNvSpPr/>
          <p:nvPr/>
        </p:nvSpPr>
        <p:spPr>
          <a:xfrm>
            <a:off x="844456" y="1107963"/>
            <a:ext cx="2672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https://github.com/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7E250-9BE3-45E6-B59E-645BA378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1684543"/>
            <a:ext cx="10400500" cy="4874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8EB01-03D2-4829-A8B9-DA5836010928}"/>
              </a:ext>
            </a:extLst>
          </p:cNvPr>
          <p:cNvSpPr txBox="1"/>
          <p:nvPr/>
        </p:nvSpPr>
        <p:spPr>
          <a:xfrm>
            <a:off x="748146" y="465513"/>
            <a:ext cx="995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Step 1: Go to github.com and hit sigh up for </a:t>
            </a:r>
            <a:r>
              <a:rPr lang="en-US" sz="2000" i="1" dirty="0" err="1"/>
              <a:t>Github</a:t>
            </a:r>
            <a:r>
              <a:rPr lang="en-U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69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F1A-F808-4921-8C37-E3A5351D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2 : you will  see following form, just fill that form and you get your </a:t>
            </a:r>
            <a:r>
              <a:rPr lang="en-US" sz="2000" b="1" dirty="0" err="1"/>
              <a:t>github</a:t>
            </a:r>
            <a:r>
              <a:rPr lang="en-US" sz="2000" b="1" dirty="0"/>
              <a:t> account !!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CC499-607F-49F8-94D5-3C3068F8C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33" y="1784062"/>
            <a:ext cx="761484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7D33F-F410-43D8-9847-8FF7B0EDEE4C}"/>
              </a:ext>
            </a:extLst>
          </p:cNvPr>
          <p:cNvSpPr txBox="1"/>
          <p:nvPr/>
        </p:nvSpPr>
        <p:spPr>
          <a:xfrm>
            <a:off x="7331825" y="3959731"/>
            <a:ext cx="402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have an email address associate with your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37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B7EB-BDBD-4796-AB7A-37297056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797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Step 3: After you sign in your GitHub account, go to your top-left, hit new button next to repositories.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30848-8EC9-4D46-8123-DF4C9AB5B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0617"/>
            <a:ext cx="10515600" cy="1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3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5253-9BBA-4415-BC68-BC12D120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4: Give a name for your repository, choose privacy and hit create repository.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092E1-0BB7-43C3-A749-BA921667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4" y="1324928"/>
            <a:ext cx="5155900" cy="5228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FE8F6-EDC8-45ED-8FD5-0AABCA5F85C1}"/>
              </a:ext>
            </a:extLst>
          </p:cNvPr>
          <p:cNvSpPr txBox="1"/>
          <p:nvPr/>
        </p:nvSpPr>
        <p:spPr>
          <a:xfrm>
            <a:off x="6932815" y="2402378"/>
            <a:ext cx="3699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choose to make your repository private. But please make sure to invite me as your collaborator… Then I can see your code :</a:t>
            </a:r>
          </a:p>
          <a:p>
            <a:r>
              <a:rPr lang="en-US" dirty="0"/>
              <a:t>https://help.github.jp/enterprise/2.11/user/articles/inviting-collaborators-to-a-personal-repository</a:t>
            </a:r>
          </a:p>
        </p:txBody>
      </p:sp>
    </p:spTree>
    <p:extLst>
      <p:ext uri="{BB962C8B-B14F-4D97-AF65-F5344CB8AC3E}">
        <p14:creationId xmlns:p14="http://schemas.microsoft.com/office/powerpoint/2010/main" val="186551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B9E-F019-4760-AEF7-3BC1864F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5: After you done, you see following. Hit uploading an exiting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03A6-16F8-4EAB-8E11-7497802B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3576C-343F-4E98-968D-0520E3A9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97475"/>
            <a:ext cx="12192000" cy="52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5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F6A3-528B-4182-9E71-2985F45C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1" y="11574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Step 6: Drag your file to the box 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2750C-7CBB-41A4-AE01-CD8D8C40B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75" t="17900" r="6534" b="13656"/>
          <a:stretch/>
        </p:blipFill>
        <p:spPr>
          <a:xfrm>
            <a:off x="588818" y="1113904"/>
            <a:ext cx="9818291" cy="41979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944104-3FFB-4256-92E2-6D1A14C194E8}"/>
              </a:ext>
            </a:extLst>
          </p:cNvPr>
          <p:cNvSpPr txBox="1">
            <a:spLocks/>
          </p:cNvSpPr>
          <p:nvPr/>
        </p:nvSpPr>
        <p:spPr>
          <a:xfrm>
            <a:off x="671945" y="273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AC0FD-EA7D-45FC-9349-EED698CA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1" y="5691537"/>
            <a:ext cx="10290731" cy="8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EC8-7053-4189-BE7E-13996BD6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7: if your file get uploaded, you will see the filename in the yellow highlighted area. Put your comments and hit commit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0DEDD-CD8E-4FA8-8247-B417D5A9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6" y="2041756"/>
            <a:ext cx="7265584" cy="42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958C-29AD-4282-8436-F9615915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After commit change, you can see that show up in your repository. 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A8B3D-15D1-4102-9C96-07E24F2A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941"/>
            <a:ext cx="10640118" cy="35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8CC8-29E4-4976-8CCE-3C3B6A72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8, if you want to upload more files, always go to “Add file” then “upload files”.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5809-244E-4C9D-9329-3F65F3B6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C3E71-6D0E-4D46-8BC4-46434D3F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5" y="1926759"/>
            <a:ext cx="9459797" cy="53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039510"/>
            <a:ext cx="4866584" cy="2655646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language and machinery language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F4703-D59B-475B-9B84-FF57EE10F5EC}"/>
              </a:ext>
            </a:extLst>
          </p:cNvPr>
          <p:cNvSpPr/>
          <p:nvPr/>
        </p:nvSpPr>
        <p:spPr>
          <a:xfrm>
            <a:off x="538942" y="312310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Natural languages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23B8C-70A5-4EEE-9A27-ED2AD12D03A8}"/>
              </a:ext>
            </a:extLst>
          </p:cNvPr>
          <p:cNvSpPr/>
          <p:nvPr/>
        </p:nvSpPr>
        <p:spPr>
          <a:xfrm>
            <a:off x="3197628" y="309212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Formal languages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2E4A-5807-473B-B53E-081AEC04E6FE}"/>
              </a:ext>
            </a:extLst>
          </p:cNvPr>
          <p:cNvSpPr/>
          <p:nvPr/>
        </p:nvSpPr>
        <p:spPr>
          <a:xfrm>
            <a:off x="432262" y="6071290"/>
            <a:ext cx="10997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Programming languages are formal languages that have been designed to express computations.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</a:t>
            </a:r>
            <a:r>
              <a:rPr lang="en-US" altLang="zh-CN" dirty="0"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 are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666D-9D94-4B91-A625-676D65FC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F61C-1364-4430-80A3-03AF8F3F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First python code ever…</a:t>
            </a:r>
          </a:p>
          <a:p>
            <a:r>
              <a:rPr lang="en-US" dirty="0">
                <a:latin typeface="Agency FB" panose="020B0503020202020204" pitchFamily="34" charset="0"/>
              </a:rPr>
              <a:t>What is bug and how to debug?</a:t>
            </a:r>
          </a:p>
        </p:txBody>
      </p:sp>
    </p:spTree>
    <p:extLst>
      <p:ext uri="{BB962C8B-B14F-4D97-AF65-F5344CB8AC3E}">
        <p14:creationId xmlns:p14="http://schemas.microsoft.com/office/powerpoint/2010/main" val="380810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6B28-06B5-4F1E-82AE-274DC68F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</a:t>
            </a:r>
            <a:r>
              <a:rPr lang="en-US" altLang="zh-CN" dirty="0">
                <a:latin typeface="Agency FB" panose="020B0503020202020204" pitchFamily="34" charset="0"/>
              </a:rPr>
              <a:t>ppendix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21C1-3169-4F8A-A825-7EF887E4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1. How to install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</a:t>
            </a:r>
          </a:p>
          <a:p>
            <a:r>
              <a:rPr lang="en-US" dirty="0">
                <a:latin typeface="Agency FB" panose="020B0503020202020204" pitchFamily="34" charset="0"/>
              </a:rPr>
              <a:t>2. How to set up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7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8CA2-D292-4DDC-BAFA-6A47012A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A3192B-8923-4470-9016-4A62E040C7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9217"/>
            <a:ext cx="106283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First you need to download Anaconda.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  <a:hlinkClick r:id="rId2"/>
              </a:rPr>
              <a:t>https://www.anaconda.com/products/distribution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(Scroll  down to the bottom, you will find the link for installers)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2653E-5A77-4C97-9D08-C2C88490F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" t="902" r="1219" b="2399"/>
          <a:stretch/>
        </p:blipFill>
        <p:spPr>
          <a:xfrm>
            <a:off x="936702" y="2687444"/>
            <a:ext cx="9021338" cy="38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BB42-32BF-4A0E-A87A-DA82AE6C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33985"/>
            <a:ext cx="10515600" cy="4351338"/>
          </a:xfrm>
        </p:spPr>
        <p:txBody>
          <a:bodyPr/>
          <a:lstStyle/>
          <a:p>
            <a:r>
              <a:rPr lang="en-US" sz="1800" dirty="0"/>
              <a:t>2. </a:t>
            </a:r>
            <a:r>
              <a:rPr lang="en-US" sz="1800" b="1" dirty="0"/>
              <a:t>Install Anaconda</a:t>
            </a:r>
            <a:r>
              <a:rPr lang="en-US" sz="1800" dirty="0"/>
              <a:t> (follow the instructions, should take less than 10 mins)</a:t>
            </a:r>
          </a:p>
          <a:p>
            <a:r>
              <a:rPr lang="en-US" sz="1800" dirty="0"/>
              <a:t>3. Go to </a:t>
            </a:r>
            <a:r>
              <a:rPr lang="en-US" sz="1800" b="1" dirty="0"/>
              <a:t>Anaconda Navigator </a:t>
            </a:r>
            <a:r>
              <a:rPr lang="en-US" sz="1800" dirty="0"/>
              <a:t>(if you use mac, please hit the Anaconda label as shown below,  if you use Windows, you can find it from the "start".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   Then you can</a:t>
            </a:r>
            <a:r>
              <a:rPr lang="en-US" sz="1800" b="1" dirty="0"/>
              <a:t> find </a:t>
            </a:r>
            <a:r>
              <a:rPr lang="en-US" sz="1800" b="1" dirty="0" err="1"/>
              <a:t>Jupyter</a:t>
            </a:r>
            <a:r>
              <a:rPr lang="en-US" sz="1800" b="1" dirty="0"/>
              <a:t> Note book label, hit "Launch"...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F17F3-09DB-4095-85B1-2655AE76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599" y="2123294"/>
            <a:ext cx="5476875" cy="424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F5F82-B0BE-4CD8-8A3A-33E486D8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4" y="2370944"/>
            <a:ext cx="6086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749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Theme</vt:lpstr>
      <vt:lpstr>Python Lesson 1</vt:lpstr>
      <vt:lpstr>Python Class Rule</vt:lpstr>
      <vt:lpstr>Introduction</vt:lpstr>
      <vt:lpstr>Introduction</vt:lpstr>
      <vt:lpstr>Algorithm and Pseudocode</vt:lpstr>
      <vt:lpstr>Lab 1</vt:lpstr>
      <vt:lpstr>Appendix</vt:lpstr>
      <vt:lpstr>PowerPoint Presentation</vt:lpstr>
      <vt:lpstr>PowerPoint Presentation</vt:lpstr>
      <vt:lpstr>PowerPoint Presentation</vt:lpstr>
      <vt:lpstr>2. How to set up Github </vt:lpstr>
      <vt:lpstr>PowerPoint Presentation</vt:lpstr>
      <vt:lpstr>Step 2 : you will  see following form, just fill that form and you get your github account !! </vt:lpstr>
      <vt:lpstr>Step 3: After you sign in your GitHub account, go to your top-left, hit new button next to repositories.</vt:lpstr>
      <vt:lpstr>Step 4: Give a name for your repository, choose privacy and hit create repository.  </vt:lpstr>
      <vt:lpstr>Step 5: After you done, you see following. Hit uploading an exiting file</vt:lpstr>
      <vt:lpstr>Step 6: Drag your file to the box ~</vt:lpstr>
      <vt:lpstr>Step 7: if your file get uploaded, you will see the filename in the yellow highlighted area. Put your comments and hit commit changes.</vt:lpstr>
      <vt:lpstr>After commit change, you can see that show up in your repository.  </vt:lpstr>
      <vt:lpstr>Step 8, if you want to upload more files, always go to “Add file” then “upload files”.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Lesson 1</dc:title>
  <dc:creator>CHENG CHI</dc:creator>
  <cp:lastModifiedBy>Cheng Chi</cp:lastModifiedBy>
  <cp:revision>5</cp:revision>
  <dcterms:created xsi:type="dcterms:W3CDTF">2020-09-13T01:15:05Z</dcterms:created>
  <dcterms:modified xsi:type="dcterms:W3CDTF">2022-09-11T18:28:19Z</dcterms:modified>
</cp:coreProperties>
</file>