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26D2-115D-4D47-9063-86F2EDEA5536}" type="datetimeFigureOut">
              <a:rPr lang="zh-TW" altLang="en-US" smtClean="0"/>
              <a:t>2021/1/30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C93D-1219-4A02-BDCF-36776AC0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Ch10 </a:t>
            </a:r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B0F0"/>
                </a:solidFill>
              </a:rPr>
              <a:t>Homework</a:t>
            </a:r>
            <a:endParaRPr lang="zh-TW" altLang="en-US" b="1" i="1" dirty="0">
              <a:solidFill>
                <a:srgbClr val="00B0F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請建立星期一到星期日的英漢字典，用英文可以查中文的方式，若是輸入錯誤會提示 輸入錯誤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請建立一個程式可以任意輸入姓名與成績，當輸入</a:t>
            </a:r>
            <a:r>
              <a:rPr lang="en-US" altLang="zh-TW" dirty="0"/>
              <a:t>Q</a:t>
            </a:r>
            <a:r>
              <a:rPr lang="zh-TW" altLang="en-US" dirty="0"/>
              <a:t>時，會跳出輸入程式，將所有輸入的資料列印出來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建立一個程式，任意輸入五種麵與價錢，請透過</a:t>
            </a:r>
            <a:r>
              <a:rPr lang="en-US" altLang="zh-TW" dirty="0" err="1"/>
              <a:t>max,min</a:t>
            </a:r>
            <a:r>
              <a:rPr lang="zh-TW" altLang="en-US" dirty="0"/>
              <a:t>找出最貴的麵與最便宜的麵的價錢。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2021年1月30日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272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Ch10 HOME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Ch11 HOME</dc:title>
  <dc:creator>鄭徽徽</dc:creator>
  <cp:lastModifiedBy>鄭徽徽</cp:lastModifiedBy>
  <cp:revision>2</cp:revision>
  <dcterms:created xsi:type="dcterms:W3CDTF">2021-01-30T04:11:43Z</dcterms:created>
  <dcterms:modified xsi:type="dcterms:W3CDTF">2021-01-30T04:12:22Z</dcterms:modified>
</cp:coreProperties>
</file>