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D33F-ED11-1E1C-AC46-FEA00A693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7446A-0655-A6F4-03B1-ED67EFB97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56F9-36FF-9809-70B6-D08D9C57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BDB1-2AC0-4531-A364-DB7905E294A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447B0-6629-A2AA-8F63-387AC38E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8FE2-C8E9-5FAB-2083-A93ED293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E09A-B4A3-423D-852B-B928E593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14A4-2B5E-D6A2-BCCA-A1562DC5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42B4D-DC36-3881-CA63-011420D9B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F2CF-F700-2900-AC21-F97C6E77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BDB1-2AC0-4531-A364-DB7905E294A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848C1-1F31-5759-BDFB-5109C969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5E4E5-A7C5-DE29-E9F9-467FB64A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E09A-B4A3-423D-852B-B928E593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508A6-7F7E-78D4-9EBB-B9855E2D4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9DD98-C010-F4A2-6E96-066B49893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FE83-B3AF-FD8C-0733-24B77FB7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BDB1-2AC0-4531-A364-DB7905E294A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7C6B-B3B5-A440-A68C-195A0F1B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CE5D-4CA1-7BDA-B0A6-21A2A0AA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E09A-B4A3-423D-852B-B928E593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3500-586C-C6E8-8D3A-1D75EE07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ADB5-ABB8-85F9-BD95-175EEEF2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2FEA-C773-1AFD-4D21-C49E8844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BDB1-2AC0-4531-A364-DB7905E294A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8DB73-ED44-51B3-29D7-725B607F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D1BD-1FE6-83B8-D032-DD086678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E09A-B4A3-423D-852B-B928E593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9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56A2-A761-781F-ED76-62F3CCDA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FEFB3-7480-53E8-FAAA-A0A5C9D1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65E5-9301-7962-8111-0B2B6794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BDB1-2AC0-4531-A364-DB7905E294A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F1F14-73A9-F750-7008-E84DA913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22EC-4AAB-E999-94A4-9A0C5F8E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E09A-B4A3-423D-852B-B928E593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CBE-0D29-9975-B2E5-5A19230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3539-21B8-83EA-1C25-8FDC362C7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3CE4B-1AA7-B70C-ACFA-173EC9320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AB837-75B7-C50D-525F-41E17C7C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BDB1-2AC0-4531-A364-DB7905E294A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08D4D-B364-7EA2-BD43-8D38D3C0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E0E0-01C0-48B5-06C2-B011B609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E09A-B4A3-423D-852B-B928E593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4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9C1D-6C45-207A-2D0E-5F738B1F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648C1-73C4-0CD6-B5AF-DDB23BBB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6EE15-C693-F72A-1615-709E84E2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76A89-FABB-37AE-CC5A-8E93DE57B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2A444-3DD6-131D-A5BC-252CF3FBB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D981F-B402-5BFB-BF77-1621C37D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BDB1-2AC0-4531-A364-DB7905E294A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44DD7-3F14-8A58-C52D-2686C781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37773-160B-F75C-3776-319D8630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E09A-B4A3-423D-852B-B928E593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D3A0-19E9-501A-AEED-92C4649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12776-9EBE-3083-5274-2D96BC09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BDB1-2AC0-4531-A364-DB7905E294A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3F6CB-811C-BE19-EEC7-E9A1F60A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77FFF-6EB9-5052-0B84-05BC18C3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E09A-B4A3-423D-852B-B928E593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4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D3CFA-B052-3698-2863-D8D2DAA9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BDB1-2AC0-4531-A364-DB7905E294A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55E3B-F0E2-ACAA-61BB-08956D3A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CD453-A28D-C6F9-ABCD-E0A529E5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E09A-B4A3-423D-852B-B928E593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5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3FDE-D460-685D-E1A1-81A0C4A7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E2B0-6E44-469B-EF8C-F35A010A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69B9-76EB-0593-7BFA-B95E334F7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30A1B-B596-85F9-5CE9-6EAEC002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BDB1-2AC0-4531-A364-DB7905E294A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4F980-2C59-9239-E362-564AD6BF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9072D-8C8D-4BE9-4428-64D6AD48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E09A-B4A3-423D-852B-B928E593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2BED-45C3-ED30-83ED-07C9DECE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5C10B-EFA5-8409-4486-DFC97D912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2BE7-55B3-2B1F-666B-D4B10C79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AFC34-4976-AE87-22C4-368E548F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BDB1-2AC0-4531-A364-DB7905E294A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68992-F515-DCB0-D4E2-7F092CE3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127D9-2890-2D20-9E2A-2C49BEA7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E09A-B4A3-423D-852B-B928E593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E1D27-75F0-DADF-6A50-6434E988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B4DC-394F-B2CC-D422-AA12D1443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8D7B2-1851-BFDD-8CF0-65B74B95D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4BDB1-2AC0-4531-A364-DB7905E294A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945E-12B8-1FA3-97DE-C3976F108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F1D8-1A78-2BE1-3765-0E41EEA6F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7E09A-B4A3-423D-852B-B928E593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BAC-EBF9-D6A4-9D38-92C13AC7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8" y="400064"/>
            <a:ext cx="9144000" cy="1467156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Transition to Linux/.NET/Azure SQL Stack from LAMP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2CAB-6A1B-7FFD-087B-8F48B3EE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45" y="2558783"/>
            <a:ext cx="11234057" cy="3765177"/>
          </a:xfrm>
        </p:spPr>
        <p:txBody>
          <a:bodyPr anchor="ctr"/>
          <a:lstStyle/>
          <a:p>
            <a:pPr marL="7429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Adopting .NET Core allows the use of modern language features of C#, such as strong typing and asynchronous programming. </a:t>
            </a:r>
          </a:p>
          <a:p>
            <a:pPr marL="7429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known for its high performance, often surpassing traditional PHP applications in benchmarks. </a:t>
            </a:r>
          </a:p>
          <a:p>
            <a:pPr marL="7429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application requirements can be fully fulfilled with .NET Core and can be hosted on Azure App Service. </a:t>
            </a:r>
          </a:p>
          <a:p>
            <a:pPr marL="7429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transition aims to leverage the robust and scalable technologies offered by Microsoft Azure.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BAC-EBF9-D6A4-9D38-92C13AC7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8" y="400064"/>
            <a:ext cx="9144000" cy="1467156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Private Endpoints: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2CAB-6A1B-7FFD-087B-8F48B3EE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45" y="2558783"/>
            <a:ext cx="11234057" cy="3765177"/>
          </a:xfrm>
        </p:spPr>
        <p:txBody>
          <a:bodyPr anchor="ctr"/>
          <a:lstStyle/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Azure Private Endpoints are used to securely access Azure services over a private IP address in the Virtual Network. This ensures that the data does not traverse over the public internet, enhancing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BAC-EBF9-D6A4-9D38-92C13AC7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8" y="400064"/>
            <a:ext cx="9144000" cy="1467156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Environment Separation: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2CAB-6A1B-7FFD-087B-8F48B3EE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45" y="2558783"/>
            <a:ext cx="11234057" cy="3765177"/>
          </a:xfrm>
        </p:spPr>
        <p:txBody>
          <a:bodyPr anchor="ctr"/>
          <a:lstStyle/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environment (DEV, UAT, PROD) is separated using different Azure Resource Groups and Virtual Networks. This ensures isolation and prevents accidental changes or deletions in different environments.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6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BAC-EBF9-D6A4-9D38-92C13AC7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8" y="400064"/>
            <a:ext cx="9144000" cy="1467156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Leveraging Azure Traffic Manager for Increased Robustness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2CAB-6A1B-7FFD-087B-8F48B3EE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45" y="2558783"/>
            <a:ext cx="11234057" cy="3765177"/>
          </a:xfrm>
        </p:spPr>
        <p:txBody>
          <a:bodyPr anchor="ctr"/>
          <a:lstStyle/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Azure Traffic Manager is used to distribute traffic optimally to services across global Azure regions, while providing high availability and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378682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BAC-EBF9-D6A4-9D38-92C13AC7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8" y="400064"/>
            <a:ext cx="9144000" cy="1467156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Leveraging Azure Traffic Manager (Priority Routing)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2CAB-6A1B-7FFD-087B-8F48B3EE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45" y="1867221"/>
            <a:ext cx="11234057" cy="4456740"/>
          </a:xfrm>
        </p:spPr>
        <p:txBody>
          <a:bodyPr anchor="ctr">
            <a:no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Configuration:</a:t>
            </a:r>
          </a:p>
          <a:p>
            <a:pPr marL="742950" lvl="1" indent="-285750" algn="l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Azure SQL Databases in different regions: Make the database in HK as the primary database and the database in Singapore as a secondary (read replica).</a:t>
            </a:r>
          </a:p>
          <a:p>
            <a:pPr marL="742950" lvl="1" indent="-285750" algn="l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the Traffic Manager profiles: This profile will control the distribution of user traffic for service endpoints in different datacenters.</a:t>
            </a:r>
          </a:p>
          <a:p>
            <a:pPr marL="742950" lvl="1" indent="-285750" algn="l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endpoints to the Traffic Manager profile: In this case, The Traffic Manager profile will point to the App Gateway instance in HK with priority 100 and to the App Gateway instance in SG with priority 200.</a:t>
            </a:r>
          </a:p>
          <a:p>
            <a:pPr marL="742950" lvl="1" indent="-285750" algn="l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up health checks endpoints in the Traffic Manager. 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perform a failover in Azure SQL Database, you can use the Active Geo-Replication feature. Here are the steps: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Promote the database in SG and the primary one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0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42A95C85-9E01-A927-7B85-7C705D9C4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52" y="0"/>
            <a:ext cx="6555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0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5E2FFE9E-CEFA-EBEE-6E72-8D7503BB4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856"/>
            <a:ext cx="12192000" cy="61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6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B54ABFE-14C2-0CC8-3726-C2049DA5F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856"/>
            <a:ext cx="12192000" cy="61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9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BAC-EBF9-D6A4-9D38-92C13AC7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8" y="400064"/>
            <a:ext cx="9144000" cy="1467156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sz="3200" b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Azure Blueprints to Ensure Compliance from Day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2CAB-6A1B-7FFD-087B-8F48B3EE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45" y="2558783"/>
            <a:ext cx="11234057" cy="3765177"/>
          </a:xfrm>
        </p:spPr>
        <p:txBody>
          <a:bodyPr anchor="ctr"/>
          <a:lstStyle/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Blueprints will be used to define a repeatable set of Azure resources that adhere to certain requirements and standards, leading to a more secure, compliant, and manageable cloud environment, and version control.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BAC-EBF9-D6A4-9D38-92C13AC7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8" y="400064"/>
            <a:ext cx="9144000" cy="1467156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Multi-tier Architecture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2CAB-6A1B-7FFD-087B-8F48B3EE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45" y="2558783"/>
            <a:ext cx="11234057" cy="3765177"/>
          </a:xfrm>
        </p:spPr>
        <p:txBody>
          <a:bodyPr anchor="ctr"/>
          <a:lstStyle/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Tier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Data Tier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Caching Layer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Security Measures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Backup and Monitoring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Private network connectivity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rivate endpoints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Environment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eparation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Azure Traffic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9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BAC-EBF9-D6A4-9D38-92C13AC7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8" y="400064"/>
            <a:ext cx="9144000" cy="1467156"/>
          </a:xfrm>
        </p:spPr>
        <p:txBody>
          <a:bodyPr anchor="ctr">
            <a:normAutofit/>
          </a:bodyPr>
          <a:lstStyle/>
          <a:p>
            <a:pPr fontAlgn="base">
              <a:spcBef>
                <a:spcPts val="0"/>
              </a:spcBef>
            </a:pPr>
            <a:r>
              <a:rPr lang="en-US" sz="32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Web Tier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2CAB-6A1B-7FFD-087B-8F48B3EE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45" y="2558783"/>
            <a:ext cx="11234057" cy="3765177"/>
          </a:xfrm>
        </p:spPr>
        <p:txBody>
          <a:bodyPr anchor="ctr"/>
          <a:lstStyle/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web tier uses Azure App Service (Linux) and CDN in conjunction with Azure Blob Storage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Azure App Service handles business logic and restful API calls, while CDN and Azure Blob Storage serve static web artifacts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Azure Active Directory (Azure AD) is used for user authentication and authorization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adoption of .NET Core allows the use of modern language features of C#, such as strong typing and asynchronous programming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Azure App Service deployment slots feature is used to achieve minimum deployment downtime by leveraging hot swap.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8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BAC-EBF9-D6A4-9D38-92C13AC7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8" y="400064"/>
            <a:ext cx="9144000" cy="1467156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Data Tier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2CAB-6A1B-7FFD-087B-8F48B3EE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45" y="2558783"/>
            <a:ext cx="11234057" cy="3765177"/>
          </a:xfrm>
        </p:spPr>
        <p:txBody>
          <a:bodyPr anchor="ctr"/>
          <a:lstStyle/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 tier uses Azure SQL Database with Geo-Redundancy and Transparent Data Encryption (TDE) enabled.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provides protection against regional outages and ensures encryption at rest.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Azure SQL Database allows the use of advanced features like automatic tuning, threat detection, and Azure Active Directory integration.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Azure AD authentication is set up to allow only authorized users to access the databases.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BAC-EBF9-D6A4-9D38-92C13AC7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8" y="400064"/>
            <a:ext cx="9144000" cy="1467156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Caching Layer: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2CAB-6A1B-7FFD-087B-8F48B3EE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45" y="2558783"/>
            <a:ext cx="11234057" cy="3765177"/>
          </a:xfrm>
        </p:spPr>
        <p:txBody>
          <a:bodyPr/>
          <a:lstStyle/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Azure Redis Cache is integrated to enhance the performance of the application by caching frequently accessed data, reducing the load on the Azure SQL Database and improving response times. 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can also be used for session state caching if the application has a lot of user sessions.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1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BAC-EBF9-D6A4-9D38-92C13AC7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8" y="400064"/>
            <a:ext cx="9144000" cy="1467156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Security: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2CAB-6A1B-7FFD-087B-8F48B3EE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45" y="2558783"/>
            <a:ext cx="11234057" cy="3765177"/>
          </a:xfrm>
        </p:spPr>
        <p:txBody>
          <a:bodyPr/>
          <a:lstStyle/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Azure Security Center is used for unified security management and advanced threat protection. 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Azure Storage Service Encryption are used for safeguarding data at rest.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Azure Application Gateway serves as a web application firewall against common web-based threats.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Azure Key Vault is used to store database and other confidential credentials.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7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BAC-EBF9-D6A4-9D38-92C13AC7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8" y="400064"/>
            <a:ext cx="9144000" cy="1467156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Backup and Monitoring: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2CAB-6A1B-7FFD-087B-8F48B3EE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45" y="2558783"/>
            <a:ext cx="11234057" cy="3765177"/>
          </a:xfrm>
        </p:spPr>
        <p:txBody>
          <a:bodyPr anchor="ctr"/>
          <a:lstStyle/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Azure Backup is used to back up the Azure SQL Databases, and Azure Monitor is used to enhance the availability and performance of the applications. 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Azure Monitor offers a comprehensive solution to collect, analyze, and act on telemetry data from Azure and on-premises environments. Azure AD is used to control access to monitoring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4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BAC-EBF9-D6A4-9D38-92C13AC7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8" y="400064"/>
            <a:ext cx="9144000" cy="1467156"/>
          </a:xfrm>
        </p:spPr>
        <p:txBody>
          <a:bodyPr anchor="ctr">
            <a:norm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Private Network Connectivity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2CAB-6A1B-7FFD-087B-8F48B3EE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45" y="2558783"/>
            <a:ext cx="11234057" cy="3765177"/>
          </a:xfrm>
        </p:spPr>
        <p:txBody>
          <a:bodyPr anchor="ctr"/>
          <a:lstStyle/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Azure Private Link is used to establish secure and private connectivity between the application in Azure and on-premises backend systems.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ensures that the data is transferred over a private network, enhancing security.</a:t>
            </a:r>
          </a:p>
          <a:p>
            <a:pPr marL="7429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6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785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Transition to Linux/.NET/Azure SQL Stack from LAMP Stack</vt:lpstr>
      <vt:lpstr> Use of Azure Blueprints to Ensure Compliance from Day One</vt:lpstr>
      <vt:lpstr>Multi-tier Architecture Design</vt:lpstr>
      <vt:lpstr>Web Tier</vt:lpstr>
      <vt:lpstr>Data Tier</vt:lpstr>
      <vt:lpstr>Caching Layer:</vt:lpstr>
      <vt:lpstr>Security:</vt:lpstr>
      <vt:lpstr>Backup and Monitoring:</vt:lpstr>
      <vt:lpstr>Private Network Connectivity</vt:lpstr>
      <vt:lpstr>Private Endpoints:</vt:lpstr>
      <vt:lpstr>Environment Separation:</vt:lpstr>
      <vt:lpstr>Leveraging Azure Traffic Manager for Increased Robustness</vt:lpstr>
      <vt:lpstr>Leveraging Azure Traffic Manager (Priority Routing)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to Linux/.NET/Azure SQL Stack from LAMP Stack</dc:title>
  <dc:creator>Chi-Cheong Weng</dc:creator>
  <cp:lastModifiedBy>Chi-Cheong Weng</cp:lastModifiedBy>
  <cp:revision>4</cp:revision>
  <dcterms:created xsi:type="dcterms:W3CDTF">2024-04-15T05:42:32Z</dcterms:created>
  <dcterms:modified xsi:type="dcterms:W3CDTF">2024-04-15T06:46:47Z</dcterms:modified>
</cp:coreProperties>
</file>