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06DA-CA15-7747-BF01-C9AC696564CE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9CEC-F033-AE44-843F-EE68A836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90800" y="4825800"/>
            <a:ext cx="2304000" cy="1908000"/>
          </a:xfrm>
          <a:prstGeom prst="rect">
            <a:avLst/>
          </a:prstGeom>
          <a:solidFill>
            <a:srgbClr val="CC006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4825800"/>
            <a:ext cx="2286000" cy="18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Ulrich Strötz</dc:creator>
  <cp:lastModifiedBy>Ulrich Strötz</cp:lastModifiedBy>
  <cp:revision>1</cp:revision>
  <dcterms:created xsi:type="dcterms:W3CDTF">2014-05-16T18:31:10Z</dcterms:created>
  <dcterms:modified xsi:type="dcterms:W3CDTF">2014-05-16T18:35:12Z</dcterms:modified>
</cp:coreProperties>
</file>