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B8CC165C-2661-2002-4999-5227A8007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431" r="-1" b="19157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6A7FFD7-E638-CED1-16C2-CDA77E76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貪食蛇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7E5D92-4115-48A6-1D26-9251721D9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200">
                <a:solidFill>
                  <a:srgbClr val="FFFFFF"/>
                </a:solidFill>
              </a:rPr>
              <a:t>B0405723</a:t>
            </a:r>
            <a:endParaRPr lang="en-US" altLang="zh-TW" sz="2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sz="2200" dirty="0">
                <a:solidFill>
                  <a:srgbClr val="FFFFFF"/>
                </a:solidFill>
              </a:rPr>
              <a:t>黃宣迪</a:t>
            </a:r>
          </a:p>
        </p:txBody>
      </p:sp>
    </p:spTree>
    <p:extLst>
      <p:ext uri="{BB962C8B-B14F-4D97-AF65-F5344CB8AC3E}">
        <p14:creationId xmlns:p14="http://schemas.microsoft.com/office/powerpoint/2010/main" val="378590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D207D0-01D5-576F-37DA-8A0E34FD6E13}"/>
              </a:ext>
            </a:extLst>
          </p:cNvPr>
          <p:cNvSpPr txBox="1"/>
          <p:nvPr/>
        </p:nvSpPr>
        <p:spPr>
          <a:xfrm>
            <a:off x="997528" y="644235"/>
            <a:ext cx="39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按下空白鍵暫停遊戲 出現選項</a:t>
            </a:r>
            <a:endParaRPr lang="en-US" altLang="zh-TW" dirty="0"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按下</a:t>
            </a:r>
            <a:r>
              <a:rPr lang="en-US" altLang="zh-TW" b="0" i="0" dirty="0">
                <a:effectLst/>
                <a:latin typeface="-apple-system"/>
              </a:rPr>
              <a:t>1</a:t>
            </a:r>
            <a:r>
              <a:rPr lang="zh-TW" altLang="en-US" b="0" i="0" dirty="0">
                <a:effectLst/>
                <a:latin typeface="-apple-system"/>
              </a:rPr>
              <a:t>或</a:t>
            </a:r>
            <a:r>
              <a:rPr lang="en-US" altLang="zh-TW" b="0" i="0" dirty="0">
                <a:effectLst/>
                <a:latin typeface="-apple-system"/>
              </a:rPr>
              <a:t>2</a:t>
            </a:r>
            <a:r>
              <a:rPr lang="zh-TW" altLang="en-US" b="0" i="0" dirty="0">
                <a:effectLst/>
                <a:latin typeface="-apple-system"/>
              </a:rPr>
              <a:t>選擇繼續遊戲或是重新開始</a:t>
            </a:r>
            <a:endParaRPr lang="zh-TW" altLang="en-US" dirty="0"/>
          </a:p>
        </p:txBody>
      </p:sp>
      <p:pic>
        <p:nvPicPr>
          <p:cNvPr id="4" name="圖片 3" descr="一張含有 螢幕擷取畫面, 文字, 多媒體軟體, 繪圖軟體 的圖片&#10;&#10;自動產生的描述">
            <a:extLst>
              <a:ext uri="{FF2B5EF4-FFF2-40B4-BE49-F238E27FC236}">
                <a16:creationId xmlns:a16="http://schemas.microsoft.com/office/drawing/2014/main" id="{B3001E1A-17D3-1647-C2D0-1AB2FD41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1" r="72898" b="42425"/>
          <a:stretch/>
        </p:blipFill>
        <p:spPr>
          <a:xfrm>
            <a:off x="997528" y="1662545"/>
            <a:ext cx="3958936" cy="414567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9BF9C07-4F5A-04C8-E202-16F39FD3AE66}"/>
              </a:ext>
            </a:extLst>
          </p:cNvPr>
          <p:cNvSpPr txBox="1"/>
          <p:nvPr/>
        </p:nvSpPr>
        <p:spPr>
          <a:xfrm>
            <a:off x="6613811" y="782734"/>
            <a:ext cx="28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選擇完畢後會有</a:t>
            </a:r>
            <a:r>
              <a:rPr lang="en-US" altLang="zh-TW" b="0" i="0" dirty="0">
                <a:effectLst/>
                <a:latin typeface="-apple-system"/>
              </a:rPr>
              <a:t>3</a:t>
            </a:r>
            <a:r>
              <a:rPr lang="zh-TW" altLang="en-US" b="0" i="0" dirty="0">
                <a:effectLst/>
                <a:latin typeface="-apple-system"/>
              </a:rPr>
              <a:t>秒的倒數</a:t>
            </a:r>
            <a:endParaRPr lang="zh-TW" altLang="en-US" dirty="0"/>
          </a:p>
        </p:txBody>
      </p:sp>
      <p:pic>
        <p:nvPicPr>
          <p:cNvPr id="7" name="圖片 6" descr="一張含有 螢幕擷取畫面, 文字, 繪圖軟體 的圖片&#10;&#10;自動產生的描述">
            <a:extLst>
              <a:ext uri="{FF2B5EF4-FFF2-40B4-BE49-F238E27FC236}">
                <a16:creationId xmlns:a16="http://schemas.microsoft.com/office/drawing/2014/main" id="{BE7FB8C7-5E30-6033-389E-53E15DF67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" r="72898" b="45000"/>
          <a:stretch/>
        </p:blipFill>
        <p:spPr>
          <a:xfrm>
            <a:off x="6613811" y="1720707"/>
            <a:ext cx="4042065" cy="40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EF66372-7394-BF60-5396-2A9646B01B8D}"/>
              </a:ext>
            </a:extLst>
          </p:cNvPr>
          <p:cNvSpPr txBox="1"/>
          <p:nvPr/>
        </p:nvSpPr>
        <p:spPr>
          <a:xfrm>
            <a:off x="1165513" y="727363"/>
            <a:ext cx="986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>
                <a:effectLst/>
                <a:latin typeface="-apple-system"/>
              </a:rPr>
              <a:t>撞到牆壁或是撞到貪食蛇自己的身體 遊戲結束 會出現選項 按下</a:t>
            </a:r>
            <a:r>
              <a:rPr lang="en-US" altLang="zh-TW" b="0" i="0">
                <a:effectLst/>
                <a:latin typeface="-apple-system"/>
              </a:rPr>
              <a:t>1</a:t>
            </a:r>
            <a:r>
              <a:rPr lang="zh-TW" altLang="en-US" b="0" i="0">
                <a:effectLst/>
                <a:latin typeface="-apple-system"/>
              </a:rPr>
              <a:t>或</a:t>
            </a:r>
            <a:r>
              <a:rPr lang="en-US" altLang="zh-TW" b="0" i="0">
                <a:effectLst/>
                <a:latin typeface="-apple-system"/>
              </a:rPr>
              <a:t>2</a:t>
            </a:r>
            <a:r>
              <a:rPr lang="zh-TW" altLang="en-US" b="0" i="0">
                <a:effectLst/>
                <a:latin typeface="-apple-system"/>
              </a:rPr>
              <a:t>選擇重新開始或是結束程式</a:t>
            </a:r>
            <a:endParaRPr lang="zh-TW" altLang="en-US" dirty="0"/>
          </a:p>
        </p:txBody>
      </p:sp>
      <p:pic>
        <p:nvPicPr>
          <p:cNvPr id="8" name="圖片 7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A4B7FA2D-E28B-51C8-4B13-D38B59AD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" r="72812" b="43030"/>
          <a:stretch/>
        </p:blipFill>
        <p:spPr>
          <a:xfrm>
            <a:off x="1319645" y="1748474"/>
            <a:ext cx="4197928" cy="4382163"/>
          </a:xfrm>
          <a:prstGeom prst="rect">
            <a:avLst/>
          </a:prstGeom>
        </p:spPr>
      </p:pic>
      <p:pic>
        <p:nvPicPr>
          <p:cNvPr id="10" name="圖片 9" descr="一張含有 螢幕擷取畫面, 文字, 繪圖軟體, 多媒體軟體 的圖片&#10;&#10;自動產生的描述">
            <a:extLst>
              <a:ext uri="{FF2B5EF4-FFF2-40B4-BE49-F238E27FC236}">
                <a16:creationId xmlns:a16="http://schemas.microsoft.com/office/drawing/2014/main" id="{79DB4DBE-19AB-1286-C5DF-543728B1CE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" r="72812" b="42728"/>
          <a:stretch/>
        </p:blipFill>
        <p:spPr>
          <a:xfrm>
            <a:off x="6674428" y="1748473"/>
            <a:ext cx="4197927" cy="43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3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34CC1-0ED9-2A3D-062B-F8E57207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程式介紹 </a:t>
            </a:r>
          </a:p>
        </p:txBody>
      </p:sp>
      <p:pic>
        <p:nvPicPr>
          <p:cNvPr id="5" name="內容版面配置區 4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19561A29-BC8A-F128-7559-16BADFE8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32" y="2897477"/>
            <a:ext cx="2218078" cy="2189639"/>
          </a:xfrm>
        </p:spPr>
      </p:pic>
      <p:pic>
        <p:nvPicPr>
          <p:cNvPr id="7" name="圖片 6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0121D742-B21A-38A8-E7C9-A11988619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18" y="0"/>
            <a:ext cx="3998685" cy="74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7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3D01B-6939-0913-623F-93DF9F3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-apple-system"/>
              </a:rPr>
              <a:t>變數解釋</a:t>
            </a:r>
            <a:br>
              <a:rPr lang="zh-TW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</a:b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53EB62-9CC4-B41A-9088-CF79EAF7CD15}"/>
              </a:ext>
            </a:extLst>
          </p:cNvPr>
          <p:cNvSpPr txBox="1"/>
          <p:nvPr/>
        </p:nvSpPr>
        <p:spPr>
          <a:xfrm>
            <a:off x="588885" y="1891144"/>
            <a:ext cx="107475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effectLst/>
                <a:latin typeface="-apple-system"/>
              </a:rPr>
              <a:t>width: int - </a:t>
            </a:r>
            <a:r>
              <a:rPr lang="zh-TW" altLang="en-US" b="0" i="0" dirty="0">
                <a:effectLst/>
                <a:latin typeface="-apple-system"/>
              </a:rPr>
              <a:t>遊戲畫面寬度，定義遊戲區域的橫向大小。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height: int - </a:t>
            </a:r>
            <a:r>
              <a:rPr lang="zh-TW" altLang="en-US" b="0" i="0" dirty="0">
                <a:effectLst/>
                <a:latin typeface="-apple-system"/>
              </a:rPr>
              <a:t>遊戲畫面高度，定義遊戲區域的縱向大小。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snakeHead</a:t>
            </a:r>
            <a:r>
              <a:rPr lang="en-US" altLang="zh-TW" b="0" i="0" dirty="0">
                <a:effectLst/>
                <a:latin typeface="-apple-system"/>
              </a:rPr>
              <a:t>: Position - </a:t>
            </a:r>
            <a:r>
              <a:rPr lang="zh-TW" altLang="en-US" b="0" i="0" dirty="0">
                <a:effectLst/>
                <a:latin typeface="-apple-system"/>
              </a:rPr>
              <a:t>蛇頭的位置，使用</a:t>
            </a:r>
            <a:r>
              <a:rPr lang="en-US" altLang="zh-TW" b="0" i="0" dirty="0">
                <a:effectLst/>
                <a:latin typeface="-apple-system"/>
              </a:rPr>
              <a:t>Position</a:t>
            </a:r>
            <a:r>
              <a:rPr lang="zh-TW" altLang="en-US" b="0" i="0" dirty="0">
                <a:effectLst/>
                <a:latin typeface="-apple-system"/>
              </a:rPr>
              <a:t>結構體表示。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snakeBody</a:t>
            </a:r>
            <a:r>
              <a:rPr lang="en-US" altLang="zh-TW" b="0" i="0" dirty="0">
                <a:effectLst/>
                <a:latin typeface="-apple-system"/>
              </a:rPr>
              <a:t>: vector - </a:t>
            </a:r>
            <a:r>
              <a:rPr lang="zh-TW" altLang="en-US" b="0" i="0" dirty="0">
                <a:effectLst/>
                <a:latin typeface="-apple-system"/>
              </a:rPr>
              <a:t>蛇身的位置，使用</a:t>
            </a:r>
            <a:r>
              <a:rPr lang="en-US" altLang="zh-TW" b="0" i="0" dirty="0">
                <a:effectLst/>
                <a:latin typeface="-apple-system"/>
              </a:rPr>
              <a:t>vector</a:t>
            </a:r>
            <a:r>
              <a:rPr lang="zh-TW" altLang="en-US" b="0" i="0" dirty="0">
                <a:effectLst/>
                <a:latin typeface="-apple-system"/>
              </a:rPr>
              <a:t>儲存每個身體節點的位置。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food: Position - </a:t>
            </a:r>
            <a:r>
              <a:rPr lang="zh-TW" altLang="en-US" b="0" i="0" dirty="0">
                <a:effectLst/>
                <a:latin typeface="-apple-system"/>
              </a:rPr>
              <a:t>食物的位置，使用</a:t>
            </a:r>
            <a:r>
              <a:rPr lang="en-US" altLang="zh-TW" b="0" i="0" dirty="0">
                <a:effectLst/>
                <a:latin typeface="-apple-system"/>
              </a:rPr>
              <a:t>Position</a:t>
            </a:r>
            <a:r>
              <a:rPr lang="zh-TW" altLang="en-US" b="0" i="0" dirty="0">
                <a:effectLst/>
                <a:latin typeface="-apple-system"/>
              </a:rPr>
              <a:t>結構體表示。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en-US" altLang="zh-TW" b="0" i="0" dirty="0">
                <a:effectLst/>
                <a:latin typeface="-apple-system"/>
              </a:rPr>
              <a:t>: bool - </a:t>
            </a:r>
            <a:r>
              <a:rPr lang="zh-TW" altLang="en-US" b="0" i="0" dirty="0">
                <a:effectLst/>
                <a:latin typeface="-apple-system"/>
              </a:rPr>
              <a:t>遊戲是否結束的標誌，</a:t>
            </a:r>
            <a:r>
              <a:rPr lang="en-US" altLang="zh-TW" b="0" i="0" dirty="0">
                <a:effectLst/>
                <a:latin typeface="-apple-system"/>
              </a:rPr>
              <a:t>true</a:t>
            </a:r>
            <a:r>
              <a:rPr lang="zh-TW" altLang="en-US" b="0" i="0" dirty="0">
                <a:effectLst/>
                <a:latin typeface="-apple-system"/>
              </a:rPr>
              <a:t>表示遊戲結束，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  <a:r>
              <a:rPr lang="zh-TW" altLang="en-US" b="0" i="0" dirty="0">
                <a:effectLst/>
                <a:latin typeface="-apple-system"/>
              </a:rPr>
              <a:t>表示遊戲進行中。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paused: bool - </a:t>
            </a:r>
            <a:r>
              <a:rPr lang="zh-TW" altLang="en-US" b="0" i="0" dirty="0">
                <a:effectLst/>
                <a:latin typeface="-apple-system"/>
              </a:rPr>
              <a:t>遊戲是否暫停的標誌，</a:t>
            </a:r>
            <a:r>
              <a:rPr lang="en-US" altLang="zh-TW" b="0" i="0" dirty="0">
                <a:effectLst/>
                <a:latin typeface="-apple-system"/>
              </a:rPr>
              <a:t>true</a:t>
            </a:r>
            <a:r>
              <a:rPr lang="zh-TW" altLang="en-US" b="0" i="0" dirty="0">
                <a:effectLst/>
                <a:latin typeface="-apple-system"/>
              </a:rPr>
              <a:t>表示暫停，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  <a:r>
              <a:rPr lang="zh-TW" altLang="en-US" b="0" i="0" dirty="0">
                <a:effectLst/>
                <a:latin typeface="-apple-system"/>
              </a:rPr>
              <a:t>表示運行中。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score: int - </a:t>
            </a:r>
            <a:r>
              <a:rPr lang="zh-TW" altLang="en-US" b="0" i="0" dirty="0">
                <a:effectLst/>
                <a:latin typeface="-apple-system"/>
              </a:rPr>
              <a:t>玩家得分，隨著吃到食物而增加。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gameSpeed</a:t>
            </a:r>
            <a:r>
              <a:rPr lang="en-US" altLang="zh-TW" b="0" i="0" dirty="0">
                <a:effectLst/>
                <a:latin typeface="-apple-system"/>
              </a:rPr>
              <a:t>: int - </a:t>
            </a:r>
            <a:r>
              <a:rPr lang="zh-TW" altLang="en-US" b="0" i="0" dirty="0">
                <a:effectLst/>
                <a:latin typeface="-apple-system"/>
              </a:rPr>
              <a:t>遊戲速度，控制蛇移動的速度，數值越小速度越快。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level: int - </a:t>
            </a:r>
            <a:r>
              <a:rPr lang="zh-TW" altLang="en-US" b="0" i="0" dirty="0">
                <a:effectLst/>
                <a:latin typeface="-apple-system"/>
              </a:rPr>
              <a:t>遊戲等級，隨著得分的提高而增加。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749877" y="789710"/>
            <a:ext cx="106922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SnakeGame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為建構函數，初始化隨機生成器和把</a:t>
            </a:r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zh-TW" altLang="en-US" b="0" i="0" dirty="0">
                <a:effectLst/>
                <a:latin typeface="-apple-system"/>
              </a:rPr>
              <a:t>跟</a:t>
            </a:r>
            <a:r>
              <a:rPr lang="en-US" altLang="zh-TW" b="0" i="0" dirty="0">
                <a:effectLst/>
                <a:latin typeface="-apple-system"/>
              </a:rPr>
              <a:t>paused</a:t>
            </a:r>
            <a:r>
              <a:rPr lang="zh-TW" altLang="en-US" b="0" i="0" dirty="0">
                <a:effectLst/>
                <a:latin typeface="-apple-system"/>
              </a:rPr>
              <a:t>設置為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HideCursor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將控制台的光標隱藏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GotoXY</a:t>
            </a:r>
            <a:r>
              <a:rPr lang="en-US" altLang="zh-TW" sz="3200" b="1" i="0" dirty="0">
                <a:effectLst/>
                <a:latin typeface="-apple-system"/>
              </a:rPr>
              <a:t>(int x, int y)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將控制台光標移動到指定的</a:t>
            </a:r>
            <a:r>
              <a:rPr lang="en-US" altLang="zh-TW" b="0" i="0" dirty="0">
                <a:effectLst/>
                <a:latin typeface="-apple-system"/>
              </a:rPr>
              <a:t>(x, y)</a:t>
            </a:r>
            <a:r>
              <a:rPr lang="zh-TW" altLang="en-US" b="0" i="0" dirty="0">
                <a:effectLst/>
                <a:latin typeface="-apple-system"/>
              </a:rPr>
              <a:t>位置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IsFoodOnSnake</a:t>
            </a:r>
            <a:r>
              <a:rPr lang="en-US" altLang="zh-TW" sz="3200" b="1" i="0" dirty="0">
                <a:effectLst/>
                <a:latin typeface="-apple-system"/>
              </a:rPr>
              <a:t>(const Position&amp; pos)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檢查食物是否在蛇身上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IsFoodInCorner</a:t>
            </a:r>
            <a:r>
              <a:rPr lang="en-US" altLang="zh-TW" sz="3200" b="1" i="0" dirty="0">
                <a:effectLst/>
                <a:latin typeface="-apple-system"/>
              </a:rPr>
              <a:t>(const Position&amp; pos)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檢查食物是否在遊戲區域的四個角落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GenerateFood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生成新的食物位置。使用隨機數生成器生成食物的</a:t>
            </a:r>
            <a:r>
              <a:rPr lang="en-US" altLang="zh-TW" b="0" i="0" dirty="0">
                <a:effectLst/>
                <a:latin typeface="-apple-system"/>
              </a:rPr>
              <a:t>(x, y)</a:t>
            </a:r>
            <a:r>
              <a:rPr lang="zh-TW" altLang="en-US" b="0" i="0" dirty="0">
                <a:effectLst/>
                <a:latin typeface="-apple-system"/>
              </a:rPr>
              <a:t>坐標，並確保食物不在蛇身上或者角落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44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344632" y="166568"/>
            <a:ext cx="1069224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>
                <a:effectLst/>
                <a:latin typeface="-apple-system"/>
              </a:rPr>
              <a:t>Setup(bool </a:t>
            </a:r>
            <a:r>
              <a:rPr lang="en-US" altLang="zh-TW" sz="3200" b="1" i="0" dirty="0" err="1">
                <a:effectLst/>
                <a:latin typeface="-apple-system"/>
              </a:rPr>
              <a:t>isFirstTime</a:t>
            </a:r>
            <a:r>
              <a:rPr lang="en-US" altLang="zh-TW" sz="3200" b="1" i="0" dirty="0">
                <a:effectLst/>
                <a:latin typeface="-apple-system"/>
              </a:rPr>
              <a:t>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設置或重置遊戲。設置基本變量，設置蛇頭位置在遊戲區域的中心，並清除蛇身。生成新的食物，重置分數、遊戲速度和級別。如果不是第一次遊戲，則執行倒計時。</a:t>
            </a:r>
          </a:p>
          <a:p>
            <a:pPr algn="l"/>
            <a:r>
              <a:rPr lang="en-US" altLang="zh-TW" sz="3200" b="1" i="0" dirty="0">
                <a:effectLst/>
                <a:latin typeface="-apple-system"/>
              </a:rPr>
              <a:t>Draw()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繪製遊戲畫面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ShowLevelUp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顯示升級消息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CountDown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進行遊戲開始前的倒計時。從</a:t>
            </a:r>
            <a:r>
              <a:rPr lang="en-US" altLang="zh-TW" b="0" i="0" dirty="0">
                <a:effectLst/>
                <a:latin typeface="-apple-system"/>
              </a:rPr>
              <a:t>3</a:t>
            </a:r>
            <a:r>
              <a:rPr lang="zh-TW" altLang="en-US" b="0" i="0" dirty="0">
                <a:effectLst/>
                <a:latin typeface="-apple-system"/>
              </a:rPr>
              <a:t>倒數到</a:t>
            </a:r>
            <a:r>
              <a:rPr lang="en-US" altLang="zh-TW" b="0" i="0" dirty="0">
                <a:effectLst/>
                <a:latin typeface="-apple-system"/>
              </a:rPr>
              <a:t>1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PauseMenu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顯示暫停畫面包含繼續遊戲和重新開始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ClearPauseMenu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把暫停畫面清除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GameOverMenu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顯示遊戲結束畫面包含重新開始和結束程式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ClearGameOverMenu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把遊戲結束畫面清除</a:t>
            </a:r>
          </a:p>
        </p:txBody>
      </p:sp>
    </p:spTree>
    <p:extLst>
      <p:ext uri="{BB962C8B-B14F-4D97-AF65-F5344CB8AC3E}">
        <p14:creationId xmlns:p14="http://schemas.microsoft.com/office/powerpoint/2010/main" val="267942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749877" y="1320730"/>
            <a:ext cx="106922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>
                <a:effectLst/>
                <a:latin typeface="-apple-system"/>
              </a:rPr>
              <a:t>Input()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處理玩家輸入，控制蛇的方向跟暫停遊戲</a:t>
            </a:r>
          </a:p>
          <a:p>
            <a:pPr algn="l"/>
            <a:r>
              <a:rPr lang="en-US" altLang="zh-TW" sz="3200" b="1" i="0" dirty="0">
                <a:effectLst/>
                <a:latin typeface="-apple-system"/>
              </a:rPr>
              <a:t>Logic()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設置遊戲的邏輯，判斷遊戲是否暫停，根據當前方向控制蛇頭，檢查蛇頭是否有撞到牆或自己的身體，如果蛇頭吃到食物，增加分數，並生成新的食物。如果蛇頭沒有吃到食物，移動蛇身。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GetGameSpeed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獲得當前遊戲速度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StartScreen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畫出遊戲開始畫面並等待玩家按下任意鍵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IsGameOver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判斷遊戲是否結束，返回 </a:t>
            </a:r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en-US" altLang="zh-TW" b="0" i="0" dirty="0">
                <a:effectLst/>
                <a:latin typeface="-apple-system"/>
              </a:rPr>
              <a:t> </a:t>
            </a:r>
            <a:r>
              <a:rPr lang="zh-TW" altLang="en-US" b="0" i="0" dirty="0">
                <a:effectLst/>
                <a:latin typeface="-apple-system"/>
              </a:rPr>
              <a:t>變量的值，</a:t>
            </a:r>
            <a:r>
              <a:rPr lang="en-US" altLang="zh-TW" b="0" i="0" dirty="0">
                <a:effectLst/>
                <a:latin typeface="-apple-system"/>
              </a:rPr>
              <a:t>true </a:t>
            </a:r>
            <a:r>
              <a:rPr lang="zh-TW" altLang="en-US" b="0" i="0" dirty="0">
                <a:effectLst/>
                <a:latin typeface="-apple-system"/>
              </a:rPr>
              <a:t>表示遊戲結束，</a:t>
            </a:r>
            <a:r>
              <a:rPr lang="en-US" altLang="zh-TW" b="0" i="0" dirty="0">
                <a:effectLst/>
                <a:latin typeface="-apple-system"/>
              </a:rPr>
              <a:t>false </a:t>
            </a:r>
            <a:r>
              <a:rPr lang="zh-TW" altLang="en-US" b="0" i="0" dirty="0">
                <a:effectLst/>
                <a:latin typeface="-apple-system"/>
              </a:rPr>
              <a:t>表示遊戲繼續</a:t>
            </a:r>
          </a:p>
        </p:txBody>
      </p:sp>
    </p:spTree>
    <p:extLst>
      <p:ext uri="{BB962C8B-B14F-4D97-AF65-F5344CB8AC3E}">
        <p14:creationId xmlns:p14="http://schemas.microsoft.com/office/powerpoint/2010/main" val="41319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" name="Rectangle 33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37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Right Triangle 37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3F0FB5-301C-AD6E-EC3B-86EEC6A5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程式執行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BD2AF-9009-90F9-3877-798D469AB748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zh-TW" altLang="en-US" b="0" i="0" dirty="0">
                <a:solidFill>
                  <a:schemeClr val="tx2"/>
                </a:solidFill>
                <a:effectLst/>
              </a:rPr>
              <a:t>進入程式後會先顯示右圖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5" name="內容版面配置區 4" descr="一張含有 螢幕擷取畫面, 文字, 陳列, 多媒體軟體 的圖片&#10;&#10;自動產生的描述">
            <a:extLst>
              <a:ext uri="{FF2B5EF4-FFF2-40B4-BE49-F238E27FC236}">
                <a16:creationId xmlns:a16="http://schemas.microsoft.com/office/drawing/2014/main" id="{EA2FAEAE-7E3A-88C6-07FE-DA89AAD66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6197" r="80437" b="60832"/>
          <a:stretch/>
        </p:blipFill>
        <p:spPr>
          <a:xfrm>
            <a:off x="5495836" y="729344"/>
            <a:ext cx="5622437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261B26-8508-2D47-6A3B-BB9CE97B3DF8}"/>
              </a:ext>
            </a:extLst>
          </p:cNvPr>
          <p:cNvSpPr txBox="1"/>
          <p:nvPr/>
        </p:nvSpPr>
        <p:spPr>
          <a:xfrm>
            <a:off x="883226" y="426027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進入遊戲 遊戲畫面顯示上方的遊戲內容 框中有貪食蛇的本體和他的目標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下方有目前分數與等級</a:t>
            </a:r>
            <a:endParaRPr lang="zh-TW" altLang="en-US" dirty="0"/>
          </a:p>
        </p:txBody>
      </p:sp>
      <p:pic>
        <p:nvPicPr>
          <p:cNvPr id="4" name="圖片 3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2CE56CC7-4541-1FC0-D9D0-5A69099E0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7110" r="72306" b="42501"/>
          <a:stretch/>
        </p:blipFill>
        <p:spPr>
          <a:xfrm>
            <a:off x="883226" y="1615463"/>
            <a:ext cx="4156364" cy="42299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4344E03-82C0-275D-63FD-45CAA6B7AF1E}"/>
              </a:ext>
            </a:extLst>
          </p:cNvPr>
          <p:cNvSpPr txBox="1"/>
          <p:nvPr/>
        </p:nvSpPr>
        <p:spPr>
          <a:xfrm>
            <a:off x="6483928" y="426027"/>
            <a:ext cx="453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吃掉目標 分數加</a:t>
            </a:r>
            <a:r>
              <a:rPr lang="en-US" altLang="zh-TW" b="0" i="0" dirty="0">
                <a:effectLst/>
                <a:latin typeface="-apple-system"/>
              </a:rPr>
              <a:t>10</a:t>
            </a:r>
            <a:r>
              <a:rPr lang="zh-TW" altLang="en-US" b="0" i="0" dirty="0">
                <a:effectLst/>
                <a:latin typeface="-apple-system"/>
              </a:rPr>
              <a:t>分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同時貪食蛇蛇身變長一格 </a:t>
            </a:r>
            <a:endParaRPr lang="zh-TW" altLang="en-US" dirty="0"/>
          </a:p>
        </p:txBody>
      </p:sp>
      <p:pic>
        <p:nvPicPr>
          <p:cNvPr id="7" name="圖片 6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4B7D923B-5EBB-A21D-7DDF-08CDC011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" r="72931" b="42610"/>
          <a:stretch/>
        </p:blipFill>
        <p:spPr>
          <a:xfrm>
            <a:off x="6483928" y="1615463"/>
            <a:ext cx="4156364" cy="43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640CE6F-EC59-454E-B13D-F45537654848}"/>
              </a:ext>
            </a:extLst>
          </p:cNvPr>
          <p:cNvSpPr txBox="1"/>
          <p:nvPr/>
        </p:nvSpPr>
        <p:spPr>
          <a:xfrm>
            <a:off x="644236" y="931718"/>
            <a:ext cx="40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每</a:t>
            </a:r>
            <a:r>
              <a:rPr lang="en-US" altLang="zh-TW" b="0" i="0" dirty="0">
                <a:effectLst/>
                <a:latin typeface="-apple-system"/>
              </a:rPr>
              <a:t>50</a:t>
            </a:r>
            <a:r>
              <a:rPr lang="zh-TW" altLang="en-US" b="0" i="0" dirty="0">
                <a:effectLst/>
                <a:latin typeface="-apple-system"/>
              </a:rPr>
              <a:t>分 </a:t>
            </a:r>
            <a:r>
              <a:rPr lang="en-US" altLang="zh-TW" b="0" i="0" dirty="0">
                <a:effectLst/>
                <a:latin typeface="-apple-system"/>
              </a:rPr>
              <a:t>level</a:t>
            </a:r>
            <a:r>
              <a:rPr lang="zh-TW" altLang="en-US" b="0" i="0" dirty="0">
                <a:effectLst/>
                <a:latin typeface="-apple-system"/>
              </a:rPr>
              <a:t>增加</a:t>
            </a:r>
            <a:endParaRPr lang="zh-TW" altLang="en-US" dirty="0"/>
          </a:p>
        </p:txBody>
      </p:sp>
      <p:pic>
        <p:nvPicPr>
          <p:cNvPr id="9" name="圖片 8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1089FDC8-6F1B-3206-D15A-8F4F7266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r="72898" b="42727"/>
          <a:stretch/>
        </p:blipFill>
        <p:spPr>
          <a:xfrm>
            <a:off x="644236" y="1516875"/>
            <a:ext cx="4042064" cy="4270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14F972-A98A-ED4F-FD11-5AAA9D795044}"/>
              </a:ext>
            </a:extLst>
          </p:cNvPr>
          <p:cNvSpPr txBox="1"/>
          <p:nvPr/>
        </p:nvSpPr>
        <p:spPr>
          <a:xfrm>
            <a:off x="6532419" y="793218"/>
            <a:ext cx="501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顯示等級</a:t>
            </a:r>
            <a:r>
              <a:rPr lang="en-US" altLang="zh-TW" b="0" i="0" dirty="0">
                <a:effectLst/>
                <a:latin typeface="-apple-system"/>
              </a:rPr>
              <a:t>2 </a:t>
            </a:r>
          </a:p>
          <a:p>
            <a:r>
              <a:rPr lang="zh-TW" altLang="en-US" b="0" i="0" dirty="0">
                <a:effectLst/>
                <a:latin typeface="-apple-system"/>
              </a:rPr>
              <a:t>同時貪食蛇速度加快 </a:t>
            </a:r>
            <a:r>
              <a:rPr lang="zh-TW" altLang="en-US" dirty="0">
                <a:latin typeface="-apple-system"/>
              </a:rPr>
              <a:t>  </a:t>
            </a:r>
            <a:r>
              <a:rPr lang="zh-TW" altLang="en-US" b="0" i="0" dirty="0">
                <a:effectLst/>
                <a:latin typeface="-apple-system"/>
              </a:rPr>
              <a:t>最高等級為</a:t>
            </a:r>
            <a:r>
              <a:rPr lang="en-US" altLang="zh-TW" b="0" i="0" dirty="0">
                <a:effectLst/>
                <a:latin typeface="-apple-system"/>
              </a:rPr>
              <a:t>10</a:t>
            </a:r>
            <a:endParaRPr lang="zh-TW" altLang="en-US" dirty="0"/>
          </a:p>
        </p:txBody>
      </p:sp>
      <p:pic>
        <p:nvPicPr>
          <p:cNvPr id="12" name="圖片 11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F5A236BC-5C89-1882-7A44-20B5A0BCB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819" r="72301" b="42273"/>
          <a:stretch/>
        </p:blipFill>
        <p:spPr>
          <a:xfrm>
            <a:off x="6591302" y="1516876"/>
            <a:ext cx="4042064" cy="42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876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16A1D2"/>
      </a:accent2>
      <a:accent3>
        <a:srgbClr val="76A53A"/>
      </a:accent3>
      <a:accent4>
        <a:srgbClr val="4BA68D"/>
      </a:accent4>
      <a:accent5>
        <a:srgbClr val="FA6B00"/>
      </a:accent5>
      <a:accent6>
        <a:srgbClr val="F14124"/>
      </a:accent6>
      <a:hlink>
        <a:srgbClr val="398470"/>
      </a:hlink>
      <a:folHlink>
        <a:srgbClr val="347FA7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642</Words>
  <Application>Microsoft Office PowerPoint</Application>
  <PresentationFormat>寬螢幕</PresentationFormat>
  <Paragraphs>66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Grandview</vt:lpstr>
      <vt:lpstr>Wingdings</vt:lpstr>
      <vt:lpstr>CosineVTI</vt:lpstr>
      <vt:lpstr>貪食蛇</vt:lpstr>
      <vt:lpstr>程式介紹 </vt:lpstr>
      <vt:lpstr>變數解釋 </vt:lpstr>
      <vt:lpstr>PowerPoint 簡報</vt:lpstr>
      <vt:lpstr>PowerPoint 簡報</vt:lpstr>
      <vt:lpstr>PowerPoint 簡報</vt:lpstr>
      <vt:lpstr>程式執行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黃宣迪</dc:creator>
  <cp:lastModifiedBy>黃宣迪</cp:lastModifiedBy>
  <cp:revision>4</cp:revision>
  <dcterms:created xsi:type="dcterms:W3CDTF">2024-06-16T03:04:39Z</dcterms:created>
  <dcterms:modified xsi:type="dcterms:W3CDTF">2024-06-17T13:22:19Z</dcterms:modified>
</cp:coreProperties>
</file>