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18"/>
  </p:notesMasterIdLst>
  <p:sldIdLst>
    <p:sldId id="261" r:id="rId2"/>
    <p:sldId id="256" r:id="rId3"/>
    <p:sldId id="272" r:id="rId4"/>
    <p:sldId id="287" r:id="rId5"/>
    <p:sldId id="284" r:id="rId6"/>
    <p:sldId id="285" r:id="rId7"/>
    <p:sldId id="377" r:id="rId8"/>
    <p:sldId id="349" r:id="rId9"/>
    <p:sldId id="350" r:id="rId10"/>
    <p:sldId id="376" r:id="rId11"/>
    <p:sldId id="325" r:id="rId12"/>
    <p:sldId id="280" r:id="rId13"/>
    <p:sldId id="281" r:id="rId14"/>
    <p:sldId id="282" r:id="rId15"/>
    <p:sldId id="270" r:id="rId16"/>
    <p:sldId id="32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FF9933"/>
    <a:srgbClr val="FF6600"/>
    <a:srgbClr val="FF0000"/>
    <a:srgbClr val="FF00FF"/>
    <a:srgbClr val="FF0066"/>
    <a:srgbClr val="FF6699"/>
    <a:srgbClr val="729D5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84738-B3B3-43A3-8533-AA8B5E20697A}" type="doc">
      <dgm:prSet loTypeId="urn:microsoft.com/office/officeart/2005/8/layout/hList7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9DF97A45-E179-42DD-8164-084CB625734C}">
      <dgm:prSet phldrT="[文字]"/>
      <dgm:spPr/>
      <dgm:t>
        <a:bodyPr/>
        <a:lstStyle/>
        <a:p>
          <a:r>
            <a:rPr lang="zh-TW" altLang="en-US" dirty="0"/>
            <a:t>上班族、學生</a:t>
          </a:r>
        </a:p>
      </dgm:t>
    </dgm:pt>
    <dgm:pt modelId="{FE7C3493-742B-4939-8A8C-E3C5D08B3FFD}" type="parTrans" cxnId="{6EEC1000-FD6A-4FAC-A751-72FD5402A1CC}">
      <dgm:prSet/>
      <dgm:spPr/>
      <dgm:t>
        <a:bodyPr/>
        <a:lstStyle/>
        <a:p>
          <a:endParaRPr lang="zh-TW" altLang="en-US"/>
        </a:p>
      </dgm:t>
    </dgm:pt>
    <dgm:pt modelId="{F4BE1F18-44E3-4F92-83BB-AB3ABD7F9F55}" type="sibTrans" cxnId="{6EEC1000-FD6A-4FAC-A751-72FD5402A1CC}">
      <dgm:prSet/>
      <dgm:spPr/>
      <dgm:t>
        <a:bodyPr/>
        <a:lstStyle/>
        <a:p>
          <a:endParaRPr lang="zh-TW" altLang="en-US"/>
        </a:p>
      </dgm:t>
    </dgm:pt>
    <dgm:pt modelId="{6B2D4E2A-74B1-4B5B-B5D7-4879492053F1}">
      <dgm:prSet phldrT="[文字]"/>
      <dgm:spPr/>
      <dgm:t>
        <a:bodyPr/>
        <a:lstStyle/>
        <a:p>
          <a:r>
            <a:rPr lang="zh-TW" altLang="en-US" dirty="0"/>
            <a:t>用餐時間短，可利用團體訂購功能外送</a:t>
          </a:r>
        </a:p>
      </dgm:t>
    </dgm:pt>
    <dgm:pt modelId="{E7C054B1-9E10-494C-862A-5876819A7488}" type="parTrans" cxnId="{CAFEFA90-6CD0-42F3-8526-879566610EC8}">
      <dgm:prSet/>
      <dgm:spPr/>
      <dgm:t>
        <a:bodyPr/>
        <a:lstStyle/>
        <a:p>
          <a:endParaRPr lang="zh-TW" altLang="en-US"/>
        </a:p>
      </dgm:t>
    </dgm:pt>
    <dgm:pt modelId="{94EA181E-F3FD-4EDB-B808-1373DBA0EE73}" type="sibTrans" cxnId="{CAFEFA90-6CD0-42F3-8526-879566610EC8}">
      <dgm:prSet/>
      <dgm:spPr/>
      <dgm:t>
        <a:bodyPr/>
        <a:lstStyle/>
        <a:p>
          <a:endParaRPr lang="zh-TW" altLang="en-US"/>
        </a:p>
      </dgm:t>
    </dgm:pt>
    <dgm:pt modelId="{3D4BEFFA-8AAB-4527-8239-74F7B39B06CD}">
      <dgm:prSet phldrT="[文字]"/>
      <dgm:spPr/>
      <dgm:t>
        <a:bodyPr/>
        <a:lstStyle/>
        <a:p>
          <a:r>
            <a:rPr lang="zh-TW" altLang="en-US" dirty="0"/>
            <a:t>在家常外食</a:t>
          </a:r>
        </a:p>
      </dgm:t>
    </dgm:pt>
    <dgm:pt modelId="{A17437EF-2F22-4563-B940-B2D2D7F0FECF}" type="parTrans" cxnId="{8799CF39-D024-4CD6-8A59-833CC5FA8EE2}">
      <dgm:prSet/>
      <dgm:spPr/>
      <dgm:t>
        <a:bodyPr/>
        <a:lstStyle/>
        <a:p>
          <a:endParaRPr lang="zh-TW" altLang="en-US"/>
        </a:p>
      </dgm:t>
    </dgm:pt>
    <dgm:pt modelId="{46E26D73-53B4-43BF-88D0-DCFC0F1D4EF1}" type="sibTrans" cxnId="{8799CF39-D024-4CD6-8A59-833CC5FA8EE2}">
      <dgm:prSet/>
      <dgm:spPr/>
      <dgm:t>
        <a:bodyPr/>
        <a:lstStyle/>
        <a:p>
          <a:endParaRPr lang="zh-TW" altLang="en-US"/>
        </a:p>
      </dgm:t>
    </dgm:pt>
    <dgm:pt modelId="{34CF4063-1848-4D93-94BB-40DCF462E0A6}">
      <dgm:prSet phldrT="[文字]"/>
      <dgm:spPr/>
      <dgm:t>
        <a:bodyPr/>
        <a:lstStyle/>
        <a:p>
          <a:r>
            <a:rPr lang="zh-TW" altLang="en-US" dirty="0"/>
            <a:t>較少在家裡開伙者，透過系統訂餐外送或查詢</a:t>
          </a:r>
        </a:p>
      </dgm:t>
    </dgm:pt>
    <dgm:pt modelId="{C3190AAA-D90F-4D4C-9E52-0CA56736AEC1}" type="parTrans" cxnId="{49641A19-B848-436C-9F79-D351D8060376}">
      <dgm:prSet/>
      <dgm:spPr/>
      <dgm:t>
        <a:bodyPr/>
        <a:lstStyle/>
        <a:p>
          <a:endParaRPr lang="zh-TW" altLang="en-US"/>
        </a:p>
      </dgm:t>
    </dgm:pt>
    <dgm:pt modelId="{05D84B2B-167C-4457-9FB4-94A139253558}" type="sibTrans" cxnId="{49641A19-B848-436C-9F79-D351D8060376}">
      <dgm:prSet/>
      <dgm:spPr/>
      <dgm:t>
        <a:bodyPr/>
        <a:lstStyle/>
        <a:p>
          <a:endParaRPr lang="zh-TW" altLang="en-US"/>
        </a:p>
      </dgm:t>
    </dgm:pt>
    <dgm:pt modelId="{FA0BD96E-1F6B-4428-9B8F-A92C0E4B4084}">
      <dgm:prSet phldrT="[文字]"/>
      <dgm:spPr/>
      <dgm:t>
        <a:bodyPr/>
        <a:lstStyle/>
        <a:p>
          <a:r>
            <a:rPr lang="zh-TW" altLang="en-US" dirty="0"/>
            <a:t>店家</a:t>
          </a:r>
        </a:p>
      </dgm:t>
    </dgm:pt>
    <dgm:pt modelId="{092527E9-12D0-4209-9A79-3A875C2F98BC}" type="parTrans" cxnId="{00BBF954-2615-43D1-A77C-8DBBEE1E7A27}">
      <dgm:prSet/>
      <dgm:spPr/>
      <dgm:t>
        <a:bodyPr/>
        <a:lstStyle/>
        <a:p>
          <a:endParaRPr lang="zh-TW" altLang="en-US"/>
        </a:p>
      </dgm:t>
    </dgm:pt>
    <dgm:pt modelId="{47753008-EF2C-49F9-94DF-6DFB5730243D}" type="sibTrans" cxnId="{00BBF954-2615-43D1-A77C-8DBBEE1E7A27}">
      <dgm:prSet/>
      <dgm:spPr/>
      <dgm:t>
        <a:bodyPr/>
        <a:lstStyle/>
        <a:p>
          <a:endParaRPr lang="zh-TW" altLang="en-US"/>
        </a:p>
      </dgm:t>
    </dgm:pt>
    <dgm:pt modelId="{E297A06B-5F22-46E6-8FA5-6F14A7B4463C}">
      <dgm:prSet phldrT="[文字]"/>
      <dgm:spPr/>
      <dgm:t>
        <a:bodyPr/>
        <a:lstStyle/>
        <a:p>
          <a:r>
            <a:rPr lang="zh-TW" altLang="en-US" dirty="0"/>
            <a:t>無外送管理系統，使用系統方便管理訂單</a:t>
          </a:r>
        </a:p>
      </dgm:t>
    </dgm:pt>
    <dgm:pt modelId="{3C4AA0F5-E362-4859-919E-3FE43BB225B6}" type="parTrans" cxnId="{A07AEFB6-8B9E-4344-8F22-AF9CBE55A40C}">
      <dgm:prSet/>
      <dgm:spPr/>
      <dgm:t>
        <a:bodyPr/>
        <a:lstStyle/>
        <a:p>
          <a:endParaRPr lang="zh-TW" altLang="en-US"/>
        </a:p>
      </dgm:t>
    </dgm:pt>
    <dgm:pt modelId="{5A0D8205-8139-41B5-92F0-4BE50A98F1FD}" type="sibTrans" cxnId="{A07AEFB6-8B9E-4344-8F22-AF9CBE55A40C}">
      <dgm:prSet/>
      <dgm:spPr/>
      <dgm:t>
        <a:bodyPr/>
        <a:lstStyle/>
        <a:p>
          <a:endParaRPr lang="zh-TW" altLang="en-US"/>
        </a:p>
      </dgm:t>
    </dgm:pt>
    <dgm:pt modelId="{D8C66C74-96B2-4999-8EFD-A158B92BB49A}">
      <dgm:prSet phldrT="[文字]"/>
      <dgm:spPr/>
      <dgm:t>
        <a:bodyPr/>
        <a:lstStyle/>
        <a:p>
          <a:endParaRPr lang="zh-TW" altLang="en-US" dirty="0"/>
        </a:p>
      </dgm:t>
    </dgm:pt>
    <dgm:pt modelId="{5DEA0CBC-CCFA-498A-8359-E5B0AD14BEDE}" type="parTrans" cxnId="{A604A865-313A-4690-9E37-39812CF1AC78}">
      <dgm:prSet/>
      <dgm:spPr/>
      <dgm:t>
        <a:bodyPr/>
        <a:lstStyle/>
        <a:p>
          <a:endParaRPr lang="zh-TW" altLang="en-US"/>
        </a:p>
      </dgm:t>
    </dgm:pt>
    <dgm:pt modelId="{F4E29206-11A2-4CEF-BA3C-540B17BC5800}" type="sibTrans" cxnId="{A604A865-313A-4690-9E37-39812CF1AC78}">
      <dgm:prSet/>
      <dgm:spPr/>
      <dgm:t>
        <a:bodyPr/>
        <a:lstStyle/>
        <a:p>
          <a:endParaRPr lang="zh-TW" altLang="en-US"/>
        </a:p>
      </dgm:t>
    </dgm:pt>
    <dgm:pt modelId="{D7620D94-D2B6-4743-BA73-0A1C1ADD7D2E}">
      <dgm:prSet phldrT="[文字]"/>
      <dgm:spPr/>
      <dgm:t>
        <a:bodyPr/>
        <a:lstStyle/>
        <a:p>
          <a:endParaRPr lang="zh-TW" altLang="en-US" dirty="0"/>
        </a:p>
      </dgm:t>
    </dgm:pt>
    <dgm:pt modelId="{470188AE-35F9-4882-8BAC-99D9CD5142A6}" type="parTrans" cxnId="{F42C8085-64FD-4E43-B6BC-B5633C2A8B3E}">
      <dgm:prSet/>
      <dgm:spPr/>
      <dgm:t>
        <a:bodyPr/>
        <a:lstStyle/>
        <a:p>
          <a:endParaRPr lang="zh-TW" altLang="en-US"/>
        </a:p>
      </dgm:t>
    </dgm:pt>
    <dgm:pt modelId="{83937EA4-0B5B-4C69-B26E-433D1A45F547}" type="sibTrans" cxnId="{F42C8085-64FD-4E43-B6BC-B5633C2A8B3E}">
      <dgm:prSet/>
      <dgm:spPr/>
      <dgm:t>
        <a:bodyPr/>
        <a:lstStyle/>
        <a:p>
          <a:endParaRPr lang="zh-TW" altLang="en-US"/>
        </a:p>
      </dgm:t>
    </dgm:pt>
    <dgm:pt modelId="{2C021FAA-A216-4E84-BE57-E4849B6E2A66}">
      <dgm:prSet/>
      <dgm:spPr/>
      <dgm:t>
        <a:bodyPr/>
        <a:lstStyle/>
        <a:p>
          <a:r>
            <a:rPr lang="zh-TW" altLang="en-US" dirty="0"/>
            <a:t>平台管理者</a:t>
          </a:r>
        </a:p>
      </dgm:t>
    </dgm:pt>
    <dgm:pt modelId="{2D68C9A7-5B4F-4A92-81AA-BB62708B4997}" type="parTrans" cxnId="{6A9D7A1A-0E6A-43F3-A8E9-24865BE9B09D}">
      <dgm:prSet/>
      <dgm:spPr/>
      <dgm:t>
        <a:bodyPr/>
        <a:lstStyle/>
        <a:p>
          <a:endParaRPr lang="zh-TW" altLang="en-US"/>
        </a:p>
      </dgm:t>
    </dgm:pt>
    <dgm:pt modelId="{0D78BB85-6550-4819-BE23-1CDCF958AB87}" type="sibTrans" cxnId="{6A9D7A1A-0E6A-43F3-A8E9-24865BE9B09D}">
      <dgm:prSet/>
      <dgm:spPr/>
      <dgm:t>
        <a:bodyPr/>
        <a:lstStyle/>
        <a:p>
          <a:endParaRPr lang="zh-TW" altLang="en-US"/>
        </a:p>
      </dgm:t>
    </dgm:pt>
    <dgm:pt modelId="{A61C5638-C594-4010-81DD-4FC5394A0795}">
      <dgm:prSet/>
      <dgm:spPr/>
      <dgm:t>
        <a:bodyPr/>
        <a:lstStyle/>
        <a:p>
          <a:r>
            <a:rPr lang="zh-TW" altLang="en-US" dirty="0"/>
            <a:t>管理店家與</a:t>
          </a:r>
          <a:r>
            <a:rPr lang="zh-TW" altLang="en-US"/>
            <a:t>消費者，成為消費者</a:t>
          </a:r>
          <a:r>
            <a:rPr lang="zh-TW" altLang="en-US" dirty="0"/>
            <a:t>和店家溝通橋樑</a:t>
          </a:r>
        </a:p>
      </dgm:t>
    </dgm:pt>
    <dgm:pt modelId="{EB2D742C-FC98-4DC7-AE3F-FFB2F993324E}" type="parTrans" cxnId="{F9B6C8C7-C408-44CC-84F4-B49BA3DB49B8}">
      <dgm:prSet/>
      <dgm:spPr/>
    </dgm:pt>
    <dgm:pt modelId="{E6F866FC-C736-4CD7-AF31-9B143C65417F}" type="sibTrans" cxnId="{F9B6C8C7-C408-44CC-84F4-B49BA3DB49B8}">
      <dgm:prSet/>
      <dgm:spPr/>
    </dgm:pt>
    <dgm:pt modelId="{BCDF9D7B-9EAC-4C62-AB1C-B04C31E0671E}" type="pres">
      <dgm:prSet presAssocID="{07884738-B3B3-43A3-8533-AA8B5E2069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14F66F3-A77B-4B2D-9F45-1337C56ACFC0}" type="pres">
      <dgm:prSet presAssocID="{07884738-B3B3-43A3-8533-AA8B5E20697A}" presName="fgShape" presStyleLbl="fgShp" presStyleIdx="0" presStyleCnt="1" custFlipVert="1" custFlipHor="1" custScaleX="4636" custScaleY="60423" custLinFactNeighborX="-16662" custLinFactNeighborY="-36565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D0905D6E-B033-43E4-9247-5AC743341FAF}" type="pres">
      <dgm:prSet presAssocID="{07884738-B3B3-43A3-8533-AA8B5E20697A}" presName="linComp" presStyleCnt="0"/>
      <dgm:spPr/>
    </dgm:pt>
    <dgm:pt modelId="{50F2C42C-3AAD-4288-8128-AA3495594183}" type="pres">
      <dgm:prSet presAssocID="{9DF97A45-E179-42DD-8164-084CB625734C}" presName="compNode" presStyleCnt="0"/>
      <dgm:spPr/>
    </dgm:pt>
    <dgm:pt modelId="{81CA664B-D5A3-4F45-B2BF-274D12D51B6E}" type="pres">
      <dgm:prSet presAssocID="{9DF97A45-E179-42DD-8164-084CB625734C}" presName="bkgdShape" presStyleLbl="node1" presStyleIdx="0" presStyleCnt="4"/>
      <dgm:spPr/>
      <dgm:t>
        <a:bodyPr/>
        <a:lstStyle/>
        <a:p>
          <a:endParaRPr lang="zh-TW" altLang="en-US"/>
        </a:p>
      </dgm:t>
    </dgm:pt>
    <dgm:pt modelId="{5A427385-5C96-45C0-897E-3ED25231AB48}" type="pres">
      <dgm:prSet presAssocID="{9DF97A45-E179-42DD-8164-084CB625734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CFACBA-B925-4ED7-9385-75BC4B7721D1}" type="pres">
      <dgm:prSet presAssocID="{9DF97A45-E179-42DD-8164-084CB625734C}" presName="invisiNode" presStyleLbl="node1" presStyleIdx="0" presStyleCnt="4"/>
      <dgm:spPr/>
    </dgm:pt>
    <dgm:pt modelId="{86BD00F1-54DC-4284-B307-D96EDEAF16DE}" type="pres">
      <dgm:prSet presAssocID="{9DF97A45-E179-42DD-8164-084CB625734C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15938F2-6F54-4A5D-9DD7-2E5B87CE61CE}" type="pres">
      <dgm:prSet presAssocID="{F4BE1F18-44E3-4F92-83BB-AB3ABD7F9F5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3D0C152-9D15-4FF0-8215-F59556102ED9}" type="pres">
      <dgm:prSet presAssocID="{3D4BEFFA-8AAB-4527-8239-74F7B39B06CD}" presName="compNode" presStyleCnt="0"/>
      <dgm:spPr/>
    </dgm:pt>
    <dgm:pt modelId="{8BDFB095-105F-4E4F-99A8-64305A97AC34}" type="pres">
      <dgm:prSet presAssocID="{3D4BEFFA-8AAB-4527-8239-74F7B39B06CD}" presName="bkgdShape" presStyleLbl="node1" presStyleIdx="1" presStyleCnt="4"/>
      <dgm:spPr/>
      <dgm:t>
        <a:bodyPr/>
        <a:lstStyle/>
        <a:p>
          <a:endParaRPr lang="zh-TW" altLang="en-US"/>
        </a:p>
      </dgm:t>
    </dgm:pt>
    <dgm:pt modelId="{5C57AF0F-D156-4767-BE66-4777E3692416}" type="pres">
      <dgm:prSet presAssocID="{3D4BEFFA-8AAB-4527-8239-74F7B39B06CD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EF5D5A-2ABF-4111-B796-589578E6F4DA}" type="pres">
      <dgm:prSet presAssocID="{3D4BEFFA-8AAB-4527-8239-74F7B39B06CD}" presName="invisiNode" presStyleLbl="node1" presStyleIdx="1" presStyleCnt="4"/>
      <dgm:spPr/>
    </dgm:pt>
    <dgm:pt modelId="{8347528D-EC78-4835-A3F5-4F5B045C9712}" type="pres">
      <dgm:prSet presAssocID="{3D4BEFFA-8AAB-4527-8239-74F7B39B06CD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36FE963-0090-4865-94B5-B08049D6F7D6}" type="pres">
      <dgm:prSet presAssocID="{46E26D73-53B4-43BF-88D0-DCFC0F1D4EF1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9C7BF94B-76D1-4CE0-BF81-821F8D3476B8}" type="pres">
      <dgm:prSet presAssocID="{FA0BD96E-1F6B-4428-9B8F-A92C0E4B4084}" presName="compNode" presStyleCnt="0"/>
      <dgm:spPr/>
    </dgm:pt>
    <dgm:pt modelId="{51C5E988-5F62-4682-9D85-AF6E9BA224D4}" type="pres">
      <dgm:prSet presAssocID="{FA0BD96E-1F6B-4428-9B8F-A92C0E4B4084}" presName="bkgdShape" presStyleLbl="node1" presStyleIdx="2" presStyleCnt="4"/>
      <dgm:spPr/>
      <dgm:t>
        <a:bodyPr/>
        <a:lstStyle/>
        <a:p>
          <a:endParaRPr lang="zh-TW" altLang="en-US"/>
        </a:p>
      </dgm:t>
    </dgm:pt>
    <dgm:pt modelId="{D8702329-48E5-4067-B0E9-65567D5084C7}" type="pres">
      <dgm:prSet presAssocID="{FA0BD96E-1F6B-4428-9B8F-A92C0E4B408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232BF3-F1A9-4691-8F5A-80577FE615E2}" type="pres">
      <dgm:prSet presAssocID="{FA0BD96E-1F6B-4428-9B8F-A92C0E4B4084}" presName="invisiNode" presStyleLbl="node1" presStyleIdx="2" presStyleCnt="4"/>
      <dgm:spPr/>
    </dgm:pt>
    <dgm:pt modelId="{9BA43CC1-6448-4B7B-B340-8FDDC202A1AD}" type="pres">
      <dgm:prSet presAssocID="{FA0BD96E-1F6B-4428-9B8F-A92C0E4B4084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8B56F5E9-0172-485B-9F31-2DB0E1C9631A}" type="pres">
      <dgm:prSet presAssocID="{47753008-EF2C-49F9-94DF-6DFB5730243D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D030F1DB-7346-48D7-A42C-0FB9DC62C39A}" type="pres">
      <dgm:prSet presAssocID="{2C021FAA-A216-4E84-BE57-E4849B6E2A66}" presName="compNode" presStyleCnt="0"/>
      <dgm:spPr/>
    </dgm:pt>
    <dgm:pt modelId="{7FB8AFBB-B8AB-40AD-A0F8-845DD496E018}" type="pres">
      <dgm:prSet presAssocID="{2C021FAA-A216-4E84-BE57-E4849B6E2A66}" presName="bkgdShape" presStyleLbl="node1" presStyleIdx="3" presStyleCnt="4"/>
      <dgm:spPr/>
      <dgm:t>
        <a:bodyPr/>
        <a:lstStyle/>
        <a:p>
          <a:endParaRPr lang="zh-TW" altLang="en-US"/>
        </a:p>
      </dgm:t>
    </dgm:pt>
    <dgm:pt modelId="{03DF0E0A-6BCB-4C5C-A188-7D14D520E63F}" type="pres">
      <dgm:prSet presAssocID="{2C021FAA-A216-4E84-BE57-E4849B6E2A66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64B77F-2D0B-417A-956D-EA4C7D22E439}" type="pres">
      <dgm:prSet presAssocID="{2C021FAA-A216-4E84-BE57-E4849B6E2A66}" presName="invisiNode" presStyleLbl="node1" presStyleIdx="3" presStyleCnt="4"/>
      <dgm:spPr/>
    </dgm:pt>
    <dgm:pt modelId="{02A0BCA9-385F-47CD-8834-7196B16E431B}" type="pres">
      <dgm:prSet presAssocID="{2C021FAA-A216-4E84-BE57-E4849B6E2A66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</dgm:ptLst>
  <dgm:cxnLst>
    <dgm:cxn modelId="{F9B6C8C7-C408-44CC-84F4-B49BA3DB49B8}" srcId="{2C021FAA-A216-4E84-BE57-E4849B6E2A66}" destId="{A61C5638-C594-4010-81DD-4FC5394A0795}" srcOrd="0" destOrd="0" parTransId="{EB2D742C-FC98-4DC7-AE3F-FFB2F993324E}" sibTransId="{E6F866FC-C736-4CD7-AF31-9B143C65417F}"/>
    <dgm:cxn modelId="{C1EC7C62-BB6B-4C45-8D4E-CE057202C0E6}" type="presOf" srcId="{D7620D94-D2B6-4743-BA73-0A1C1ADD7D2E}" destId="{D8702329-48E5-4067-B0E9-65567D5084C7}" srcOrd="1" destOrd="3" presId="urn:microsoft.com/office/officeart/2005/8/layout/hList7"/>
    <dgm:cxn modelId="{88DBBA0C-548E-4C94-BA31-67F077E0F1E5}" type="presOf" srcId="{07884738-B3B3-43A3-8533-AA8B5E20697A}" destId="{BCDF9D7B-9EAC-4C62-AB1C-B04C31E0671E}" srcOrd="0" destOrd="0" presId="urn:microsoft.com/office/officeart/2005/8/layout/hList7"/>
    <dgm:cxn modelId="{A07AEFB6-8B9E-4344-8F22-AF9CBE55A40C}" srcId="{FA0BD96E-1F6B-4428-9B8F-A92C0E4B4084}" destId="{E297A06B-5F22-46E6-8FA5-6F14A7B4463C}" srcOrd="0" destOrd="0" parTransId="{3C4AA0F5-E362-4859-919E-3FE43BB225B6}" sibTransId="{5A0D8205-8139-41B5-92F0-4BE50A98F1FD}"/>
    <dgm:cxn modelId="{267E7897-2C04-42D0-ABFA-BB87D4601665}" type="presOf" srcId="{47753008-EF2C-49F9-94DF-6DFB5730243D}" destId="{8B56F5E9-0172-485B-9F31-2DB0E1C9631A}" srcOrd="0" destOrd="0" presId="urn:microsoft.com/office/officeart/2005/8/layout/hList7"/>
    <dgm:cxn modelId="{CAFEFA90-6CD0-42F3-8526-879566610EC8}" srcId="{9DF97A45-E179-42DD-8164-084CB625734C}" destId="{6B2D4E2A-74B1-4B5B-B5D7-4879492053F1}" srcOrd="0" destOrd="0" parTransId="{E7C054B1-9E10-494C-862A-5876819A7488}" sibTransId="{94EA181E-F3FD-4EDB-B808-1373DBA0EE73}"/>
    <dgm:cxn modelId="{BF4685C3-A998-4EE9-A4DA-A1F9A68C43E3}" type="presOf" srcId="{D8C66C74-96B2-4999-8EFD-A158B92BB49A}" destId="{51C5E988-5F62-4682-9D85-AF6E9BA224D4}" srcOrd="0" destOrd="2" presId="urn:microsoft.com/office/officeart/2005/8/layout/hList7"/>
    <dgm:cxn modelId="{7C742693-EE71-4704-AD9F-045512F5845F}" type="presOf" srcId="{D8C66C74-96B2-4999-8EFD-A158B92BB49A}" destId="{D8702329-48E5-4067-B0E9-65567D5084C7}" srcOrd="1" destOrd="2" presId="urn:microsoft.com/office/officeart/2005/8/layout/hList7"/>
    <dgm:cxn modelId="{950B4C4D-05E6-4295-BAB8-80EBA3A17AA0}" type="presOf" srcId="{9DF97A45-E179-42DD-8164-084CB625734C}" destId="{81CA664B-D5A3-4F45-B2BF-274D12D51B6E}" srcOrd="0" destOrd="0" presId="urn:microsoft.com/office/officeart/2005/8/layout/hList7"/>
    <dgm:cxn modelId="{E06A0DD5-645C-4F6E-B3CB-5976E0D591C7}" type="presOf" srcId="{2C021FAA-A216-4E84-BE57-E4849B6E2A66}" destId="{03DF0E0A-6BCB-4C5C-A188-7D14D520E63F}" srcOrd="1" destOrd="0" presId="urn:microsoft.com/office/officeart/2005/8/layout/hList7"/>
    <dgm:cxn modelId="{1ED1A0DD-9DFD-4DF9-8CD3-D3F90DDF66BC}" type="presOf" srcId="{FA0BD96E-1F6B-4428-9B8F-A92C0E4B4084}" destId="{D8702329-48E5-4067-B0E9-65567D5084C7}" srcOrd="1" destOrd="0" presId="urn:microsoft.com/office/officeart/2005/8/layout/hList7"/>
    <dgm:cxn modelId="{896DC9DE-4E11-4392-B7A7-2EA634B74ED0}" type="presOf" srcId="{3D4BEFFA-8AAB-4527-8239-74F7B39B06CD}" destId="{5C57AF0F-D156-4767-BE66-4777E3692416}" srcOrd="1" destOrd="0" presId="urn:microsoft.com/office/officeart/2005/8/layout/hList7"/>
    <dgm:cxn modelId="{931CE9D8-CD31-4BF4-92F8-E4CDFDD3E750}" type="presOf" srcId="{46E26D73-53B4-43BF-88D0-DCFC0F1D4EF1}" destId="{236FE963-0090-4865-94B5-B08049D6F7D6}" srcOrd="0" destOrd="0" presId="urn:microsoft.com/office/officeart/2005/8/layout/hList7"/>
    <dgm:cxn modelId="{D5742051-431F-42CE-B19D-D5D2B4E062A0}" type="presOf" srcId="{34CF4063-1848-4D93-94BB-40DCF462E0A6}" destId="{5C57AF0F-D156-4767-BE66-4777E3692416}" srcOrd="1" destOrd="1" presId="urn:microsoft.com/office/officeart/2005/8/layout/hList7"/>
    <dgm:cxn modelId="{6A9D7A1A-0E6A-43F3-A8E9-24865BE9B09D}" srcId="{07884738-B3B3-43A3-8533-AA8B5E20697A}" destId="{2C021FAA-A216-4E84-BE57-E4849B6E2A66}" srcOrd="3" destOrd="0" parTransId="{2D68C9A7-5B4F-4A92-81AA-BB62708B4997}" sibTransId="{0D78BB85-6550-4819-BE23-1CDCF958AB87}"/>
    <dgm:cxn modelId="{6EEC1000-FD6A-4FAC-A751-72FD5402A1CC}" srcId="{07884738-B3B3-43A3-8533-AA8B5E20697A}" destId="{9DF97A45-E179-42DD-8164-084CB625734C}" srcOrd="0" destOrd="0" parTransId="{FE7C3493-742B-4939-8A8C-E3C5D08B3FFD}" sibTransId="{F4BE1F18-44E3-4F92-83BB-AB3ABD7F9F55}"/>
    <dgm:cxn modelId="{F42C8085-64FD-4E43-B6BC-B5633C2A8B3E}" srcId="{FA0BD96E-1F6B-4428-9B8F-A92C0E4B4084}" destId="{D7620D94-D2B6-4743-BA73-0A1C1ADD7D2E}" srcOrd="2" destOrd="0" parTransId="{470188AE-35F9-4882-8BAC-99D9CD5142A6}" sibTransId="{83937EA4-0B5B-4C69-B26E-433D1A45F547}"/>
    <dgm:cxn modelId="{B4514FA2-C408-4244-9086-A92353267E6C}" type="presOf" srcId="{D7620D94-D2B6-4743-BA73-0A1C1ADD7D2E}" destId="{51C5E988-5F62-4682-9D85-AF6E9BA224D4}" srcOrd="0" destOrd="3" presId="urn:microsoft.com/office/officeart/2005/8/layout/hList7"/>
    <dgm:cxn modelId="{494C6EDF-9768-43FD-AD13-1C867E0B2A48}" type="presOf" srcId="{6B2D4E2A-74B1-4B5B-B5D7-4879492053F1}" destId="{5A427385-5C96-45C0-897E-3ED25231AB48}" srcOrd="1" destOrd="1" presId="urn:microsoft.com/office/officeart/2005/8/layout/hList7"/>
    <dgm:cxn modelId="{A96B7F55-1422-4C34-8A46-E320F47C733A}" type="presOf" srcId="{F4BE1F18-44E3-4F92-83BB-AB3ABD7F9F55}" destId="{D15938F2-6F54-4A5D-9DD7-2E5B87CE61CE}" srcOrd="0" destOrd="0" presId="urn:microsoft.com/office/officeart/2005/8/layout/hList7"/>
    <dgm:cxn modelId="{4B527DE8-302C-4E0F-A3DA-8DAE9C713B73}" type="presOf" srcId="{A61C5638-C594-4010-81DD-4FC5394A0795}" destId="{03DF0E0A-6BCB-4C5C-A188-7D14D520E63F}" srcOrd="1" destOrd="1" presId="urn:microsoft.com/office/officeart/2005/8/layout/hList7"/>
    <dgm:cxn modelId="{3D4ED9E1-819C-40F5-90AD-FA48721C90B5}" type="presOf" srcId="{2C021FAA-A216-4E84-BE57-E4849B6E2A66}" destId="{7FB8AFBB-B8AB-40AD-A0F8-845DD496E018}" srcOrd="0" destOrd="0" presId="urn:microsoft.com/office/officeart/2005/8/layout/hList7"/>
    <dgm:cxn modelId="{ACBEC4B0-F238-4F3B-86BC-DCE671C45F39}" type="presOf" srcId="{9DF97A45-E179-42DD-8164-084CB625734C}" destId="{5A427385-5C96-45C0-897E-3ED25231AB48}" srcOrd="1" destOrd="0" presId="urn:microsoft.com/office/officeart/2005/8/layout/hList7"/>
    <dgm:cxn modelId="{CEADD0E1-1CB9-42D2-9657-8779A90E72F5}" type="presOf" srcId="{34CF4063-1848-4D93-94BB-40DCF462E0A6}" destId="{8BDFB095-105F-4E4F-99A8-64305A97AC34}" srcOrd="0" destOrd="1" presId="urn:microsoft.com/office/officeart/2005/8/layout/hList7"/>
    <dgm:cxn modelId="{51E955E7-48DC-4860-B371-0CEFC652C790}" type="presOf" srcId="{A61C5638-C594-4010-81DD-4FC5394A0795}" destId="{7FB8AFBB-B8AB-40AD-A0F8-845DD496E018}" srcOrd="0" destOrd="1" presId="urn:microsoft.com/office/officeart/2005/8/layout/hList7"/>
    <dgm:cxn modelId="{1F5F8BE7-03D9-4ECA-B877-1A00A9458CFD}" type="presOf" srcId="{E297A06B-5F22-46E6-8FA5-6F14A7B4463C}" destId="{D8702329-48E5-4067-B0E9-65567D5084C7}" srcOrd="1" destOrd="1" presId="urn:microsoft.com/office/officeart/2005/8/layout/hList7"/>
    <dgm:cxn modelId="{8E7F8FCC-B31A-44CB-9851-D4A8A943A18F}" type="presOf" srcId="{6B2D4E2A-74B1-4B5B-B5D7-4879492053F1}" destId="{81CA664B-D5A3-4F45-B2BF-274D12D51B6E}" srcOrd="0" destOrd="1" presId="urn:microsoft.com/office/officeart/2005/8/layout/hList7"/>
    <dgm:cxn modelId="{7C70326F-D5CE-463F-82FA-F8C8E186D3E2}" type="presOf" srcId="{3D4BEFFA-8AAB-4527-8239-74F7B39B06CD}" destId="{8BDFB095-105F-4E4F-99A8-64305A97AC34}" srcOrd="0" destOrd="0" presId="urn:microsoft.com/office/officeart/2005/8/layout/hList7"/>
    <dgm:cxn modelId="{00BBF954-2615-43D1-A77C-8DBBEE1E7A27}" srcId="{07884738-B3B3-43A3-8533-AA8B5E20697A}" destId="{FA0BD96E-1F6B-4428-9B8F-A92C0E4B4084}" srcOrd="2" destOrd="0" parTransId="{092527E9-12D0-4209-9A79-3A875C2F98BC}" sibTransId="{47753008-EF2C-49F9-94DF-6DFB5730243D}"/>
    <dgm:cxn modelId="{D5F0DC6C-EB35-4763-AF8A-1D055A46A689}" type="presOf" srcId="{FA0BD96E-1F6B-4428-9B8F-A92C0E4B4084}" destId="{51C5E988-5F62-4682-9D85-AF6E9BA224D4}" srcOrd="0" destOrd="0" presId="urn:microsoft.com/office/officeart/2005/8/layout/hList7"/>
    <dgm:cxn modelId="{8799CF39-D024-4CD6-8A59-833CC5FA8EE2}" srcId="{07884738-B3B3-43A3-8533-AA8B5E20697A}" destId="{3D4BEFFA-8AAB-4527-8239-74F7B39B06CD}" srcOrd="1" destOrd="0" parTransId="{A17437EF-2F22-4563-B940-B2D2D7F0FECF}" sibTransId="{46E26D73-53B4-43BF-88D0-DCFC0F1D4EF1}"/>
    <dgm:cxn modelId="{A604A865-313A-4690-9E37-39812CF1AC78}" srcId="{FA0BD96E-1F6B-4428-9B8F-A92C0E4B4084}" destId="{D8C66C74-96B2-4999-8EFD-A158B92BB49A}" srcOrd="1" destOrd="0" parTransId="{5DEA0CBC-CCFA-498A-8359-E5B0AD14BEDE}" sibTransId="{F4E29206-11A2-4CEF-BA3C-540B17BC5800}"/>
    <dgm:cxn modelId="{49641A19-B848-436C-9F79-D351D8060376}" srcId="{3D4BEFFA-8AAB-4527-8239-74F7B39B06CD}" destId="{34CF4063-1848-4D93-94BB-40DCF462E0A6}" srcOrd="0" destOrd="0" parTransId="{C3190AAA-D90F-4D4C-9E52-0CA56736AEC1}" sibTransId="{05D84B2B-167C-4457-9FB4-94A139253558}"/>
    <dgm:cxn modelId="{7A80DEF4-9113-4558-8340-9524B2676514}" type="presOf" srcId="{E297A06B-5F22-46E6-8FA5-6F14A7B4463C}" destId="{51C5E988-5F62-4682-9D85-AF6E9BA224D4}" srcOrd="0" destOrd="1" presId="urn:microsoft.com/office/officeart/2005/8/layout/hList7"/>
    <dgm:cxn modelId="{20BF44C5-7C68-46C0-B239-94C04703D4D5}" type="presParOf" srcId="{BCDF9D7B-9EAC-4C62-AB1C-B04C31E0671E}" destId="{314F66F3-A77B-4B2D-9F45-1337C56ACFC0}" srcOrd="0" destOrd="0" presId="urn:microsoft.com/office/officeart/2005/8/layout/hList7"/>
    <dgm:cxn modelId="{6BF70F01-0A8B-4428-8356-B94AAFFACFFE}" type="presParOf" srcId="{BCDF9D7B-9EAC-4C62-AB1C-B04C31E0671E}" destId="{D0905D6E-B033-43E4-9247-5AC743341FAF}" srcOrd="1" destOrd="0" presId="urn:microsoft.com/office/officeart/2005/8/layout/hList7"/>
    <dgm:cxn modelId="{32964FA1-81F3-4C27-9FD7-EEDDF80726B0}" type="presParOf" srcId="{D0905D6E-B033-43E4-9247-5AC743341FAF}" destId="{50F2C42C-3AAD-4288-8128-AA3495594183}" srcOrd="0" destOrd="0" presId="urn:microsoft.com/office/officeart/2005/8/layout/hList7"/>
    <dgm:cxn modelId="{EB3617A3-E0C3-4865-9CF8-897BD9E98E33}" type="presParOf" srcId="{50F2C42C-3AAD-4288-8128-AA3495594183}" destId="{81CA664B-D5A3-4F45-B2BF-274D12D51B6E}" srcOrd="0" destOrd="0" presId="urn:microsoft.com/office/officeart/2005/8/layout/hList7"/>
    <dgm:cxn modelId="{9506EC69-87E9-4208-82CD-3AD41C271E92}" type="presParOf" srcId="{50F2C42C-3AAD-4288-8128-AA3495594183}" destId="{5A427385-5C96-45C0-897E-3ED25231AB48}" srcOrd="1" destOrd="0" presId="urn:microsoft.com/office/officeart/2005/8/layout/hList7"/>
    <dgm:cxn modelId="{0ADAAC97-A20A-49FA-85F9-13BEF9A58794}" type="presParOf" srcId="{50F2C42C-3AAD-4288-8128-AA3495594183}" destId="{9CCFACBA-B925-4ED7-9385-75BC4B7721D1}" srcOrd="2" destOrd="0" presId="urn:microsoft.com/office/officeart/2005/8/layout/hList7"/>
    <dgm:cxn modelId="{BDC1417D-CBA3-42D2-BF46-099D4BFA9BF9}" type="presParOf" srcId="{50F2C42C-3AAD-4288-8128-AA3495594183}" destId="{86BD00F1-54DC-4284-B307-D96EDEAF16DE}" srcOrd="3" destOrd="0" presId="urn:microsoft.com/office/officeart/2005/8/layout/hList7"/>
    <dgm:cxn modelId="{760280E7-978C-416E-B5EB-60E309D3FAF7}" type="presParOf" srcId="{D0905D6E-B033-43E4-9247-5AC743341FAF}" destId="{D15938F2-6F54-4A5D-9DD7-2E5B87CE61CE}" srcOrd="1" destOrd="0" presId="urn:microsoft.com/office/officeart/2005/8/layout/hList7"/>
    <dgm:cxn modelId="{7908B5FA-80B6-4FC6-8A03-05909B1A938F}" type="presParOf" srcId="{D0905D6E-B033-43E4-9247-5AC743341FAF}" destId="{83D0C152-9D15-4FF0-8215-F59556102ED9}" srcOrd="2" destOrd="0" presId="urn:microsoft.com/office/officeart/2005/8/layout/hList7"/>
    <dgm:cxn modelId="{3049C4DF-9A11-4420-9A4F-95E570C4094C}" type="presParOf" srcId="{83D0C152-9D15-4FF0-8215-F59556102ED9}" destId="{8BDFB095-105F-4E4F-99A8-64305A97AC34}" srcOrd="0" destOrd="0" presId="urn:microsoft.com/office/officeart/2005/8/layout/hList7"/>
    <dgm:cxn modelId="{E74C1EED-D859-4078-90EE-1FBACD6D8A4A}" type="presParOf" srcId="{83D0C152-9D15-4FF0-8215-F59556102ED9}" destId="{5C57AF0F-D156-4767-BE66-4777E3692416}" srcOrd="1" destOrd="0" presId="urn:microsoft.com/office/officeart/2005/8/layout/hList7"/>
    <dgm:cxn modelId="{9F1B1205-F3D3-43C6-BA88-A4669C2FFA7D}" type="presParOf" srcId="{83D0C152-9D15-4FF0-8215-F59556102ED9}" destId="{A7EF5D5A-2ABF-4111-B796-589578E6F4DA}" srcOrd="2" destOrd="0" presId="urn:microsoft.com/office/officeart/2005/8/layout/hList7"/>
    <dgm:cxn modelId="{34362C8A-5901-4C61-A230-0DF035D6DC70}" type="presParOf" srcId="{83D0C152-9D15-4FF0-8215-F59556102ED9}" destId="{8347528D-EC78-4835-A3F5-4F5B045C9712}" srcOrd="3" destOrd="0" presId="urn:microsoft.com/office/officeart/2005/8/layout/hList7"/>
    <dgm:cxn modelId="{E080861C-ACE8-47C5-9FD1-97A23745F8C6}" type="presParOf" srcId="{D0905D6E-B033-43E4-9247-5AC743341FAF}" destId="{236FE963-0090-4865-94B5-B08049D6F7D6}" srcOrd="3" destOrd="0" presId="urn:microsoft.com/office/officeart/2005/8/layout/hList7"/>
    <dgm:cxn modelId="{B9761552-7BF9-4517-9003-C5014BC66425}" type="presParOf" srcId="{D0905D6E-B033-43E4-9247-5AC743341FAF}" destId="{9C7BF94B-76D1-4CE0-BF81-821F8D3476B8}" srcOrd="4" destOrd="0" presId="urn:microsoft.com/office/officeart/2005/8/layout/hList7"/>
    <dgm:cxn modelId="{4100109C-C6F3-4E31-8014-FEDE24C8415F}" type="presParOf" srcId="{9C7BF94B-76D1-4CE0-BF81-821F8D3476B8}" destId="{51C5E988-5F62-4682-9D85-AF6E9BA224D4}" srcOrd="0" destOrd="0" presId="urn:microsoft.com/office/officeart/2005/8/layout/hList7"/>
    <dgm:cxn modelId="{30A571F7-891A-43AF-A3DF-4FDBBC66BAA9}" type="presParOf" srcId="{9C7BF94B-76D1-4CE0-BF81-821F8D3476B8}" destId="{D8702329-48E5-4067-B0E9-65567D5084C7}" srcOrd="1" destOrd="0" presId="urn:microsoft.com/office/officeart/2005/8/layout/hList7"/>
    <dgm:cxn modelId="{797DEBF1-A3C2-4B8A-9381-F38FA004C2A1}" type="presParOf" srcId="{9C7BF94B-76D1-4CE0-BF81-821F8D3476B8}" destId="{85232BF3-F1A9-4691-8F5A-80577FE615E2}" srcOrd="2" destOrd="0" presId="urn:microsoft.com/office/officeart/2005/8/layout/hList7"/>
    <dgm:cxn modelId="{FEA1FDB6-471D-4962-B26A-58AF866DB4D9}" type="presParOf" srcId="{9C7BF94B-76D1-4CE0-BF81-821F8D3476B8}" destId="{9BA43CC1-6448-4B7B-B340-8FDDC202A1AD}" srcOrd="3" destOrd="0" presId="urn:microsoft.com/office/officeart/2005/8/layout/hList7"/>
    <dgm:cxn modelId="{3CE1F0AA-35B5-4AD9-A082-5AE16C79A743}" type="presParOf" srcId="{D0905D6E-B033-43E4-9247-5AC743341FAF}" destId="{8B56F5E9-0172-485B-9F31-2DB0E1C9631A}" srcOrd="5" destOrd="0" presId="urn:microsoft.com/office/officeart/2005/8/layout/hList7"/>
    <dgm:cxn modelId="{7B6ADCC1-D334-4388-B18F-F2F1607BED0A}" type="presParOf" srcId="{D0905D6E-B033-43E4-9247-5AC743341FAF}" destId="{D030F1DB-7346-48D7-A42C-0FB9DC62C39A}" srcOrd="6" destOrd="0" presId="urn:microsoft.com/office/officeart/2005/8/layout/hList7"/>
    <dgm:cxn modelId="{CAED6308-CBE2-4441-B188-EFF40A1EFF27}" type="presParOf" srcId="{D030F1DB-7346-48D7-A42C-0FB9DC62C39A}" destId="{7FB8AFBB-B8AB-40AD-A0F8-845DD496E018}" srcOrd="0" destOrd="0" presId="urn:microsoft.com/office/officeart/2005/8/layout/hList7"/>
    <dgm:cxn modelId="{C690F7E3-BE55-4AA1-A414-3A01EEF09BD0}" type="presParOf" srcId="{D030F1DB-7346-48D7-A42C-0FB9DC62C39A}" destId="{03DF0E0A-6BCB-4C5C-A188-7D14D520E63F}" srcOrd="1" destOrd="0" presId="urn:microsoft.com/office/officeart/2005/8/layout/hList7"/>
    <dgm:cxn modelId="{B4DED891-735C-4529-AE86-5579CF5A8986}" type="presParOf" srcId="{D030F1DB-7346-48D7-A42C-0FB9DC62C39A}" destId="{FB64B77F-2D0B-417A-956D-EA4C7D22E439}" srcOrd="2" destOrd="0" presId="urn:microsoft.com/office/officeart/2005/8/layout/hList7"/>
    <dgm:cxn modelId="{6D6ABDE7-DC6D-4194-8162-14F462F88C1B}" type="presParOf" srcId="{D030F1DB-7346-48D7-A42C-0FB9DC62C39A}" destId="{02A0BCA9-385F-47CD-8834-7196B16E431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會員註冊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 sz="1600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 sz="1600"/>
        </a:p>
      </dgm:t>
    </dgm:pt>
    <dgm:pt modelId="{17A44FBB-28F9-43B1-A892-731224634A42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搜尋店家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2F0C277D-2F7C-4608-8080-9DC7F088BCA0}" type="parTrans" cxnId="{9D7DAE03-83E4-41AA-9714-EAA90A7F37EF}">
      <dgm:prSet/>
      <dgm:spPr/>
      <dgm:t>
        <a:bodyPr/>
        <a:lstStyle/>
        <a:p>
          <a:endParaRPr lang="zh-TW" altLang="en-US" sz="1600"/>
        </a:p>
      </dgm:t>
    </dgm:pt>
    <dgm:pt modelId="{39676BAB-6F01-45DF-BB3A-7955564B8DCF}" type="sibTrans" cxnId="{9D7DAE03-83E4-41AA-9714-EAA90A7F37EF}">
      <dgm:prSet/>
      <dgm:spPr/>
      <dgm:t>
        <a:bodyPr/>
        <a:lstStyle/>
        <a:p>
          <a:endParaRPr lang="zh-TW" altLang="en-US" sz="1600"/>
        </a:p>
      </dgm:t>
    </dgm:pt>
    <dgm:pt modelId="{6E7AF527-1F0C-4999-B83D-35F1523E616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瀏覽店家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E0A9367A-E79D-4C42-B618-A00EE8245E2B}" type="parTrans" cxnId="{16432BEA-191B-4145-A4E2-D4C63348F56D}">
      <dgm:prSet/>
      <dgm:spPr/>
      <dgm:t>
        <a:bodyPr/>
        <a:lstStyle/>
        <a:p>
          <a:endParaRPr lang="zh-TW" altLang="en-US" sz="1600"/>
        </a:p>
      </dgm:t>
    </dgm:pt>
    <dgm:pt modelId="{7F6155A1-11CA-43EC-BA96-067D9769B7C4}" type="sibTrans" cxnId="{16432BEA-191B-4145-A4E2-D4C63348F56D}">
      <dgm:prSet/>
      <dgm:spPr/>
      <dgm:t>
        <a:bodyPr/>
        <a:lstStyle/>
        <a:p>
          <a:endParaRPr lang="zh-TW" altLang="en-US" sz="1600"/>
        </a:p>
      </dgm:t>
    </dgm:pt>
    <dgm:pt modelId="{C84986E6-322D-4716-9AF9-28488871708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餐點加入便當盒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B839A862-0CEB-41B7-AB27-356AB60BC1F4}" type="parTrans" cxnId="{2E2A05C1-1291-46C6-938E-71D9524D95B3}">
      <dgm:prSet/>
      <dgm:spPr/>
      <dgm:t>
        <a:bodyPr/>
        <a:lstStyle/>
        <a:p>
          <a:endParaRPr lang="zh-TW" altLang="en-US" sz="1600"/>
        </a:p>
      </dgm:t>
    </dgm:pt>
    <dgm:pt modelId="{C6171DD2-04AB-4592-92BC-A3C6C57E9A7C}" type="sibTrans" cxnId="{2E2A05C1-1291-46C6-938E-71D9524D95B3}">
      <dgm:prSet/>
      <dgm:spPr/>
      <dgm:t>
        <a:bodyPr/>
        <a:lstStyle/>
        <a:p>
          <a:endParaRPr lang="zh-TW" altLang="en-US" sz="1600"/>
        </a:p>
      </dgm:t>
    </dgm:pt>
    <dgm:pt modelId="{8E99ECFF-3FD2-427D-9354-95E771E9981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訂單成立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FB7F730D-22B4-42C1-921B-993730DC0A4A}" type="parTrans" cxnId="{AEFB5EA0-0BF1-479A-BC9A-0EEE3D4BCBC1}">
      <dgm:prSet/>
      <dgm:spPr/>
      <dgm:t>
        <a:bodyPr/>
        <a:lstStyle/>
        <a:p>
          <a:endParaRPr lang="zh-TW" altLang="en-US" sz="1600"/>
        </a:p>
      </dgm:t>
    </dgm:pt>
    <dgm:pt modelId="{FAF46234-7210-40E8-850A-44E322956023}" type="sibTrans" cxnId="{AEFB5EA0-0BF1-479A-BC9A-0EEE3D4BCBC1}">
      <dgm:prSet/>
      <dgm:spPr/>
      <dgm:t>
        <a:bodyPr/>
        <a:lstStyle/>
        <a:p>
          <a:endParaRPr lang="zh-TW" altLang="en-US" sz="1600"/>
        </a:p>
      </dgm:t>
    </dgm:pt>
    <dgm:pt modelId="{8915600F-74CF-4B79-8685-764659396F40}">
      <dgm:prSet custT="1"/>
      <dgm:spPr>
        <a:solidFill>
          <a:schemeClr val="accent2">
            <a:hueOff val="0"/>
            <a:satOff val="0"/>
            <a:lumOff val="0"/>
            <a:tint val="66000"/>
            <a:satMod val="160000"/>
          </a:schemeClr>
        </a:solidFill>
      </dgm:spPr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店家確認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F96D5B0-ABEE-4AD6-87A3-CC29D2B408CD}" type="parTrans" cxnId="{0783C8A8-A75E-438E-936B-ECEA560226F2}">
      <dgm:prSet/>
      <dgm:spPr/>
      <dgm:t>
        <a:bodyPr/>
        <a:lstStyle/>
        <a:p>
          <a:endParaRPr lang="zh-TW" altLang="en-US" sz="1600"/>
        </a:p>
      </dgm:t>
    </dgm:pt>
    <dgm:pt modelId="{6A258617-FB1F-4027-82E4-2E2A92AEED67}" type="sibTrans" cxnId="{0783C8A8-A75E-438E-936B-ECEA560226F2}">
      <dgm:prSet/>
      <dgm:spPr/>
      <dgm:t>
        <a:bodyPr/>
        <a:lstStyle/>
        <a:p>
          <a:endParaRPr lang="zh-TW" altLang="en-US" sz="1600"/>
        </a:p>
      </dgm:t>
    </dgm:pt>
    <dgm:pt modelId="{A33A1B13-60C4-47BD-942E-029303219A9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瀏覽美食日記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1B3525BA-3E22-486D-B692-29AF5F8E48BB}" type="parTrans" cxnId="{090DFF2E-FFB7-4B5A-B9D2-C876BB60F77E}">
      <dgm:prSet/>
      <dgm:spPr/>
      <dgm:t>
        <a:bodyPr/>
        <a:lstStyle/>
        <a:p>
          <a:endParaRPr lang="zh-TW" altLang="en-US" sz="1600"/>
        </a:p>
      </dgm:t>
    </dgm:pt>
    <dgm:pt modelId="{96E78E4D-9CF1-4336-8F29-02502AD06E17}" type="sibTrans" cxnId="{090DFF2E-FFB7-4B5A-B9D2-C876BB60F77E}">
      <dgm:prSet/>
      <dgm:spPr/>
      <dgm:t>
        <a:bodyPr/>
        <a:lstStyle/>
        <a:p>
          <a:endParaRPr lang="zh-TW" altLang="en-US" sz="1600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7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  <dgm:t>
        <a:bodyPr/>
        <a:lstStyle/>
        <a:p>
          <a:endParaRPr lang="zh-TW" altLang="en-US"/>
        </a:p>
      </dgm:t>
    </dgm:pt>
    <dgm:pt modelId="{D659D950-4B53-4699-B8C1-467E32DBF506}" type="pres">
      <dgm:prSet presAssocID="{17A44FBB-28F9-43B1-A892-731224634A42}" presName="parTxOnly" presStyleLbl="node1" presStyleIdx="1" presStyleCnt="7" custLinFactY="-100000" custLinFactNeighborX="-12875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60816-78A3-4186-A3C2-98773952386D}" type="pres">
      <dgm:prSet presAssocID="{39676BAB-6F01-45DF-BB3A-7955564B8DCF}" presName="parTxOnlySpace" presStyleCnt="0"/>
      <dgm:spPr/>
      <dgm:t>
        <a:bodyPr/>
        <a:lstStyle/>
        <a:p>
          <a:endParaRPr lang="zh-TW" altLang="en-US"/>
        </a:p>
      </dgm:t>
    </dgm:pt>
    <dgm:pt modelId="{09F3F8A2-F6C6-4607-ADD0-8EC89D11B818}" type="pres">
      <dgm:prSet presAssocID="{6E7AF527-1F0C-4999-B83D-35F1523E6167}" presName="parTxOnly" presStyleLbl="node1" presStyleIdx="2" presStyleCnt="7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29C188-6570-435A-8595-609F027E816D}" type="pres">
      <dgm:prSet presAssocID="{7F6155A1-11CA-43EC-BA96-067D9769B7C4}" presName="parTxOnlySpace" presStyleCnt="0"/>
      <dgm:spPr/>
      <dgm:t>
        <a:bodyPr/>
        <a:lstStyle/>
        <a:p>
          <a:endParaRPr lang="zh-TW" altLang="en-US"/>
        </a:p>
      </dgm:t>
    </dgm:pt>
    <dgm:pt modelId="{64FC0183-B06E-4D5F-B9C4-E840020CE9B0}" type="pres">
      <dgm:prSet presAssocID="{C84986E6-322D-4716-9AF9-284888717088}" presName="parTxOnly" presStyleLbl="node1" presStyleIdx="3" presStyleCnt="7" custLinFactX="83845" custLinFactNeighborX="100000" custLinFactNeighborY="-6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52AF69-466D-43C7-8109-5BA4D18FA848}" type="pres">
      <dgm:prSet presAssocID="{C6171DD2-04AB-4592-92BC-A3C6C57E9A7C}" presName="parTxOnlySpace" presStyleCnt="0"/>
      <dgm:spPr/>
      <dgm:t>
        <a:bodyPr/>
        <a:lstStyle/>
        <a:p>
          <a:endParaRPr lang="zh-TW" altLang="en-US"/>
        </a:p>
      </dgm:t>
    </dgm:pt>
    <dgm:pt modelId="{ADCE4D88-BCB9-4F38-A06D-5622C6E8B80C}" type="pres">
      <dgm:prSet presAssocID="{8E99ECFF-3FD2-427D-9354-95E771E99811}" presName="parTxOnly" presStyleLbl="node1" presStyleIdx="4" presStyleCnt="7" custLinFactX="174805" custLinFactNeighborX="200000" custLinFactNeighborY="-2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FC8B7-B491-4995-89F4-CEE944C44FD4}" type="pres">
      <dgm:prSet presAssocID="{FAF46234-7210-40E8-850A-44E322956023}" presName="parTxOnlySpace" presStyleCnt="0"/>
      <dgm:spPr/>
      <dgm:t>
        <a:bodyPr/>
        <a:lstStyle/>
        <a:p>
          <a:endParaRPr lang="zh-TW" altLang="en-US"/>
        </a:p>
      </dgm:t>
    </dgm:pt>
    <dgm:pt modelId="{BA20D271-E0DB-4875-A5E5-C027ED736AC4}" type="pres">
      <dgm:prSet presAssocID="{8915600F-74CF-4B79-8685-764659396F40}" presName="parTxOnly" presStyleLbl="node1" presStyleIdx="5" presStyleCnt="7" custScaleX="112046" custLinFactNeighborX="16006" custLinFactNeighborY="-41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1E83A3-179A-4072-B1E1-3FF9C015EC8B}" type="pres">
      <dgm:prSet presAssocID="{6A258617-FB1F-4027-82E4-2E2A92AEED67}" presName="parTxOnlySpace" presStyleCnt="0"/>
      <dgm:spPr/>
    </dgm:pt>
    <dgm:pt modelId="{21652E62-DBE5-4C05-A70F-A74A187420A2}" type="pres">
      <dgm:prSet presAssocID="{A33A1B13-60C4-47BD-942E-029303219A93}" presName="parTxOnly" presStyleLbl="node1" presStyleIdx="6" presStyleCnt="7" custLinFactX="-251204" custLinFactNeighborX="-300000" custLinFactNeighborY="-6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FB39BE8-6544-44B1-8205-63B628F3F160}" type="presOf" srcId="{03C2112B-73F3-4D73-B42A-6D94320E979A}" destId="{90C9BFA0-690A-4D10-AF26-1DFAB2CF56CD}" srcOrd="0" destOrd="0" presId="urn:microsoft.com/office/officeart/2005/8/layout/chevron1"/>
    <dgm:cxn modelId="{9D0F2649-0306-4EF2-A009-8C5327CD26A9}" type="presOf" srcId="{C84986E6-322D-4716-9AF9-284888717088}" destId="{64FC0183-B06E-4D5F-B9C4-E840020CE9B0}" srcOrd="0" destOrd="0" presId="urn:microsoft.com/office/officeart/2005/8/layout/chevron1"/>
    <dgm:cxn modelId="{C93CC9BA-9767-4A84-85F3-F26DBC66C424}" type="presOf" srcId="{6E7AF527-1F0C-4999-B83D-35F1523E6167}" destId="{09F3F8A2-F6C6-4607-ADD0-8EC89D11B818}" srcOrd="0" destOrd="0" presId="urn:microsoft.com/office/officeart/2005/8/layout/chevron1"/>
    <dgm:cxn modelId="{F574A1EB-5691-42E9-9581-DD58C80F4D80}" type="presOf" srcId="{17A44FBB-28F9-43B1-A892-731224634A42}" destId="{D659D950-4B53-4699-B8C1-467E32DBF506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AEFB5EA0-0BF1-479A-BC9A-0EEE3D4BCBC1}" srcId="{79FE7BC9-31E8-462C-B6AA-952CCFF278AF}" destId="{8E99ECFF-3FD2-427D-9354-95E771E99811}" srcOrd="4" destOrd="0" parTransId="{FB7F730D-22B4-42C1-921B-993730DC0A4A}" sibTransId="{FAF46234-7210-40E8-850A-44E322956023}"/>
    <dgm:cxn modelId="{9D7DAE03-83E4-41AA-9714-EAA90A7F37EF}" srcId="{79FE7BC9-31E8-462C-B6AA-952CCFF278AF}" destId="{17A44FBB-28F9-43B1-A892-731224634A42}" srcOrd="1" destOrd="0" parTransId="{2F0C277D-2F7C-4608-8080-9DC7F088BCA0}" sibTransId="{39676BAB-6F01-45DF-BB3A-7955564B8DCF}"/>
    <dgm:cxn modelId="{92E774EE-F28C-457F-BCBB-D8E13026288F}" type="presOf" srcId="{79FE7BC9-31E8-462C-B6AA-952CCFF278AF}" destId="{21772D1C-A7D4-40C5-BA6C-699657108043}" srcOrd="0" destOrd="0" presId="urn:microsoft.com/office/officeart/2005/8/layout/chevron1"/>
    <dgm:cxn modelId="{0783C8A8-A75E-438E-936B-ECEA560226F2}" srcId="{79FE7BC9-31E8-462C-B6AA-952CCFF278AF}" destId="{8915600F-74CF-4B79-8685-764659396F40}" srcOrd="5" destOrd="0" parTransId="{2F96D5B0-ABEE-4AD6-87A3-CC29D2B408CD}" sibTransId="{6A258617-FB1F-4027-82E4-2E2A92AEED67}"/>
    <dgm:cxn modelId="{E56E279E-F187-4351-AFD5-2E627A4C7710}" type="presOf" srcId="{8915600F-74CF-4B79-8685-764659396F40}" destId="{BA20D271-E0DB-4875-A5E5-C027ED736AC4}" srcOrd="0" destOrd="0" presId="urn:microsoft.com/office/officeart/2005/8/layout/chevron1"/>
    <dgm:cxn modelId="{16432BEA-191B-4145-A4E2-D4C63348F56D}" srcId="{79FE7BC9-31E8-462C-B6AA-952CCFF278AF}" destId="{6E7AF527-1F0C-4999-B83D-35F1523E6167}" srcOrd="2" destOrd="0" parTransId="{E0A9367A-E79D-4C42-B618-A00EE8245E2B}" sibTransId="{7F6155A1-11CA-43EC-BA96-067D9769B7C4}"/>
    <dgm:cxn modelId="{2E2A05C1-1291-46C6-938E-71D9524D95B3}" srcId="{79FE7BC9-31E8-462C-B6AA-952CCFF278AF}" destId="{C84986E6-322D-4716-9AF9-284888717088}" srcOrd="3" destOrd="0" parTransId="{B839A862-0CEB-41B7-AB27-356AB60BC1F4}" sibTransId="{C6171DD2-04AB-4592-92BC-A3C6C57E9A7C}"/>
    <dgm:cxn modelId="{090DFF2E-FFB7-4B5A-B9D2-C876BB60F77E}" srcId="{79FE7BC9-31E8-462C-B6AA-952CCFF278AF}" destId="{A33A1B13-60C4-47BD-942E-029303219A93}" srcOrd="6" destOrd="0" parTransId="{1B3525BA-3E22-486D-B692-29AF5F8E48BB}" sibTransId="{96E78E4D-9CF1-4336-8F29-02502AD06E17}"/>
    <dgm:cxn modelId="{AFD57704-D0F0-4348-89B1-53F7D179B812}" type="presOf" srcId="{8E99ECFF-3FD2-427D-9354-95E771E99811}" destId="{ADCE4D88-BCB9-4F38-A06D-5622C6E8B80C}" srcOrd="0" destOrd="0" presId="urn:microsoft.com/office/officeart/2005/8/layout/chevron1"/>
    <dgm:cxn modelId="{6FABEEC9-C436-429F-B190-48F8865F1865}" type="presOf" srcId="{A33A1B13-60C4-47BD-942E-029303219A93}" destId="{21652E62-DBE5-4C05-A70F-A74A187420A2}" srcOrd="0" destOrd="0" presId="urn:microsoft.com/office/officeart/2005/8/layout/chevron1"/>
    <dgm:cxn modelId="{E89040C8-0692-459F-AFDA-D635BF67A147}" type="presParOf" srcId="{21772D1C-A7D4-40C5-BA6C-699657108043}" destId="{90C9BFA0-690A-4D10-AF26-1DFAB2CF56CD}" srcOrd="0" destOrd="0" presId="urn:microsoft.com/office/officeart/2005/8/layout/chevron1"/>
    <dgm:cxn modelId="{8DF46447-D160-4DA8-8792-3F290412C784}" type="presParOf" srcId="{21772D1C-A7D4-40C5-BA6C-699657108043}" destId="{5F04D11A-BBAB-417F-B32B-BDAF201D13FD}" srcOrd="1" destOrd="0" presId="urn:microsoft.com/office/officeart/2005/8/layout/chevron1"/>
    <dgm:cxn modelId="{EED90507-8869-4B0B-B2A7-DB981773DA62}" type="presParOf" srcId="{21772D1C-A7D4-40C5-BA6C-699657108043}" destId="{D659D950-4B53-4699-B8C1-467E32DBF506}" srcOrd="2" destOrd="0" presId="urn:microsoft.com/office/officeart/2005/8/layout/chevron1"/>
    <dgm:cxn modelId="{0E4F4945-031A-49B5-A9FF-C06BA36ADA8D}" type="presParOf" srcId="{21772D1C-A7D4-40C5-BA6C-699657108043}" destId="{5FE60816-78A3-4186-A3C2-98773952386D}" srcOrd="3" destOrd="0" presId="urn:microsoft.com/office/officeart/2005/8/layout/chevron1"/>
    <dgm:cxn modelId="{DD95DF44-587B-4C78-91F1-3DB1AA2D8AED}" type="presParOf" srcId="{21772D1C-A7D4-40C5-BA6C-699657108043}" destId="{09F3F8A2-F6C6-4607-ADD0-8EC89D11B818}" srcOrd="4" destOrd="0" presId="urn:microsoft.com/office/officeart/2005/8/layout/chevron1"/>
    <dgm:cxn modelId="{F93A17A3-B33D-484C-B4CF-521E949C6F0B}" type="presParOf" srcId="{21772D1C-A7D4-40C5-BA6C-699657108043}" destId="{0829C188-6570-435A-8595-609F027E816D}" srcOrd="5" destOrd="0" presId="urn:microsoft.com/office/officeart/2005/8/layout/chevron1"/>
    <dgm:cxn modelId="{2FAA9CBD-B717-461C-BC3F-8C7B95CDF34E}" type="presParOf" srcId="{21772D1C-A7D4-40C5-BA6C-699657108043}" destId="{64FC0183-B06E-4D5F-B9C4-E840020CE9B0}" srcOrd="6" destOrd="0" presId="urn:microsoft.com/office/officeart/2005/8/layout/chevron1"/>
    <dgm:cxn modelId="{ED476D2C-7B5B-4EBC-BBEE-6EAACFCB2E3F}" type="presParOf" srcId="{21772D1C-A7D4-40C5-BA6C-699657108043}" destId="{C352AF69-466D-43C7-8109-5BA4D18FA848}" srcOrd="7" destOrd="0" presId="urn:microsoft.com/office/officeart/2005/8/layout/chevron1"/>
    <dgm:cxn modelId="{540B6AC0-B239-4938-9A21-154925945BD5}" type="presParOf" srcId="{21772D1C-A7D4-40C5-BA6C-699657108043}" destId="{ADCE4D88-BCB9-4F38-A06D-5622C6E8B80C}" srcOrd="8" destOrd="0" presId="urn:microsoft.com/office/officeart/2005/8/layout/chevron1"/>
    <dgm:cxn modelId="{F0DDD35F-2693-45DD-8A2E-88F1978FA6B4}" type="presParOf" srcId="{21772D1C-A7D4-40C5-BA6C-699657108043}" destId="{703FC8B7-B491-4995-89F4-CEE944C44FD4}" srcOrd="9" destOrd="0" presId="urn:microsoft.com/office/officeart/2005/8/layout/chevron1"/>
    <dgm:cxn modelId="{F47B17F9-1D76-4865-82DE-AF07FA5BE609}" type="presParOf" srcId="{21772D1C-A7D4-40C5-BA6C-699657108043}" destId="{BA20D271-E0DB-4875-A5E5-C027ED736AC4}" srcOrd="10" destOrd="0" presId="urn:microsoft.com/office/officeart/2005/8/layout/chevron1"/>
    <dgm:cxn modelId="{03310B33-5F91-4599-B163-7657B6B52931}" type="presParOf" srcId="{21772D1C-A7D4-40C5-BA6C-699657108043}" destId="{3C1E83A3-179A-4072-B1E1-3FF9C015EC8B}" srcOrd="11" destOrd="0" presId="urn:microsoft.com/office/officeart/2005/8/layout/chevron1"/>
    <dgm:cxn modelId="{FA26E947-F54A-4832-8A04-4CE46CE5272E}" type="presParOf" srcId="{21772D1C-A7D4-40C5-BA6C-699657108043}" destId="{21652E62-DBE5-4C05-A70F-A74A187420A2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4DDDE552-55F9-4B95-8D52-855586053D3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檢舉店家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6E7AF527-1F0C-4999-B83D-35F1523E616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次數達</a:t>
          </a:r>
          <a:r>
            <a:rPr lang="en-US" altLang="zh-TW" sz="1600" b="1" dirty="0" smtClean="0">
              <a:latin typeface="微軟正黑體" pitchFamily="34" charset="-120"/>
              <a:ea typeface="微軟正黑體" pitchFamily="34" charset="-120"/>
            </a:rPr>
            <a:t>3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次即下架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F6155A1-11CA-43EC-BA96-067D9769B7C4}" type="sib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E0A9367A-E79D-4C42-B618-A00EE8245E2B}" type="par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AAE1CB45-87F8-4AE8-9F25-EE5127BF4AD2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審核通過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BBCB98EC-B09E-4A59-B229-F12D2315C884}" type="parTrans" cxnId="{8953D9BD-56E5-42E7-887B-30F6D875C148}">
      <dgm:prSet/>
      <dgm:spPr/>
      <dgm:t>
        <a:bodyPr/>
        <a:lstStyle/>
        <a:p>
          <a:endParaRPr lang="zh-TW" altLang="en-US"/>
        </a:p>
      </dgm:t>
    </dgm:pt>
    <dgm:pt modelId="{8D595DE9-D7AA-45A4-86E0-B05F3EE6DE93}" type="sibTrans" cxnId="{8953D9BD-56E5-42E7-887B-30F6D875C148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8B82D9E-8891-41E9-9D33-0D56EE828BE0}" type="pres">
      <dgm:prSet presAssocID="{4DDDE552-55F9-4B95-8D52-855586053D3F}" presName="parTxOnly" presStyleLbl="node1" presStyleIdx="0" presStyleCnt="3" custScaleX="29392" custLinFactX="-2016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CC1F4A-AAE9-4BC8-8E1B-962A04022CBC}" type="pres">
      <dgm:prSet presAssocID="{3E342F04-99E1-44E5-99C5-51E744D42F01}" presName="parTxOnlySpace" presStyleCnt="0"/>
      <dgm:spPr/>
      <dgm:t>
        <a:bodyPr/>
        <a:lstStyle/>
        <a:p>
          <a:endParaRPr lang="zh-TW" altLang="en-US"/>
        </a:p>
      </dgm:t>
    </dgm:pt>
    <dgm:pt modelId="{09F3F8A2-F6C6-4607-ADD0-8EC89D11B818}" type="pres">
      <dgm:prSet presAssocID="{6E7AF527-1F0C-4999-B83D-35F1523E6167}" presName="parTxOnly" presStyleLbl="node1" presStyleIdx="1" presStyleCnt="3" custScaleX="40131" custLinFactX="1253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675545-9033-42C8-8017-5AA11DC411B8}" type="pres">
      <dgm:prSet presAssocID="{7F6155A1-11CA-43EC-BA96-067D9769B7C4}" presName="parTxOnlySpace" presStyleCnt="0"/>
      <dgm:spPr/>
    </dgm:pt>
    <dgm:pt modelId="{8F7A6ACE-9C5B-49D3-81C4-3732D72D6EFB}" type="pres">
      <dgm:prSet presAssocID="{AAE1CB45-87F8-4AE8-9F25-EE5127BF4AD2}" presName="parTxOnly" presStyleLbl="node1" presStyleIdx="2" presStyleCnt="3" custScaleX="28089" custLinFactX="-23471" custLinFactNeighborX="-100000" custLinFactNeighborY="-1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953D9BD-56E5-42E7-887B-30F6D875C148}" srcId="{79FE7BC9-31E8-462C-B6AA-952CCFF278AF}" destId="{AAE1CB45-87F8-4AE8-9F25-EE5127BF4AD2}" srcOrd="2" destOrd="0" parTransId="{BBCB98EC-B09E-4A59-B229-F12D2315C884}" sibTransId="{8D595DE9-D7AA-45A4-86E0-B05F3EE6DE93}"/>
    <dgm:cxn modelId="{EFEA99D8-E57B-4C6C-AB38-30A3416C7839}" type="presOf" srcId="{AAE1CB45-87F8-4AE8-9F25-EE5127BF4AD2}" destId="{8F7A6ACE-9C5B-49D3-81C4-3732D72D6EFB}" srcOrd="0" destOrd="0" presId="urn:microsoft.com/office/officeart/2005/8/layout/chevron1"/>
    <dgm:cxn modelId="{16432BEA-191B-4145-A4E2-D4C63348F56D}" srcId="{79FE7BC9-31E8-462C-B6AA-952CCFF278AF}" destId="{6E7AF527-1F0C-4999-B83D-35F1523E6167}" srcOrd="1" destOrd="0" parTransId="{E0A9367A-E79D-4C42-B618-A00EE8245E2B}" sibTransId="{7F6155A1-11CA-43EC-BA96-067D9769B7C4}"/>
    <dgm:cxn modelId="{505421F5-5177-4DEF-9136-468A3B16A1C1}" type="presOf" srcId="{4DDDE552-55F9-4B95-8D52-855586053D3F}" destId="{08B82D9E-8891-41E9-9D33-0D56EE828BE0}" srcOrd="0" destOrd="0" presId="urn:microsoft.com/office/officeart/2005/8/layout/chevron1"/>
    <dgm:cxn modelId="{FFDE2BB0-8BFF-4A28-89AB-DAC07D3B7D58}" type="presOf" srcId="{79FE7BC9-31E8-462C-B6AA-952CCFF278AF}" destId="{21772D1C-A7D4-40C5-BA6C-699657108043}" srcOrd="0" destOrd="0" presId="urn:microsoft.com/office/officeart/2005/8/layout/chevron1"/>
    <dgm:cxn modelId="{376C565A-CB85-4775-BDDE-85AA1F2F5E8F}" srcId="{79FE7BC9-31E8-462C-B6AA-952CCFF278AF}" destId="{4DDDE552-55F9-4B95-8D52-855586053D3F}" srcOrd="0" destOrd="0" parTransId="{86589F57-FF80-4326-AA8D-EE24A80538D1}" sibTransId="{3E342F04-99E1-44E5-99C5-51E744D42F01}"/>
    <dgm:cxn modelId="{FFE4088A-FE70-478F-A553-F56713ECE1FB}" type="presOf" srcId="{6E7AF527-1F0C-4999-B83D-35F1523E6167}" destId="{09F3F8A2-F6C6-4607-ADD0-8EC89D11B818}" srcOrd="0" destOrd="0" presId="urn:microsoft.com/office/officeart/2005/8/layout/chevron1"/>
    <dgm:cxn modelId="{64A7EECB-70E2-4457-8A12-7A703E1751F2}" type="presParOf" srcId="{21772D1C-A7D4-40C5-BA6C-699657108043}" destId="{08B82D9E-8891-41E9-9D33-0D56EE828BE0}" srcOrd="0" destOrd="0" presId="urn:microsoft.com/office/officeart/2005/8/layout/chevron1"/>
    <dgm:cxn modelId="{FDEFA6A5-0EB7-4CF7-81B0-DA7CD9F8BADE}" type="presParOf" srcId="{21772D1C-A7D4-40C5-BA6C-699657108043}" destId="{B4CC1F4A-AAE9-4BC8-8E1B-962A04022CBC}" srcOrd="1" destOrd="0" presId="urn:microsoft.com/office/officeart/2005/8/layout/chevron1"/>
    <dgm:cxn modelId="{91D7B22D-3FA9-467E-ACE1-4BF4D4CBBE95}" type="presParOf" srcId="{21772D1C-A7D4-40C5-BA6C-699657108043}" destId="{09F3F8A2-F6C6-4607-ADD0-8EC89D11B818}" srcOrd="2" destOrd="0" presId="urn:microsoft.com/office/officeart/2005/8/layout/chevron1"/>
    <dgm:cxn modelId="{B081E659-77BF-4453-8B8A-C3878DFDCB48}" type="presParOf" srcId="{21772D1C-A7D4-40C5-BA6C-699657108043}" destId="{1A675545-9033-42C8-8017-5AA11DC411B8}" srcOrd="3" destOrd="0" presId="urn:microsoft.com/office/officeart/2005/8/layout/chevron1"/>
    <dgm:cxn modelId="{14099775-91A7-47D8-B6B0-F02A0C910A99}" type="presParOf" srcId="{21772D1C-A7D4-40C5-BA6C-699657108043}" destId="{8F7A6ACE-9C5B-49D3-81C4-3732D72D6EF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17A44FBB-28F9-43B1-A892-731224634A42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審核通過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2F0C277D-2F7C-4608-8080-9DC7F088BCA0}" type="parTrans" cxnId="{9D7DAE03-83E4-41AA-9714-EAA90A7F37E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39676BAB-6F01-45DF-BB3A-7955564B8DCF}" type="sibTrans" cxnId="{9D7DAE03-83E4-41AA-9714-EAA90A7F37E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6E7AF527-1F0C-4999-B83D-35F1523E616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500" b="1" dirty="0" smtClean="0">
              <a:latin typeface="微軟正黑體" pitchFamily="34" charset="-120"/>
              <a:ea typeface="微軟正黑體" pitchFamily="34" charset="-120"/>
            </a:rPr>
            <a:t>隱藏日記及會員違規次數加</a:t>
          </a:r>
          <a:r>
            <a:rPr lang="en-US" altLang="zh-TW" sz="1500" b="1" dirty="0" smtClean="0">
              <a:latin typeface="微軟正黑體" pitchFamily="34" charset="-120"/>
              <a:ea typeface="微軟正黑體" pitchFamily="34" charset="-120"/>
            </a:rPr>
            <a:t>1</a:t>
          </a:r>
          <a:endParaRPr lang="zh-TW" altLang="en-US" sz="1500" b="1" dirty="0">
            <a:latin typeface="微軟正黑體" pitchFamily="34" charset="-120"/>
            <a:ea typeface="微軟正黑體" pitchFamily="34" charset="-120"/>
          </a:endParaRPr>
        </a:p>
      </dgm:t>
    </dgm:pt>
    <dgm:pt modelId="{E0A9367A-E79D-4C42-B618-A00EE8245E2B}" type="par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7F6155A1-11CA-43EC-BA96-067D9769B7C4}" type="sibTrans" cxnId="{16432BEA-191B-4145-A4E2-D4C63348F56D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02EFE5AC-3165-48CE-BE2E-744ABC3A356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檢舉日記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0316BAD-68CB-4C96-85CF-793E2A30FEF9}" type="parTrans" cxnId="{3B20E627-A37D-4525-AA7D-187D3885ADF2}">
      <dgm:prSet/>
      <dgm:spPr/>
      <dgm:t>
        <a:bodyPr/>
        <a:lstStyle/>
        <a:p>
          <a:endParaRPr lang="zh-TW" altLang="en-US"/>
        </a:p>
      </dgm:t>
    </dgm:pt>
    <dgm:pt modelId="{E221080E-2230-464C-B1D8-20CAF42AD894}" type="sibTrans" cxnId="{3B20E627-A37D-4525-AA7D-187D3885ADF2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6555EBE-49D3-4653-9164-143FB046F1DD}" type="pres">
      <dgm:prSet presAssocID="{02EFE5AC-3165-48CE-BE2E-744ABC3A356A}" presName="parTxOnly" presStyleLbl="node1" presStyleIdx="0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8CE2CD-B4ED-4CCE-BF63-624BCA231AF3}" type="pres">
      <dgm:prSet presAssocID="{E221080E-2230-464C-B1D8-20CAF42AD894}" presName="parTxOnlySpace" presStyleCnt="0"/>
      <dgm:spPr/>
    </dgm:pt>
    <dgm:pt modelId="{D659D950-4B53-4699-B8C1-467E32DBF506}" type="pres">
      <dgm:prSet presAssocID="{17A44FBB-28F9-43B1-A892-731224634A42}" presName="parTxOnly" presStyleLbl="node1" presStyleIdx="1" presStyleCnt="3" custLinFactY="-100000" custLinFactNeighborX="-12875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60816-78A3-4186-A3C2-98773952386D}" type="pres">
      <dgm:prSet presAssocID="{39676BAB-6F01-45DF-BB3A-7955564B8DCF}" presName="parTxOnlySpace" presStyleCnt="0"/>
      <dgm:spPr/>
      <dgm:t>
        <a:bodyPr/>
        <a:lstStyle/>
        <a:p>
          <a:endParaRPr lang="zh-TW" altLang="en-US"/>
        </a:p>
      </dgm:t>
    </dgm:pt>
    <dgm:pt modelId="{09F3F8A2-F6C6-4607-ADD0-8EC89D11B818}" type="pres">
      <dgm:prSet presAssocID="{6E7AF527-1F0C-4999-B83D-35F1523E6167}" presName="parTxOnly" presStyleLbl="node1" presStyleIdx="2" presStyleCnt="3" custLinFactNeighborX="-8606" custLinFactNeighborY="-1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B5F31BE-E8C7-4A8E-9C65-1B4646C55642}" type="presOf" srcId="{02EFE5AC-3165-48CE-BE2E-744ABC3A356A}" destId="{26555EBE-49D3-4653-9164-143FB046F1DD}" srcOrd="0" destOrd="0" presId="urn:microsoft.com/office/officeart/2005/8/layout/chevron1"/>
    <dgm:cxn modelId="{9D7DAE03-83E4-41AA-9714-EAA90A7F37EF}" srcId="{79FE7BC9-31E8-462C-B6AA-952CCFF278AF}" destId="{17A44FBB-28F9-43B1-A892-731224634A42}" srcOrd="1" destOrd="0" parTransId="{2F0C277D-2F7C-4608-8080-9DC7F088BCA0}" sibTransId="{39676BAB-6F01-45DF-BB3A-7955564B8DCF}"/>
    <dgm:cxn modelId="{318F816D-89B4-44A3-B4DB-EBB9706B7F16}" type="presOf" srcId="{6E7AF527-1F0C-4999-B83D-35F1523E6167}" destId="{09F3F8A2-F6C6-4607-ADD0-8EC89D11B818}" srcOrd="0" destOrd="0" presId="urn:microsoft.com/office/officeart/2005/8/layout/chevron1"/>
    <dgm:cxn modelId="{16432BEA-191B-4145-A4E2-D4C63348F56D}" srcId="{79FE7BC9-31E8-462C-B6AA-952CCFF278AF}" destId="{6E7AF527-1F0C-4999-B83D-35F1523E6167}" srcOrd="2" destOrd="0" parTransId="{E0A9367A-E79D-4C42-B618-A00EE8245E2B}" sibTransId="{7F6155A1-11CA-43EC-BA96-067D9769B7C4}"/>
    <dgm:cxn modelId="{6523A81A-09D5-4E43-9B2B-471C0DC2EACD}" type="presOf" srcId="{79FE7BC9-31E8-462C-B6AA-952CCFF278AF}" destId="{21772D1C-A7D4-40C5-BA6C-699657108043}" srcOrd="0" destOrd="0" presId="urn:microsoft.com/office/officeart/2005/8/layout/chevron1"/>
    <dgm:cxn modelId="{5BB18C85-5279-48F3-B122-ADEC22615D3E}" type="presOf" srcId="{17A44FBB-28F9-43B1-A892-731224634A42}" destId="{D659D950-4B53-4699-B8C1-467E32DBF506}" srcOrd="0" destOrd="0" presId="urn:microsoft.com/office/officeart/2005/8/layout/chevron1"/>
    <dgm:cxn modelId="{3B20E627-A37D-4525-AA7D-187D3885ADF2}" srcId="{79FE7BC9-31E8-462C-B6AA-952CCFF278AF}" destId="{02EFE5AC-3165-48CE-BE2E-744ABC3A356A}" srcOrd="0" destOrd="0" parTransId="{40316BAD-68CB-4C96-85CF-793E2A30FEF9}" sibTransId="{E221080E-2230-464C-B1D8-20CAF42AD894}"/>
    <dgm:cxn modelId="{0EC1E5F3-EFEA-40B8-B58F-BCAB77DC687E}" type="presParOf" srcId="{21772D1C-A7D4-40C5-BA6C-699657108043}" destId="{26555EBE-49D3-4653-9164-143FB046F1DD}" srcOrd="0" destOrd="0" presId="urn:microsoft.com/office/officeart/2005/8/layout/chevron1"/>
    <dgm:cxn modelId="{ACF3E617-3EE6-44A6-A5FA-6780E04B83E9}" type="presParOf" srcId="{21772D1C-A7D4-40C5-BA6C-699657108043}" destId="{128CE2CD-B4ED-4CCE-BF63-624BCA231AF3}" srcOrd="1" destOrd="0" presId="urn:microsoft.com/office/officeart/2005/8/layout/chevron1"/>
    <dgm:cxn modelId="{67B4232C-B08B-4024-AC4A-ADBD365B2B84}" type="presParOf" srcId="{21772D1C-A7D4-40C5-BA6C-699657108043}" destId="{D659D950-4B53-4699-B8C1-467E32DBF506}" srcOrd="2" destOrd="0" presId="urn:microsoft.com/office/officeart/2005/8/layout/chevron1"/>
    <dgm:cxn modelId="{71D14255-CDD6-4752-B0A1-508D97230FAC}" type="presParOf" srcId="{21772D1C-A7D4-40C5-BA6C-699657108043}" destId="{5FE60816-78A3-4186-A3C2-98773952386D}" srcOrd="3" destOrd="0" presId="urn:microsoft.com/office/officeart/2005/8/layout/chevron1"/>
    <dgm:cxn modelId="{3A103DAE-0823-4D5F-B2A2-C2636733014F}" type="presParOf" srcId="{21772D1C-A7D4-40C5-BA6C-699657108043}" destId="{09F3F8A2-F6C6-4607-ADD0-8EC89D11B81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A7BB0312-D8E6-492A-9B1E-13960B7A8705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設定停權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C5BACDB-CC3F-488B-BAD5-58DC35F7295B}" type="parTrans" cxnId="{0204C024-3D82-4A56-8D62-5DF708DD99DA}">
      <dgm:prSet/>
      <dgm:spPr/>
      <dgm:t>
        <a:bodyPr/>
        <a:lstStyle/>
        <a:p>
          <a:endParaRPr lang="zh-TW" altLang="en-US"/>
        </a:p>
      </dgm:t>
    </dgm:pt>
    <dgm:pt modelId="{AF992D73-0E78-414E-8D27-D25EF772C536}" type="sibTrans" cxnId="{0204C024-3D82-4A56-8D62-5DF708DD99DA}">
      <dgm:prSet/>
      <dgm:spPr/>
      <dgm:t>
        <a:bodyPr/>
        <a:lstStyle/>
        <a:p>
          <a:endParaRPr lang="zh-TW" altLang="en-US"/>
        </a:p>
      </dgm:t>
    </dgm:pt>
    <dgm:pt modelId="{F167F2E4-D9CA-4B40-BBE9-95748B8B527C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會員違規滿</a:t>
          </a:r>
          <a:r>
            <a:rPr lang="en-US" altLang="zh-TW" sz="1600" b="1" dirty="0" smtClean="0">
              <a:latin typeface="微軟正黑體" pitchFamily="34" charset="-120"/>
              <a:ea typeface="微軟正黑體" pitchFamily="34" charset="-120"/>
            </a:rPr>
            <a:t>3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次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CA5B6CDA-FE9C-4E71-997B-10BA089CD38E}" type="parTrans" cxnId="{CAF0C91F-D229-4174-85F5-3D5ADD60572A}">
      <dgm:prSet/>
      <dgm:spPr/>
      <dgm:t>
        <a:bodyPr/>
        <a:lstStyle/>
        <a:p>
          <a:endParaRPr lang="zh-TW" altLang="en-US"/>
        </a:p>
      </dgm:t>
    </dgm:pt>
    <dgm:pt modelId="{FB9AD3BD-0F45-4F88-AA5F-4B3AA839C612}" type="sibTrans" cxnId="{CAF0C91F-D229-4174-85F5-3D5ADD60572A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CF2DF0A-3447-4152-96B4-66173F4758C2}" type="pres">
      <dgm:prSet presAssocID="{A7BB0312-D8E6-492A-9B1E-13960B7A8705}" presName="parTxOnly" presStyleLbl="node1" presStyleIdx="0" presStyleCnt="2" custScaleX="26192" custLinFactNeighborX="492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116088-0823-43D1-B040-5FB550BCB1EC}" type="pres">
      <dgm:prSet presAssocID="{AF992D73-0E78-414E-8D27-D25EF772C536}" presName="parTxOnlySpace" presStyleCnt="0"/>
      <dgm:spPr/>
    </dgm:pt>
    <dgm:pt modelId="{F3BF7A60-8308-4729-A5C4-3AE00817D1E0}" type="pres">
      <dgm:prSet presAssocID="{F167F2E4-D9CA-4B40-BBE9-95748B8B527C}" presName="parTxOnly" presStyleLbl="node1" presStyleIdx="1" presStyleCnt="2" custScaleX="32801" custLinFactX="-34264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3637910-B832-4401-A159-FC6771F72A15}" type="presOf" srcId="{79FE7BC9-31E8-462C-B6AA-952CCFF278AF}" destId="{21772D1C-A7D4-40C5-BA6C-699657108043}" srcOrd="0" destOrd="0" presId="urn:microsoft.com/office/officeart/2005/8/layout/chevron1"/>
    <dgm:cxn modelId="{2217659B-3C75-48E0-9B0F-AA4A4272E1FF}" type="presOf" srcId="{A7BB0312-D8E6-492A-9B1E-13960B7A8705}" destId="{1CF2DF0A-3447-4152-96B4-66173F4758C2}" srcOrd="0" destOrd="0" presId="urn:microsoft.com/office/officeart/2005/8/layout/chevron1"/>
    <dgm:cxn modelId="{0204C024-3D82-4A56-8D62-5DF708DD99DA}" srcId="{79FE7BC9-31E8-462C-B6AA-952CCFF278AF}" destId="{A7BB0312-D8E6-492A-9B1E-13960B7A8705}" srcOrd="0" destOrd="0" parTransId="{7C5BACDB-CC3F-488B-BAD5-58DC35F7295B}" sibTransId="{AF992D73-0E78-414E-8D27-D25EF772C536}"/>
    <dgm:cxn modelId="{47BF6688-5B57-462C-B4BB-55A51662CA43}" type="presOf" srcId="{F167F2E4-D9CA-4B40-BBE9-95748B8B527C}" destId="{F3BF7A60-8308-4729-A5C4-3AE00817D1E0}" srcOrd="0" destOrd="0" presId="urn:microsoft.com/office/officeart/2005/8/layout/chevron1"/>
    <dgm:cxn modelId="{CAF0C91F-D229-4174-85F5-3D5ADD60572A}" srcId="{79FE7BC9-31E8-462C-B6AA-952CCFF278AF}" destId="{F167F2E4-D9CA-4B40-BBE9-95748B8B527C}" srcOrd="1" destOrd="0" parTransId="{CA5B6CDA-FE9C-4E71-997B-10BA089CD38E}" sibTransId="{FB9AD3BD-0F45-4F88-AA5F-4B3AA839C612}"/>
    <dgm:cxn modelId="{565CBFBF-D4A8-4740-B046-2C2395759F2E}" type="presParOf" srcId="{21772D1C-A7D4-40C5-BA6C-699657108043}" destId="{1CF2DF0A-3447-4152-96B4-66173F4758C2}" srcOrd="0" destOrd="0" presId="urn:microsoft.com/office/officeart/2005/8/layout/chevron1"/>
    <dgm:cxn modelId="{8410F486-D296-43AB-85D2-5648336BBBA8}" type="presParOf" srcId="{21772D1C-A7D4-40C5-BA6C-699657108043}" destId="{9A116088-0823-43D1-B040-5FB550BCB1EC}" srcOrd="1" destOrd="0" presId="urn:microsoft.com/office/officeart/2005/8/layout/chevron1"/>
    <dgm:cxn modelId="{A1D7CF67-6037-4207-BAD2-14EE240A7D99}" type="presParOf" srcId="{21772D1C-A7D4-40C5-BA6C-699657108043}" destId="{F3BF7A60-8308-4729-A5C4-3AE00817D1E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4505FAA-F568-4974-A3C5-E78C2A8D5EF9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600" b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6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B6AE0D5-CB7E-41BB-8B8F-8F16B8FCDC4D}" type="parTrans" cxnId="{1E699AB4-BCA0-4A42-8A76-DD2E2809E6FC}">
      <dgm:prSet/>
      <dgm:spPr/>
      <dgm:t>
        <a:bodyPr/>
        <a:lstStyle/>
        <a:p>
          <a:endParaRPr lang="zh-TW" altLang="en-US"/>
        </a:p>
      </dgm:t>
    </dgm:pt>
    <dgm:pt modelId="{7C3B9A23-A6A0-4552-853E-E5DE170D61A2}" type="sibTrans" cxnId="{1E699AB4-BCA0-4A42-8A76-DD2E2809E6FC}">
      <dgm:prSet/>
      <dgm:spPr/>
      <dgm:t>
        <a:bodyPr/>
        <a:lstStyle/>
        <a:p>
          <a:endParaRPr lang="zh-TW" altLang="en-US"/>
        </a:p>
      </dgm:t>
    </dgm:pt>
    <dgm:pt modelId="{E8305287-D88D-47DD-ABF9-E74F046FCCDB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600" b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+mn-ea"/>
            </a:rPr>
            <a:t>選擇商家</a:t>
          </a:r>
          <a:endParaRPr lang="zh-TW" altLang="en-US" sz="1600" b="1" dirty="0" smtClean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+mn-ea"/>
          </a:endParaRPr>
        </a:p>
      </dgm:t>
    </dgm:pt>
    <dgm:pt modelId="{6B600C9A-199F-47D6-A5F3-8017E95992E6}" type="sibTrans" cxnId="{0E08DF01-1BCE-4DA8-A384-F88824B2D1BC}">
      <dgm:prSet/>
      <dgm:spPr/>
      <dgm:t>
        <a:bodyPr/>
        <a:lstStyle/>
        <a:p>
          <a:endParaRPr lang="zh-TW" altLang="en-US"/>
        </a:p>
      </dgm:t>
    </dgm:pt>
    <dgm:pt modelId="{48FD9A22-93E9-4232-9128-F36BAA177E39}" type="parTrans" cxnId="{0E08DF01-1BCE-4DA8-A384-F88824B2D1BC}">
      <dgm:prSet/>
      <dgm:spPr/>
      <dgm:t>
        <a:bodyPr/>
        <a:lstStyle/>
        <a:p>
          <a:endParaRPr lang="zh-TW" altLang="en-US"/>
        </a:p>
      </dgm:t>
    </dgm:pt>
    <dgm:pt modelId="{AD880095-2942-4654-8306-BCF525A63608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TW" altLang="en-US" sz="1800" b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+mn-ea"/>
            </a:rPr>
            <a:t>選擇商品</a:t>
          </a:r>
          <a:endParaRPr lang="zh-TW" altLang="en-US" sz="1800" b="1" dirty="0" smtClean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+mn-ea"/>
          </a:endParaRPr>
        </a:p>
      </dgm:t>
    </dgm:pt>
    <dgm:pt modelId="{2D29C5EA-3DBA-4E44-9378-DAD055DA1FFE}" type="sibTrans" cxnId="{D78B83B2-7135-482A-973E-06AACBC5F18D}">
      <dgm:prSet/>
      <dgm:spPr/>
      <dgm:t>
        <a:bodyPr/>
        <a:lstStyle/>
        <a:p>
          <a:endParaRPr lang="zh-TW" altLang="en-US"/>
        </a:p>
      </dgm:t>
    </dgm:pt>
    <dgm:pt modelId="{3EC09D06-B1C1-4D6D-BD7C-2589516E93A7}" type="parTrans" cxnId="{D78B83B2-7135-482A-973E-06AACBC5F18D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B158CF7-670D-4424-B9FD-A2D630D7CF14}" type="pres">
      <dgm:prSet presAssocID="{24505FAA-F568-4974-A3C5-E78C2A8D5EF9}" presName="parTxOnly" presStyleLbl="node1" presStyleIdx="0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D9772B-A85B-4D36-A2D2-D24AAAE27117}" type="pres">
      <dgm:prSet presAssocID="{7C3B9A23-A6A0-4552-853E-E5DE170D61A2}" presName="parTxOnlySpace" presStyleCnt="0"/>
      <dgm:spPr/>
      <dgm:t>
        <a:bodyPr/>
        <a:lstStyle/>
        <a:p>
          <a:endParaRPr lang="zh-TW" altLang="en-US"/>
        </a:p>
      </dgm:t>
    </dgm:pt>
    <dgm:pt modelId="{59B2EFD3-10C2-4476-BADF-9B6FE4E56B81}" type="pres">
      <dgm:prSet presAssocID="{E8305287-D88D-47DD-ABF9-E74F046FCCDB}" presName="parTxOnly" presStyleLbl="node1" presStyleIdx="1" presStyleCnt="3" custLinFactNeighborX="15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EB2AF2-36E9-40BC-A239-015732149579}" type="pres">
      <dgm:prSet presAssocID="{6B600C9A-199F-47D6-A5F3-8017E95992E6}" presName="parTxOnlySpace" presStyleCnt="0"/>
      <dgm:spPr/>
      <dgm:t>
        <a:bodyPr/>
        <a:lstStyle/>
        <a:p>
          <a:endParaRPr lang="zh-TW" altLang="en-US"/>
        </a:p>
      </dgm:t>
    </dgm:pt>
    <dgm:pt modelId="{4A1CA935-866A-4DAC-96BE-6CDE8D7079A3}" type="pres">
      <dgm:prSet presAssocID="{AD880095-2942-4654-8306-BCF525A63608}" presName="parTxOnly" presStyleLbl="node1" presStyleIdx="2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E08DF01-1BCE-4DA8-A384-F88824B2D1BC}" srcId="{79FE7BC9-31E8-462C-B6AA-952CCFF278AF}" destId="{E8305287-D88D-47DD-ABF9-E74F046FCCDB}" srcOrd="1" destOrd="0" parTransId="{48FD9A22-93E9-4232-9128-F36BAA177E39}" sibTransId="{6B600C9A-199F-47D6-A5F3-8017E95992E6}"/>
    <dgm:cxn modelId="{CC68A133-357F-422E-94A8-BAC08FC2D537}" type="presOf" srcId="{E8305287-D88D-47DD-ABF9-E74F046FCCDB}" destId="{59B2EFD3-10C2-4476-BADF-9B6FE4E56B81}" srcOrd="0" destOrd="0" presId="urn:microsoft.com/office/officeart/2005/8/layout/chevron1"/>
    <dgm:cxn modelId="{EE38657F-79E4-48F4-8D83-7100E3E5D49D}" type="presOf" srcId="{24505FAA-F568-4974-A3C5-E78C2A8D5EF9}" destId="{7B158CF7-670D-4424-B9FD-A2D630D7CF14}" srcOrd="0" destOrd="0" presId="urn:microsoft.com/office/officeart/2005/8/layout/chevron1"/>
    <dgm:cxn modelId="{D78B83B2-7135-482A-973E-06AACBC5F18D}" srcId="{79FE7BC9-31E8-462C-B6AA-952CCFF278AF}" destId="{AD880095-2942-4654-8306-BCF525A63608}" srcOrd="2" destOrd="0" parTransId="{3EC09D06-B1C1-4D6D-BD7C-2589516E93A7}" sibTransId="{2D29C5EA-3DBA-4E44-9378-DAD055DA1FFE}"/>
    <dgm:cxn modelId="{D2A01ABA-0B34-4D5C-BD40-2DBDEC21CF3C}" type="presOf" srcId="{79FE7BC9-31E8-462C-B6AA-952CCFF278AF}" destId="{21772D1C-A7D4-40C5-BA6C-699657108043}" srcOrd="0" destOrd="0" presId="urn:microsoft.com/office/officeart/2005/8/layout/chevron1"/>
    <dgm:cxn modelId="{C6D91C00-0C82-4209-9B7D-74D844D68159}" type="presOf" srcId="{AD880095-2942-4654-8306-BCF525A63608}" destId="{4A1CA935-866A-4DAC-96BE-6CDE8D7079A3}" srcOrd="0" destOrd="0" presId="urn:microsoft.com/office/officeart/2005/8/layout/chevron1"/>
    <dgm:cxn modelId="{1E699AB4-BCA0-4A42-8A76-DD2E2809E6FC}" srcId="{79FE7BC9-31E8-462C-B6AA-952CCFF278AF}" destId="{24505FAA-F568-4974-A3C5-E78C2A8D5EF9}" srcOrd="0" destOrd="0" parTransId="{AB6AE0D5-CB7E-41BB-8B8F-8F16B8FCDC4D}" sibTransId="{7C3B9A23-A6A0-4552-853E-E5DE170D61A2}"/>
    <dgm:cxn modelId="{CCD4F249-3AFB-4445-A6F6-4A2CFAE61B9E}" type="presParOf" srcId="{21772D1C-A7D4-40C5-BA6C-699657108043}" destId="{7B158CF7-670D-4424-B9FD-A2D630D7CF14}" srcOrd="0" destOrd="0" presId="urn:microsoft.com/office/officeart/2005/8/layout/chevron1"/>
    <dgm:cxn modelId="{B3C46538-3710-4DF9-A532-51E2FE013BF3}" type="presParOf" srcId="{21772D1C-A7D4-40C5-BA6C-699657108043}" destId="{11D9772B-A85B-4D36-A2D2-D24AAAE27117}" srcOrd="1" destOrd="0" presId="urn:microsoft.com/office/officeart/2005/8/layout/chevron1"/>
    <dgm:cxn modelId="{6F6BC39C-12D8-432D-ABE4-71FA4C1C360C}" type="presParOf" srcId="{21772D1C-A7D4-40C5-BA6C-699657108043}" destId="{59B2EFD3-10C2-4476-BADF-9B6FE4E56B81}" srcOrd="2" destOrd="0" presId="urn:microsoft.com/office/officeart/2005/8/layout/chevron1"/>
    <dgm:cxn modelId="{21C84FC2-4F33-47A3-B84A-486835972D01}" type="presParOf" srcId="{21772D1C-A7D4-40C5-BA6C-699657108043}" destId="{A7EB2AF2-36E9-40BC-A239-015732149579}" srcOrd="3" destOrd="0" presId="urn:microsoft.com/office/officeart/2005/8/layout/chevron1"/>
    <dgm:cxn modelId="{82AAA49B-A807-42A0-97BE-79109B747F60}" type="presParOf" srcId="{21772D1C-A7D4-40C5-BA6C-699657108043}" destId="{4A1CA935-866A-4DAC-96BE-6CDE8D7079A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5F215A-30B3-45CB-ADAC-4C88C86D9C26}">
      <dgm:prSet phldrT="[文字]"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 lIns="36000" tIns="36000"/>
        <a:lstStyle/>
        <a:p>
          <a:r>
            <a:rPr lang="en-US" altLang="zh-TW" sz="12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Show</a:t>
          </a:r>
          <a:r>
            <a:rPr lang="zh-TW" altLang="en-US" sz="12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出</a:t>
          </a:r>
          <a:r>
            <a:rPr lang="en-US" altLang="zh-TW" sz="1200" b="1" dirty="0" err="1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QRcode</a:t>
          </a:r>
          <a:endParaRPr lang="zh-TW" altLang="en-US" sz="12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019985D-4ED1-42DA-A75C-D531105C8AF4}" type="par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308138AC-3E33-4143-B0A2-B939E1F36E9A}" type="sib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17A44FBB-28F9-43B1-A892-731224634A42}">
      <dgm:prSet phldrT="[文字]" custT="1"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sz="1200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掃描</a:t>
          </a:r>
          <a:r>
            <a:rPr lang="en-US" altLang="zh-TW" sz="1200" b="1" dirty="0" err="1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QRcode</a:t>
          </a:r>
          <a:endParaRPr lang="zh-TW" altLang="en-US" sz="1200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F0C277D-2F7C-4608-8080-9DC7F088BCA0}" type="parTrans" cxnId="{9D7DAE03-83E4-41AA-9714-EAA90A7F37EF}">
      <dgm:prSet/>
      <dgm:spPr/>
      <dgm:t>
        <a:bodyPr/>
        <a:lstStyle/>
        <a:p>
          <a:endParaRPr lang="zh-TW" altLang="en-US"/>
        </a:p>
      </dgm:t>
    </dgm:pt>
    <dgm:pt modelId="{39676BAB-6F01-45DF-BB3A-7955564B8DCF}" type="sibTrans" cxnId="{9D7DAE03-83E4-41AA-9714-EAA90A7F37EF}">
      <dgm:prSet/>
      <dgm:spPr/>
      <dgm:t>
        <a:bodyPr/>
        <a:lstStyle/>
        <a:p>
          <a:endParaRPr lang="zh-TW" altLang="en-US"/>
        </a:p>
      </dgm:t>
    </dgm:pt>
    <dgm:pt modelId="{2FB2457F-65D2-40A1-8B74-942201A7D2AC}">
      <dgm:prSet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確認訂單</a:t>
          </a:r>
          <a:endParaRPr lang="zh-TW" altLang="en-US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402A95D-1663-454F-AB8C-5D8B2759A711}" type="sibTrans" cxnId="{DA9707AD-86C5-4AC0-AC37-5C2297688C98}">
      <dgm:prSet/>
      <dgm:spPr/>
      <dgm:t>
        <a:bodyPr/>
        <a:lstStyle/>
        <a:p>
          <a:endParaRPr lang="zh-TW" altLang="en-US"/>
        </a:p>
      </dgm:t>
    </dgm:pt>
    <dgm:pt modelId="{00A7E821-2D66-4E58-A84F-6F244FD9175F}" type="parTrans" cxnId="{DA9707AD-86C5-4AC0-AC37-5C2297688C98}">
      <dgm:prSet/>
      <dgm:spPr/>
      <dgm:t>
        <a:bodyPr/>
        <a:lstStyle/>
        <a:p>
          <a:endParaRPr lang="zh-TW" altLang="en-US"/>
        </a:p>
      </dgm:t>
    </dgm:pt>
    <dgm:pt modelId="{2C6525FD-374B-4511-9056-870959516BE3}">
      <dgm:prSet phldrT="[文字]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 lIns="36000" tIns="36000"/>
        <a:lstStyle/>
        <a:p>
          <a:r>
            <a:rPr lang="zh-TW" altLang="en-US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進行取餐</a:t>
          </a:r>
          <a:endParaRPr lang="zh-TW" altLang="en-US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FC951876-7092-4566-BAB0-DB296E00B6CB}" type="parTrans" cxnId="{8A119F05-A72B-455A-9990-8423C0568380}">
      <dgm:prSet/>
      <dgm:spPr/>
      <dgm:t>
        <a:bodyPr/>
        <a:lstStyle/>
        <a:p>
          <a:endParaRPr lang="zh-TW" altLang="en-US"/>
        </a:p>
      </dgm:t>
    </dgm:pt>
    <dgm:pt modelId="{88041021-33FF-4A65-960E-AC62B0032BA2}" type="sibTrans" cxnId="{8A119F05-A72B-455A-9990-8423C0568380}">
      <dgm:prSet/>
      <dgm:spPr/>
      <dgm:t>
        <a:bodyPr/>
        <a:lstStyle/>
        <a:p>
          <a:endParaRPr lang="zh-TW" altLang="en-US"/>
        </a:p>
      </dgm:t>
    </dgm:pt>
    <dgm:pt modelId="{B4A5EB68-A0F2-4E9E-B63F-4CB84A2E2E2A}">
      <dgm:prSet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審核訂單</a:t>
          </a:r>
          <a:endParaRPr lang="zh-TW" altLang="en-US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A57AFCF-5C41-4353-BC88-6D321224398D}" type="parTrans" cxnId="{BAF0FCB7-1F53-4968-A281-D9B34B01176A}">
      <dgm:prSet/>
      <dgm:spPr/>
      <dgm:t>
        <a:bodyPr/>
        <a:lstStyle/>
        <a:p>
          <a:endParaRPr lang="zh-TW" altLang="en-US"/>
        </a:p>
      </dgm:t>
    </dgm:pt>
    <dgm:pt modelId="{E46D468D-6F36-4231-A91F-59CC584157A5}" type="sibTrans" cxnId="{BAF0FCB7-1F53-4968-A281-D9B34B01176A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37AC1-4BBC-494A-8830-A5D8363EE4D8}" type="pres">
      <dgm:prSet presAssocID="{115F215A-30B3-45CB-ADAC-4C88C86D9C26}" presName="parTxOnly" presStyleLbl="node1" presStyleIdx="0" presStyleCnt="5" custLinFactX="164665" custLinFactNeighborX="200000" custLinFactNeighborY="-3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5205CD-2577-419B-926B-B72CCC6B9E5B}" type="pres">
      <dgm:prSet presAssocID="{308138AC-3E33-4143-B0A2-B939E1F36E9A}" presName="parTxOnlySpace" presStyleCnt="0"/>
      <dgm:spPr/>
    </dgm:pt>
    <dgm:pt modelId="{180B4079-D532-48D1-A045-9073B682D75D}" type="pres">
      <dgm:prSet presAssocID="{2C6525FD-374B-4511-9056-870959516BE3}" presName="parTxOnly" presStyleLbl="node1" presStyleIdx="1" presStyleCnt="5" custLinFactNeighborX="64420" custLinFactNeighborY="-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3EB751-237F-4FF7-998A-722FFBA3E331}" type="pres">
      <dgm:prSet presAssocID="{88041021-33FF-4A65-960E-AC62B0032BA2}" presName="parTxOnlySpace" presStyleCnt="0"/>
      <dgm:spPr/>
    </dgm:pt>
    <dgm:pt modelId="{0B4DB230-9F99-450E-87A2-15E355DCD5B5}" type="pres">
      <dgm:prSet presAssocID="{B4A5EB68-A0F2-4E9E-B63F-4CB84A2E2E2A}" presName="parTxOnly" presStyleLbl="node1" presStyleIdx="2" presStyleCnt="5" custLinFactX="-155318" custLinFactNeighborX="-200000" custLinFactNeighborY="-3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CBB1A3-8A5C-4FFF-964A-AAEBC9278E67}" type="pres">
      <dgm:prSet presAssocID="{E46D468D-6F36-4231-A91F-59CC584157A5}" presName="parTxOnlySpace" presStyleCnt="0"/>
      <dgm:spPr/>
    </dgm:pt>
    <dgm:pt modelId="{D659D950-4B53-4699-B8C1-467E32DBF506}" type="pres">
      <dgm:prSet presAssocID="{17A44FBB-28F9-43B1-A892-731224634A42}" presName="parTxOnly" presStyleLbl="node1" presStyleIdx="3" presStyleCnt="5" custLinFactNeighborX="144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60816-78A3-4186-A3C2-98773952386D}" type="pres">
      <dgm:prSet presAssocID="{39676BAB-6F01-45DF-BB3A-7955564B8DCF}" presName="parTxOnlySpace" presStyleCnt="0"/>
      <dgm:spPr/>
    </dgm:pt>
    <dgm:pt modelId="{7FE922CF-657C-4337-A261-0E9646C20173}" type="pres">
      <dgm:prSet presAssocID="{2FB2457F-65D2-40A1-8B74-942201A7D2AC}" presName="parTxOnly" presStyleLbl="node1" presStyleIdx="4" presStyleCnt="5" custLinFactNeighborX="1124" custLinFactNeighborY="-3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A9707AD-86C5-4AC0-AC37-5C2297688C98}" srcId="{79FE7BC9-31E8-462C-B6AA-952CCFF278AF}" destId="{2FB2457F-65D2-40A1-8B74-942201A7D2AC}" srcOrd="4" destOrd="0" parTransId="{00A7E821-2D66-4E58-A84F-6F244FD9175F}" sibTransId="{0402A95D-1663-454F-AB8C-5D8B2759A711}"/>
    <dgm:cxn modelId="{BAF0FCB7-1F53-4968-A281-D9B34B01176A}" srcId="{79FE7BC9-31E8-462C-B6AA-952CCFF278AF}" destId="{B4A5EB68-A0F2-4E9E-B63F-4CB84A2E2E2A}" srcOrd="2" destOrd="0" parTransId="{0A57AFCF-5C41-4353-BC88-6D321224398D}" sibTransId="{E46D468D-6F36-4231-A91F-59CC584157A5}"/>
    <dgm:cxn modelId="{62BFD2C3-6136-4DAA-B45C-E0B4797AC797}" type="presOf" srcId="{2C6525FD-374B-4511-9056-870959516BE3}" destId="{180B4079-D532-48D1-A045-9073B682D75D}" srcOrd="0" destOrd="0" presId="urn:microsoft.com/office/officeart/2005/8/layout/chevron1"/>
    <dgm:cxn modelId="{71E00C85-26A3-4421-A5E7-E9CDDB360498}" type="presOf" srcId="{B4A5EB68-A0F2-4E9E-B63F-4CB84A2E2E2A}" destId="{0B4DB230-9F99-450E-87A2-15E355DCD5B5}" srcOrd="0" destOrd="0" presId="urn:microsoft.com/office/officeart/2005/8/layout/chevron1"/>
    <dgm:cxn modelId="{9D7DAE03-83E4-41AA-9714-EAA90A7F37EF}" srcId="{79FE7BC9-31E8-462C-B6AA-952CCFF278AF}" destId="{17A44FBB-28F9-43B1-A892-731224634A42}" srcOrd="3" destOrd="0" parTransId="{2F0C277D-2F7C-4608-8080-9DC7F088BCA0}" sibTransId="{39676BAB-6F01-45DF-BB3A-7955564B8DCF}"/>
    <dgm:cxn modelId="{229F40D5-54CF-4FC4-BDCD-7970298601C3}" type="presOf" srcId="{2FB2457F-65D2-40A1-8B74-942201A7D2AC}" destId="{7FE922CF-657C-4337-A261-0E9646C20173}" srcOrd="0" destOrd="0" presId="urn:microsoft.com/office/officeart/2005/8/layout/chevron1"/>
    <dgm:cxn modelId="{8A119F05-A72B-455A-9990-8423C0568380}" srcId="{79FE7BC9-31E8-462C-B6AA-952CCFF278AF}" destId="{2C6525FD-374B-4511-9056-870959516BE3}" srcOrd="1" destOrd="0" parTransId="{FC951876-7092-4566-BAB0-DB296E00B6CB}" sibTransId="{88041021-33FF-4A65-960E-AC62B0032BA2}"/>
    <dgm:cxn modelId="{6AA8350C-2F49-4BB3-AD3B-CD49514388FD}" type="presOf" srcId="{115F215A-30B3-45CB-ADAC-4C88C86D9C26}" destId="{D4537AC1-4BBC-494A-8830-A5D8363EE4D8}" srcOrd="0" destOrd="0" presId="urn:microsoft.com/office/officeart/2005/8/layout/chevron1"/>
    <dgm:cxn modelId="{C3578154-141B-4E2E-BF42-9E6BAE2E21BB}" type="presOf" srcId="{17A44FBB-28F9-43B1-A892-731224634A42}" destId="{D659D950-4B53-4699-B8C1-467E32DBF506}" srcOrd="0" destOrd="0" presId="urn:microsoft.com/office/officeart/2005/8/layout/chevron1"/>
    <dgm:cxn modelId="{8B8C7685-3993-4EDA-9EAF-D12A3245C933}" srcId="{79FE7BC9-31E8-462C-B6AA-952CCFF278AF}" destId="{115F215A-30B3-45CB-ADAC-4C88C86D9C26}" srcOrd="0" destOrd="0" parTransId="{C019985D-4ED1-42DA-A75C-D531105C8AF4}" sibTransId="{308138AC-3E33-4143-B0A2-B939E1F36E9A}"/>
    <dgm:cxn modelId="{9B7F1783-1548-4861-BF3F-493C7448C26A}" type="presOf" srcId="{79FE7BC9-31E8-462C-B6AA-952CCFF278AF}" destId="{21772D1C-A7D4-40C5-BA6C-699657108043}" srcOrd="0" destOrd="0" presId="urn:microsoft.com/office/officeart/2005/8/layout/chevron1"/>
    <dgm:cxn modelId="{036DCBAC-5549-4971-91E4-5E8A131EA50F}" type="presParOf" srcId="{21772D1C-A7D4-40C5-BA6C-699657108043}" destId="{D4537AC1-4BBC-494A-8830-A5D8363EE4D8}" srcOrd="0" destOrd="0" presId="urn:microsoft.com/office/officeart/2005/8/layout/chevron1"/>
    <dgm:cxn modelId="{8E183B4B-9CEB-49B3-9665-3078612CA950}" type="presParOf" srcId="{21772D1C-A7D4-40C5-BA6C-699657108043}" destId="{DE5205CD-2577-419B-926B-B72CCC6B9E5B}" srcOrd="1" destOrd="0" presId="urn:microsoft.com/office/officeart/2005/8/layout/chevron1"/>
    <dgm:cxn modelId="{5BC08FC7-B7A7-412D-B80A-956EB1EA3271}" type="presParOf" srcId="{21772D1C-A7D4-40C5-BA6C-699657108043}" destId="{180B4079-D532-48D1-A045-9073B682D75D}" srcOrd="2" destOrd="0" presId="urn:microsoft.com/office/officeart/2005/8/layout/chevron1"/>
    <dgm:cxn modelId="{2920908A-0A2D-4E66-9610-576478CF2E09}" type="presParOf" srcId="{21772D1C-A7D4-40C5-BA6C-699657108043}" destId="{AA3EB751-237F-4FF7-998A-722FFBA3E331}" srcOrd="3" destOrd="0" presId="urn:microsoft.com/office/officeart/2005/8/layout/chevron1"/>
    <dgm:cxn modelId="{E4C15C6C-CE8D-45EC-913B-53D7137A6A28}" type="presParOf" srcId="{21772D1C-A7D4-40C5-BA6C-699657108043}" destId="{0B4DB230-9F99-450E-87A2-15E355DCD5B5}" srcOrd="4" destOrd="0" presId="urn:microsoft.com/office/officeart/2005/8/layout/chevron1"/>
    <dgm:cxn modelId="{B8C12979-CF64-4B65-A700-6C100E89B2B0}" type="presParOf" srcId="{21772D1C-A7D4-40C5-BA6C-699657108043}" destId="{6ACBB1A3-8A5C-4FFF-964A-AAEBC9278E67}" srcOrd="5" destOrd="0" presId="urn:microsoft.com/office/officeart/2005/8/layout/chevron1"/>
    <dgm:cxn modelId="{C579C999-8D3C-4991-BC80-F35EF9D1BFAF}" type="presParOf" srcId="{21772D1C-A7D4-40C5-BA6C-699657108043}" destId="{D659D950-4B53-4699-B8C1-467E32DBF506}" srcOrd="6" destOrd="0" presId="urn:microsoft.com/office/officeart/2005/8/layout/chevron1"/>
    <dgm:cxn modelId="{C8CA74FA-08D8-4A11-B32A-0729AD309A18}" type="presParOf" srcId="{21772D1C-A7D4-40C5-BA6C-699657108043}" destId="{5FE60816-78A3-4186-A3C2-98773952386D}" srcOrd="7" destOrd="0" presId="urn:microsoft.com/office/officeart/2005/8/layout/chevron1"/>
    <dgm:cxn modelId="{133CE3E2-FB13-473E-A479-1FA6ABD43259}" type="presParOf" srcId="{21772D1C-A7D4-40C5-BA6C-699657108043}" destId="{7FE922CF-657C-4337-A261-0E9646C2017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9B2A41-BA08-4980-810C-56D0AD707742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6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查看購物車</a:t>
          </a:r>
          <a:endParaRPr lang="zh-TW" altLang="en-US" sz="16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394BF40C-AE19-4994-A2D3-62820BF09265}" type="parTrans" cxnId="{3C6B588F-C941-45BA-87A8-EFA93FA232BB}">
      <dgm:prSet/>
      <dgm:spPr/>
      <dgm:t>
        <a:bodyPr/>
        <a:lstStyle/>
        <a:p>
          <a:endParaRPr lang="zh-TW" altLang="en-US"/>
        </a:p>
      </dgm:t>
    </dgm:pt>
    <dgm:pt modelId="{F614B7C8-0D1C-4780-8BB8-94C261F4C28E}" type="sibTrans" cxnId="{3C6B588F-C941-45BA-87A8-EFA93FA232BB}">
      <dgm:prSet/>
      <dgm:spPr/>
      <dgm:t>
        <a:bodyPr/>
        <a:lstStyle/>
        <a:p>
          <a:endParaRPr lang="zh-TW" altLang="en-US"/>
        </a:p>
      </dgm:t>
    </dgm:pt>
    <dgm:pt modelId="{4DDDE552-55F9-4B95-8D52-855586053D3F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800" b="1" dirty="0" smtClean="0">
              <a:solidFill>
                <a:schemeClr val="tx1">
                  <a:alpha val="99000"/>
                </a:schemeClr>
              </a:solidFill>
              <a:latin typeface="微軟正黑體" pitchFamily="34" charset="-120"/>
              <a:ea typeface="微軟正黑體" pitchFamily="34" charset="-120"/>
            </a:rPr>
            <a:t>訂單成立</a:t>
          </a:r>
          <a:endParaRPr lang="zh-TW" altLang="en-US" sz="1800" b="1" dirty="0">
            <a:solidFill>
              <a:schemeClr val="tx1">
                <a:alpha val="99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C6FC6BC7-BA39-4D84-96EE-AD3B264CC507}">
      <dgm:prSet custT="1"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sz="1800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rPr>
            <a:t>送到購物車</a:t>
          </a:r>
          <a:endParaRPr lang="zh-TW" altLang="en-US" sz="1800" b="1" dirty="0">
            <a:solidFill>
              <a:schemeClr val="accent2">
                <a:lumMod val="50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0B8ADC9E-68EE-4810-859F-A335917D5ED2}" type="sibTrans" cxnId="{BDA87AFF-338B-4DE1-BDEC-960013D267A7}">
      <dgm:prSet/>
      <dgm:spPr/>
      <dgm:t>
        <a:bodyPr/>
        <a:lstStyle/>
        <a:p>
          <a:endParaRPr lang="zh-TW" altLang="en-US"/>
        </a:p>
      </dgm:t>
    </dgm:pt>
    <dgm:pt modelId="{0491EC45-B5C2-442B-8919-5EC7ACD4836C}" type="parTrans" cxnId="{BDA87AFF-338B-4DE1-BDEC-960013D267A7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3743A9F-574F-4E13-A1DA-183ADC88BE5A}" type="pres">
      <dgm:prSet presAssocID="{269B2A41-BA08-4980-810C-56D0AD707742}" presName="parTxOnly" presStyleLbl="node1" presStyleIdx="0" presStyleCnt="3" custLinFactX="79593" custLinFactNeighborX="100000" custLinFactNeighborY="-3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9A8427-ED7D-465A-BDFA-DBA151BC706A}" type="pres">
      <dgm:prSet presAssocID="{F614B7C8-0D1C-4780-8BB8-94C261F4C28E}" presName="parTxOnlySpace" presStyleCnt="0"/>
      <dgm:spPr/>
    </dgm:pt>
    <dgm:pt modelId="{4831C3F7-D87E-4079-8C79-F689C08E3B48}" type="pres">
      <dgm:prSet presAssocID="{C6FC6BC7-BA39-4D84-96EE-AD3B264CC507}" presName="parTxOnly" presStyleLbl="node1" presStyleIdx="1" presStyleCnt="3" custLinFactX="-80236" custLinFactNeighborX="-100000" custLinFactNeighborY="-3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2B771E-1E13-4EEC-A84A-9882DE061FDB}" type="pres">
      <dgm:prSet presAssocID="{0B8ADC9E-68EE-4810-859F-A335917D5ED2}" presName="parTxOnlySpace" presStyleCnt="0"/>
      <dgm:spPr/>
    </dgm:pt>
    <dgm:pt modelId="{08B82D9E-8891-41E9-9D33-0D56EE828BE0}" type="pres">
      <dgm:prSet presAssocID="{4DDDE552-55F9-4B95-8D52-855586053D3F}" presName="parTxOnly" presStyleLbl="node1" presStyleIdx="2" presStyleCnt="3" custLinFactNeighborX="-836" custLinFactNeighborY="-27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B24B5F9-8097-4F8C-8FDB-83BC4A4D87F4}" type="presOf" srcId="{79FE7BC9-31E8-462C-B6AA-952CCFF278AF}" destId="{21772D1C-A7D4-40C5-BA6C-699657108043}" srcOrd="0" destOrd="0" presId="urn:microsoft.com/office/officeart/2005/8/layout/chevron1"/>
    <dgm:cxn modelId="{376C565A-CB85-4775-BDDE-85AA1F2F5E8F}" srcId="{79FE7BC9-31E8-462C-B6AA-952CCFF278AF}" destId="{4DDDE552-55F9-4B95-8D52-855586053D3F}" srcOrd="2" destOrd="0" parTransId="{86589F57-FF80-4326-AA8D-EE24A80538D1}" sibTransId="{3E342F04-99E1-44E5-99C5-51E744D42F01}"/>
    <dgm:cxn modelId="{F5494065-5DD9-4D25-A543-01D1190CCA7A}" type="presOf" srcId="{269B2A41-BA08-4980-810C-56D0AD707742}" destId="{43743A9F-574F-4E13-A1DA-183ADC88BE5A}" srcOrd="0" destOrd="0" presId="urn:microsoft.com/office/officeart/2005/8/layout/chevron1"/>
    <dgm:cxn modelId="{3C6B588F-C941-45BA-87A8-EFA93FA232BB}" srcId="{79FE7BC9-31E8-462C-B6AA-952CCFF278AF}" destId="{269B2A41-BA08-4980-810C-56D0AD707742}" srcOrd="0" destOrd="0" parTransId="{394BF40C-AE19-4994-A2D3-62820BF09265}" sibTransId="{F614B7C8-0D1C-4780-8BB8-94C261F4C28E}"/>
    <dgm:cxn modelId="{C9E8DDD0-A30A-4A9B-BCFC-38B03EE181E8}" type="presOf" srcId="{C6FC6BC7-BA39-4D84-96EE-AD3B264CC507}" destId="{4831C3F7-D87E-4079-8C79-F689C08E3B48}" srcOrd="0" destOrd="0" presId="urn:microsoft.com/office/officeart/2005/8/layout/chevron1"/>
    <dgm:cxn modelId="{165F38D5-4700-449B-AF52-36CA1B30A529}" type="presOf" srcId="{4DDDE552-55F9-4B95-8D52-855586053D3F}" destId="{08B82D9E-8891-41E9-9D33-0D56EE828BE0}" srcOrd="0" destOrd="0" presId="urn:microsoft.com/office/officeart/2005/8/layout/chevron1"/>
    <dgm:cxn modelId="{BDA87AFF-338B-4DE1-BDEC-960013D267A7}" srcId="{79FE7BC9-31E8-462C-B6AA-952CCFF278AF}" destId="{C6FC6BC7-BA39-4D84-96EE-AD3B264CC507}" srcOrd="1" destOrd="0" parTransId="{0491EC45-B5C2-442B-8919-5EC7ACD4836C}" sibTransId="{0B8ADC9E-68EE-4810-859F-A335917D5ED2}"/>
    <dgm:cxn modelId="{C48F24F5-8398-4E5D-AD6F-8E4107F2A441}" type="presParOf" srcId="{21772D1C-A7D4-40C5-BA6C-699657108043}" destId="{43743A9F-574F-4E13-A1DA-183ADC88BE5A}" srcOrd="0" destOrd="0" presId="urn:microsoft.com/office/officeart/2005/8/layout/chevron1"/>
    <dgm:cxn modelId="{13C7EC61-B773-433C-BD91-1E0741FBEF83}" type="presParOf" srcId="{21772D1C-A7D4-40C5-BA6C-699657108043}" destId="{4B9A8427-ED7D-465A-BDFA-DBA151BC706A}" srcOrd="1" destOrd="0" presId="urn:microsoft.com/office/officeart/2005/8/layout/chevron1"/>
    <dgm:cxn modelId="{2DC8755E-6FB6-44B4-AA16-62FAB4D438BD}" type="presParOf" srcId="{21772D1C-A7D4-40C5-BA6C-699657108043}" destId="{4831C3F7-D87E-4079-8C79-F689C08E3B48}" srcOrd="2" destOrd="0" presId="urn:microsoft.com/office/officeart/2005/8/layout/chevron1"/>
    <dgm:cxn modelId="{0A474BB5-5FD2-496F-81D7-59A0C1D903C9}" type="presParOf" srcId="{21772D1C-A7D4-40C5-BA6C-699657108043}" destId="{3B2B771E-1E13-4EEC-A84A-9882DE061FDB}" srcOrd="3" destOrd="0" presId="urn:microsoft.com/office/officeart/2005/8/layout/chevron1"/>
    <dgm:cxn modelId="{4217F53F-A378-424F-91E2-AF4B97F6A836}" type="presParOf" srcId="{21772D1C-A7D4-40C5-BA6C-699657108043}" destId="{08B82D9E-8891-41E9-9D33-0D56EE828BE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accent6">
                  <a:lumMod val="75000"/>
                </a:schemeClr>
              </a:solidFill>
            </a:rPr>
            <a:t>店家會員</a:t>
          </a:r>
          <a:endParaRPr lang="en-US" altLang="zh-TW" b="1" dirty="0" smtClean="0">
            <a:solidFill>
              <a:schemeClr val="accent6">
                <a:lumMod val="75000"/>
              </a:schemeClr>
            </a:solidFill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 sz="1100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 sz="1100"/>
        </a:p>
      </dgm:t>
    </dgm:pt>
    <dgm:pt modelId="{4DDDE552-55F9-4B95-8D52-855586053D3F}">
      <dgm:prSet/>
      <dgm:spPr>
        <a:solidFill>
          <a:schemeClr val="accent2">
            <a:lumMod val="60000"/>
            <a:lumOff val="40000"/>
            <a:alpha val="77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accent2">
                  <a:lumMod val="50000"/>
                </a:schemeClr>
              </a:solidFill>
            </a:rPr>
            <a:t>一般會員</a:t>
          </a:r>
          <a:endParaRPr lang="zh-TW" alt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 sz="1100"/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 sz="1100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2" custScaleX="39785" custLinFactX="-3845" custLinFactNeighborX="-100000">
        <dgm:presLayoutVars>
          <dgm:chMax val="0"/>
          <dgm:chPref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</dgm:pt>
    <dgm:pt modelId="{08B82D9E-8891-41E9-9D33-0D56EE828BE0}" type="pres">
      <dgm:prSet presAssocID="{4DDDE552-55F9-4B95-8D52-855586053D3F}" presName="parTxOnly" presStyleLbl="node1" presStyleIdx="1" presStyleCnt="2" custScaleX="42623" custLinFactNeighborX="18691">
        <dgm:presLayoutVars>
          <dgm:chMax val="0"/>
          <dgm:chPref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A23118DD-715F-4BD9-A6F9-A98947536EFB}" type="presOf" srcId="{79FE7BC9-31E8-462C-B6AA-952CCFF278AF}" destId="{21772D1C-A7D4-40C5-BA6C-699657108043}" srcOrd="0" destOrd="0" presId="urn:microsoft.com/office/officeart/2005/8/layout/chevron1"/>
    <dgm:cxn modelId="{35DCD661-BA07-4DF8-B742-726B604EAA74}" type="presOf" srcId="{03C2112B-73F3-4D73-B42A-6D94320E979A}" destId="{90C9BFA0-690A-4D10-AF26-1DFAB2CF56CD}" srcOrd="0" destOrd="0" presId="urn:microsoft.com/office/officeart/2005/8/layout/chevron1"/>
    <dgm:cxn modelId="{376C565A-CB85-4775-BDDE-85AA1F2F5E8F}" srcId="{79FE7BC9-31E8-462C-B6AA-952CCFF278AF}" destId="{4DDDE552-55F9-4B95-8D52-855586053D3F}" srcOrd="1" destOrd="0" parTransId="{86589F57-FF80-4326-AA8D-EE24A80538D1}" sibTransId="{3E342F04-99E1-44E5-99C5-51E744D42F01}"/>
    <dgm:cxn modelId="{682D74F4-0AD0-4ACC-9F83-9DF037C72B14}" type="presOf" srcId="{4DDDE552-55F9-4B95-8D52-855586053D3F}" destId="{08B82D9E-8891-41E9-9D33-0D56EE828BE0}" srcOrd="0" destOrd="0" presId="urn:microsoft.com/office/officeart/2005/8/layout/chevron1"/>
    <dgm:cxn modelId="{3A434453-96E1-469D-B617-68B99CCE9391}" type="presParOf" srcId="{21772D1C-A7D4-40C5-BA6C-699657108043}" destId="{90C9BFA0-690A-4D10-AF26-1DFAB2CF56CD}" srcOrd="0" destOrd="0" presId="urn:microsoft.com/office/officeart/2005/8/layout/chevron1"/>
    <dgm:cxn modelId="{77319C94-3280-404A-A745-4EB48FBB0BBA}" type="presParOf" srcId="{21772D1C-A7D4-40C5-BA6C-699657108043}" destId="{5F04D11A-BBAB-417F-B32B-BDAF201D13FD}" srcOrd="1" destOrd="0" presId="urn:microsoft.com/office/officeart/2005/8/layout/chevron1"/>
    <dgm:cxn modelId="{7E60783B-F21B-4519-9198-3E0414C5637F}" type="presParOf" srcId="{21772D1C-A7D4-40C5-BA6C-699657108043}" destId="{08B82D9E-8891-41E9-9D33-0D56EE828BE0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5F215A-30B3-45CB-ADAC-4C88C86D9C26}">
      <dgm:prSet phldrT="[文字]" custT="1"/>
      <dgm:spPr>
        <a:solidFill>
          <a:schemeClr val="accent3">
            <a:lumMod val="60000"/>
            <a:lumOff val="40000"/>
            <a:alpha val="58000"/>
          </a:schemeClr>
        </a:solidFill>
      </dgm:spPr>
      <dgm:t>
        <a:bodyPr lIns="36000" tIns="36000"/>
        <a:lstStyle/>
        <a:p>
          <a:r>
            <a:rPr lang="zh-TW" altLang="en-US" sz="1500" b="1" dirty="0" smtClean="0">
              <a:solidFill>
                <a:schemeClr val="accent6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rPr>
            <a:t>已付款</a:t>
          </a:r>
          <a:endParaRPr lang="zh-TW" altLang="en-US" sz="1500" b="1" dirty="0">
            <a:solidFill>
              <a:schemeClr val="accent6">
                <a:lumMod val="75000"/>
              </a:schemeClr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019985D-4ED1-42DA-A75C-D531105C8AF4}" type="par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308138AC-3E33-4143-B0A2-B939E1F36E9A}" type="sib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37AC1-4BBC-494A-8830-A5D8363EE4D8}" type="pres">
      <dgm:prSet presAssocID="{115F215A-30B3-45CB-ADAC-4C88C86D9C26}" presName="parTxOnly" presStyleLbl="node1" presStyleIdx="0" presStyleCnt="1" custScaleY="132264" custLinFactNeighborX="4978" custLinFactNeighborY="6250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9B6DB764-6969-4CF5-89AB-5D55C0587D39}" type="presOf" srcId="{115F215A-30B3-45CB-ADAC-4C88C86D9C26}" destId="{D4537AC1-4BBC-494A-8830-A5D8363EE4D8}" srcOrd="0" destOrd="0" presId="urn:microsoft.com/office/officeart/2005/8/layout/chevron1"/>
    <dgm:cxn modelId="{8B8C7685-3993-4EDA-9EAF-D12A3245C933}" srcId="{79FE7BC9-31E8-462C-B6AA-952CCFF278AF}" destId="{115F215A-30B3-45CB-ADAC-4C88C86D9C26}" srcOrd="0" destOrd="0" parTransId="{C019985D-4ED1-42DA-A75C-D531105C8AF4}" sibTransId="{308138AC-3E33-4143-B0A2-B939E1F36E9A}"/>
    <dgm:cxn modelId="{963B393C-9B3F-467A-9A49-D346C4777E58}" type="presOf" srcId="{79FE7BC9-31E8-462C-B6AA-952CCFF278AF}" destId="{21772D1C-A7D4-40C5-BA6C-699657108043}" srcOrd="0" destOrd="0" presId="urn:microsoft.com/office/officeart/2005/8/layout/chevron1"/>
    <dgm:cxn modelId="{F35E058C-F09F-4BE1-8D20-17F364BE4FDD}" type="presParOf" srcId="{21772D1C-A7D4-40C5-BA6C-699657108043}" destId="{D4537AC1-4BBC-494A-8830-A5D8363EE4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F87E4-BB1E-49F7-A199-250517F3DDDD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19293B6-AEB9-4436-A01B-DA4B13918133}">
      <dgm:prSet phldrT="[文字]" custT="1"/>
      <dgm:spPr>
        <a:solidFill>
          <a:srgbClr val="FF9933"/>
        </a:solidFill>
      </dgm:spPr>
      <dgm:t>
        <a:bodyPr/>
        <a:lstStyle/>
        <a:p>
          <a:r>
            <a:rPr lang="zh-TW" altLang="en-US" sz="1800" dirty="0"/>
            <a:t>首頁</a:t>
          </a:r>
          <a:endParaRPr lang="zh-TW" altLang="en-US" sz="2000" dirty="0"/>
        </a:p>
      </dgm:t>
    </dgm:pt>
    <dgm:pt modelId="{8D592581-8A99-41C4-8202-342685D8CF36}" type="parTrans" cxnId="{C3A8233A-3C74-4371-8DFA-8E3555920F4D}">
      <dgm:prSet/>
      <dgm:spPr/>
      <dgm:t>
        <a:bodyPr/>
        <a:lstStyle/>
        <a:p>
          <a:endParaRPr lang="zh-TW" altLang="en-US"/>
        </a:p>
      </dgm:t>
    </dgm:pt>
    <dgm:pt modelId="{21838D7C-23BE-4955-8B3F-D7DFAAA3AFBB}" type="sibTrans" cxnId="{C3A8233A-3C74-4371-8DFA-8E3555920F4D}">
      <dgm:prSet/>
      <dgm:spPr/>
      <dgm:t>
        <a:bodyPr/>
        <a:lstStyle/>
        <a:p>
          <a:endParaRPr lang="zh-TW" altLang="en-US"/>
        </a:p>
      </dgm:t>
    </dgm:pt>
    <dgm:pt modelId="{4261151C-00DF-4D08-9612-AA06DFA8FE98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搜尋店家</a:t>
          </a:r>
        </a:p>
      </dgm:t>
    </dgm:pt>
    <dgm:pt modelId="{C12B065E-1950-458B-B8BA-917806D1BF40}" type="parTrans" cxnId="{E625518C-9F23-4644-9E8C-B70B87593E21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FE920D26-C34A-49E8-B40C-4980E1045547}" type="sibTrans" cxnId="{E625518C-9F23-4644-9E8C-B70B87593E21}">
      <dgm:prSet/>
      <dgm:spPr/>
      <dgm:t>
        <a:bodyPr/>
        <a:lstStyle/>
        <a:p>
          <a:endParaRPr lang="zh-TW" altLang="en-US"/>
        </a:p>
      </dgm:t>
    </dgm:pt>
    <dgm:pt modelId="{D1140078-3D2A-41FA-8B11-F412D0C237F7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會員中心</a:t>
          </a:r>
        </a:p>
      </dgm:t>
    </dgm:pt>
    <dgm:pt modelId="{EF53176F-1C66-47D5-9701-34EFE054EA68}" type="parTrans" cxnId="{3A47ADB6-524C-41FF-9D43-ACA3C30497F8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AD936468-65CF-42EA-83DA-77682CC49C0F}" type="sibTrans" cxnId="{3A47ADB6-524C-41FF-9D43-ACA3C30497F8}">
      <dgm:prSet/>
      <dgm:spPr/>
      <dgm:t>
        <a:bodyPr/>
        <a:lstStyle/>
        <a:p>
          <a:endParaRPr lang="zh-TW" altLang="en-US"/>
        </a:p>
      </dgm:t>
    </dgm:pt>
    <dgm:pt modelId="{0BEEB2A5-86BB-4075-A20D-3855C07F1B75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</a:rPr>
            <a:t>關於我們</a:t>
          </a:r>
        </a:p>
      </dgm:t>
    </dgm:pt>
    <dgm:pt modelId="{25A04103-F7D6-4C9B-8390-CE2501544884}" type="parTrans" cxnId="{4E7394DD-7314-413E-97AB-7E23212E8CBB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F724CA59-E98A-4E02-9227-D308D646886D}" type="sibTrans" cxnId="{4E7394DD-7314-413E-97AB-7E23212E8CBB}">
      <dgm:prSet/>
      <dgm:spPr/>
      <dgm:t>
        <a:bodyPr/>
        <a:lstStyle/>
        <a:p>
          <a:endParaRPr lang="zh-TW" altLang="en-US"/>
        </a:p>
      </dgm:t>
    </dgm:pt>
    <dgm:pt modelId="{BCB092F4-5A4C-43CF-BA93-09A7E71F65CE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下載 </a:t>
          </a:r>
          <a:r>
            <a:rPr lang="en-US" altLang="zh-TW" sz="1600" dirty="0">
              <a:solidFill>
                <a:schemeClr val="bg1"/>
              </a:solidFill>
              <a:latin typeface="+mn-ea"/>
              <a:ea typeface="+mn-ea"/>
            </a:rPr>
            <a:t>APP</a:t>
          </a:r>
        </a:p>
      </dgm:t>
    </dgm:pt>
    <dgm:pt modelId="{781E9ED8-1BB8-47D0-A0C5-E991F12FABAE}" type="parTrans" cxnId="{5C9CBEBB-089F-4907-A5B9-D81078CA00F0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F46C4C4A-2974-4E5F-95AF-0BE040BA850E}" type="sibTrans" cxnId="{5C9CBEBB-089F-4907-A5B9-D81078CA00F0}">
      <dgm:prSet/>
      <dgm:spPr/>
      <dgm:t>
        <a:bodyPr/>
        <a:lstStyle/>
        <a:p>
          <a:endParaRPr lang="zh-TW" altLang="en-US"/>
        </a:p>
      </dgm:t>
    </dgm:pt>
    <dgm:pt modelId="{FE76CA2B-5858-4413-B341-C3E0D6C65934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排行榜</a:t>
          </a:r>
          <a:endParaRPr lang="en-US" altLang="zh-TW" sz="1600" dirty="0">
            <a:solidFill>
              <a:schemeClr val="bg1"/>
            </a:solidFill>
            <a:latin typeface="+mn-ea"/>
            <a:ea typeface="+mn-ea"/>
          </a:endParaRPr>
        </a:p>
      </dgm:t>
    </dgm:pt>
    <dgm:pt modelId="{13E82C73-9A00-4275-9985-BBC4134E0611}" type="parTrans" cxnId="{7C983562-5FF8-4E8C-B899-534282DE9D25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94EC263D-3250-4C84-98DE-DD2D3DF4A15F}" type="sibTrans" cxnId="{7C983562-5FF8-4E8C-B899-534282DE9D25}">
      <dgm:prSet/>
      <dgm:spPr/>
      <dgm:t>
        <a:bodyPr/>
        <a:lstStyle/>
        <a:p>
          <a:endParaRPr lang="zh-TW" altLang="en-US"/>
        </a:p>
      </dgm:t>
    </dgm:pt>
    <dgm:pt modelId="{9332647C-79D9-46B5-8201-B3A499BF21E8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>
              <a:latin typeface="+mn-ea"/>
              <a:ea typeface="+mn-ea"/>
            </a:rPr>
            <a:t>關鍵字</a:t>
          </a:r>
        </a:p>
      </dgm:t>
    </dgm:pt>
    <dgm:pt modelId="{09F3D7BE-BD7F-4744-A81A-6253C4E81095}" type="parTrans" cxnId="{161A3C8C-2795-4C63-916A-6E721799426D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5797DB2A-FFC0-4B86-8B8B-C248A5844565}" type="sibTrans" cxnId="{161A3C8C-2795-4C63-916A-6E721799426D}">
      <dgm:prSet/>
      <dgm:spPr/>
      <dgm:t>
        <a:bodyPr/>
        <a:lstStyle/>
        <a:p>
          <a:endParaRPr lang="zh-TW" altLang="en-US"/>
        </a:p>
      </dgm:t>
    </dgm:pt>
    <dgm:pt modelId="{1C28C824-A808-4094-971A-89FEE0F2DD24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類別搜尋</a:t>
          </a:r>
        </a:p>
      </dgm:t>
    </dgm:pt>
    <dgm:pt modelId="{E2FEB8D5-2B19-4F48-B6D1-0FF61C2A2E4C}" type="parTrans" cxnId="{A40A4AE5-9DBE-47E3-8210-F1A26246EF13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56B4F452-0233-4326-AE7F-B7E42BCABC57}" type="sibTrans" cxnId="{A40A4AE5-9DBE-47E3-8210-F1A26246EF13}">
      <dgm:prSet/>
      <dgm:spPr/>
      <dgm:t>
        <a:bodyPr/>
        <a:lstStyle/>
        <a:p>
          <a:endParaRPr lang="zh-TW" altLang="en-US"/>
        </a:p>
      </dgm:t>
    </dgm:pt>
    <dgm:pt modelId="{DAA01EF0-81FF-445E-8CD5-368A36609EE7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 smtClean="0">
              <a:solidFill>
                <a:schemeClr val="bg1"/>
              </a:solidFill>
              <a:latin typeface="+mn-ea"/>
              <a:ea typeface="+mn-ea"/>
            </a:rPr>
            <a:t>美食日記</a:t>
          </a:r>
          <a:endParaRPr lang="en-US" altLang="zh-TW" sz="1600" dirty="0">
            <a:solidFill>
              <a:schemeClr val="bg1"/>
            </a:solidFill>
            <a:latin typeface="+mn-ea"/>
            <a:ea typeface="+mn-ea"/>
          </a:endParaRPr>
        </a:p>
      </dgm:t>
    </dgm:pt>
    <dgm:pt modelId="{54D41DEC-5406-496B-B071-8A523A721B7C}" type="parTrans" cxnId="{C166AF6F-F35B-485C-AC54-010BF4995EF8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278E3E05-30F7-4DB1-A6F6-CA8DC670A516}" type="sibTrans" cxnId="{C166AF6F-F35B-485C-AC54-010BF4995EF8}">
      <dgm:prSet/>
      <dgm:spPr/>
      <dgm:t>
        <a:bodyPr/>
        <a:lstStyle/>
        <a:p>
          <a:endParaRPr lang="zh-TW" altLang="en-US"/>
        </a:p>
      </dgm:t>
    </dgm:pt>
    <dgm:pt modelId="{1DE9D759-6FAC-41E1-91CA-E53BB3967400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>
              <a:latin typeface="+mn-ea"/>
              <a:ea typeface="+mn-ea"/>
            </a:rPr>
            <a:t>價位搜尋</a:t>
          </a:r>
        </a:p>
      </dgm:t>
    </dgm:pt>
    <dgm:pt modelId="{1DD38106-FD1F-45BA-8749-6FDD91023AA8}" type="parTrans" cxnId="{F10453EF-3995-40C8-BBFF-E2B5AC19BE87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3E9F703D-A86A-4244-941A-1C7AC0D46328}" type="sibTrans" cxnId="{F10453EF-3995-40C8-BBFF-E2B5AC19BE87}">
      <dgm:prSet/>
      <dgm:spPr/>
      <dgm:t>
        <a:bodyPr/>
        <a:lstStyle/>
        <a:p>
          <a:endParaRPr lang="zh-TW" altLang="en-US"/>
        </a:p>
      </dgm:t>
    </dgm:pt>
    <dgm:pt modelId="{DB7DA423-F98D-4F17-98CB-2A74714B1AC5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登入帳號</a:t>
          </a:r>
        </a:p>
      </dgm:t>
    </dgm:pt>
    <dgm:pt modelId="{31091C5E-423F-4CD6-8AFD-104D1925B7E0}" type="parTrans" cxnId="{2A8351FB-DA2B-4187-A6C0-6DC470606E58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54D5AE6F-B852-4D6E-B518-7F1CD804B5CA}" type="sibTrans" cxnId="{2A8351FB-DA2B-4187-A6C0-6DC470606E58}">
      <dgm:prSet/>
      <dgm:spPr/>
      <dgm:t>
        <a:bodyPr/>
        <a:lstStyle/>
        <a:p>
          <a:endParaRPr lang="zh-TW" altLang="en-US"/>
        </a:p>
      </dgm:t>
    </dgm:pt>
    <dgm:pt modelId="{BD372B1F-5A08-4FF7-BD4D-426AB8DA1E53}">
      <dgm:prSet phldrT="[文字]" custT="1"/>
      <dgm:spPr>
        <a:solidFill>
          <a:srgbClr val="FF330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會員專區</a:t>
          </a:r>
        </a:p>
      </dgm:t>
    </dgm:pt>
    <dgm:pt modelId="{E14369ED-15B9-4B4F-B1B5-F47D31DA6314}" type="parTrans" cxnId="{A94305BF-BEE2-448A-A519-553F54ADD1E5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DD93A331-4363-4A90-86D9-9EC3383F36EC}" type="sibTrans" cxnId="{A94305BF-BEE2-448A-A519-553F54ADD1E5}">
      <dgm:prSet/>
      <dgm:spPr/>
      <dgm:t>
        <a:bodyPr/>
        <a:lstStyle/>
        <a:p>
          <a:endParaRPr lang="zh-TW" altLang="en-US"/>
        </a:p>
      </dgm:t>
    </dgm:pt>
    <dgm:pt modelId="{1ADE804F-D3EA-4CA8-9610-41AD759BFA74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訂單查詢</a:t>
          </a:r>
        </a:p>
      </dgm:t>
    </dgm:pt>
    <dgm:pt modelId="{04836AD6-26B1-4C99-BAE4-76C33853D55E}" type="parTrans" cxnId="{E6FAE7D2-CEAB-427B-8D4F-119DEDF698C7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4F872AEA-CD51-49A5-9C60-630E156A7828}" type="sibTrans" cxnId="{E6FAE7D2-CEAB-427B-8D4F-119DEDF698C7}">
      <dgm:prSet/>
      <dgm:spPr/>
      <dgm:t>
        <a:bodyPr/>
        <a:lstStyle/>
        <a:p>
          <a:endParaRPr lang="zh-TW" altLang="en-US"/>
        </a:p>
      </dgm:t>
    </dgm:pt>
    <dgm:pt modelId="{30D5CB47-C38F-494D-AF8E-92600ACFAFE3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註冊會員</a:t>
          </a:r>
        </a:p>
      </dgm:t>
    </dgm:pt>
    <dgm:pt modelId="{C4148575-A705-41DC-B6D4-88F637C95B17}" type="parTrans" cxnId="{93233B3E-F533-4125-ABB2-1443CF440974}">
      <dgm:prSet/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19C71AB3-D636-41F3-8AAA-732554025967}" type="sibTrans" cxnId="{93233B3E-F533-4125-ABB2-1443CF440974}">
      <dgm:prSet/>
      <dgm:spPr/>
      <dgm:t>
        <a:bodyPr/>
        <a:lstStyle/>
        <a:p>
          <a:endParaRPr lang="zh-TW" altLang="en-US"/>
        </a:p>
      </dgm:t>
    </dgm:pt>
    <dgm:pt modelId="{FA90B193-9CFF-4D2A-A865-7EF2FE2F0633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管理最愛店家</a:t>
          </a:r>
          <a:endParaRPr lang="zh-TW" altLang="en-US" sz="1400" dirty="0">
            <a:latin typeface="+mn-ea"/>
            <a:ea typeface="+mn-ea"/>
          </a:endParaRPr>
        </a:p>
      </dgm:t>
    </dgm:pt>
    <dgm:pt modelId="{87CE9388-C061-4517-A74E-398D77BB7F39}" type="parTrans" cxnId="{BFA82F68-FEAB-4CAC-B166-424FB9949A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61A85F80-4F03-4659-9895-9D2355AE9909}" type="sibTrans" cxnId="{BFA82F68-FEAB-4CAC-B166-424FB9949AD2}">
      <dgm:prSet/>
      <dgm:spPr/>
      <dgm:t>
        <a:bodyPr/>
        <a:lstStyle/>
        <a:p>
          <a:endParaRPr lang="zh-TW" altLang="en-US"/>
        </a:p>
      </dgm:t>
    </dgm:pt>
    <dgm:pt modelId="{6327672C-4DE5-4C96-AD9A-881D80555AFE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修改會員資料</a:t>
          </a:r>
          <a:endParaRPr lang="zh-TW" altLang="en-US" sz="1400" dirty="0">
            <a:latin typeface="+mn-ea"/>
            <a:ea typeface="+mn-ea"/>
          </a:endParaRPr>
        </a:p>
      </dgm:t>
    </dgm:pt>
    <dgm:pt modelId="{449C70C8-2512-4A86-BF1D-AE9F0AE197DA}" type="parTrans" cxnId="{1BD89B84-C7B3-4898-B9C5-0AA977DFE525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 sz="1600">
            <a:latin typeface="+mn-ea"/>
            <a:ea typeface="+mn-ea"/>
          </a:endParaRPr>
        </a:p>
      </dgm:t>
    </dgm:pt>
    <dgm:pt modelId="{C23D9364-37F4-4095-A491-00BF2CAA4E47}" type="sibTrans" cxnId="{1BD89B84-C7B3-4898-B9C5-0AA977DFE525}">
      <dgm:prSet/>
      <dgm:spPr/>
      <dgm:t>
        <a:bodyPr/>
        <a:lstStyle/>
        <a:p>
          <a:endParaRPr lang="zh-TW" altLang="en-US"/>
        </a:p>
      </dgm:t>
    </dgm:pt>
    <dgm:pt modelId="{FEC21DA1-C4A9-4AD5-89EF-0F17CA01FD8E}">
      <dgm:prSet phldrT="[文字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便當盒</a:t>
          </a:r>
        </a:p>
      </dgm:t>
    </dgm:pt>
    <dgm:pt modelId="{FAE7F904-6346-472C-9228-DF0288C73E98}" type="parTrans" cxnId="{7753668F-BBDE-49DB-82C4-018D3B3EA3A0}">
      <dgm:prSet/>
      <dgm:spPr/>
      <dgm:t>
        <a:bodyPr/>
        <a:lstStyle/>
        <a:p>
          <a:endParaRPr lang="zh-TW" altLang="en-US" sz="2400">
            <a:latin typeface="+mn-ea"/>
            <a:ea typeface="+mn-ea"/>
          </a:endParaRPr>
        </a:p>
      </dgm:t>
    </dgm:pt>
    <dgm:pt modelId="{65D4888D-33E6-49B4-803D-662ED7802CA8}" type="sibTrans" cxnId="{7753668F-BBDE-49DB-82C4-018D3B3EA3A0}">
      <dgm:prSet/>
      <dgm:spPr/>
      <dgm:t>
        <a:bodyPr/>
        <a:lstStyle/>
        <a:p>
          <a:endParaRPr lang="zh-TW" altLang="en-US"/>
        </a:p>
      </dgm:t>
    </dgm:pt>
    <dgm:pt modelId="{7F988E6C-6088-4E12-9E15-BE99A61874EB}" type="asst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全台美食</a:t>
          </a:r>
        </a:p>
      </dgm:t>
    </dgm:pt>
    <dgm:pt modelId="{C1929461-6E95-4BD3-868E-63BADD6DE002}" type="parTrans" cxnId="{4C8718EC-663F-481E-B815-5B7725CEEA14}">
      <dgm:prSet/>
      <dgm:spPr/>
      <dgm:t>
        <a:bodyPr/>
        <a:lstStyle/>
        <a:p>
          <a:endParaRPr lang="zh-TW" altLang="en-US" sz="2000">
            <a:latin typeface="+mn-ea"/>
            <a:ea typeface="+mn-ea"/>
          </a:endParaRPr>
        </a:p>
      </dgm:t>
    </dgm:pt>
    <dgm:pt modelId="{F584E9DE-A333-41AA-96BD-B75CD57AECB4}" type="sibTrans" cxnId="{4C8718EC-663F-481E-B815-5B7725CEEA14}">
      <dgm:prSet/>
      <dgm:spPr/>
      <dgm:t>
        <a:bodyPr/>
        <a:lstStyle/>
        <a:p>
          <a:endParaRPr lang="zh-TW" altLang="en-US"/>
        </a:p>
      </dgm:t>
    </dgm:pt>
    <dgm:pt modelId="{5F2EAA2D-DA9B-48A9-8928-9EDDCA37F3E3}" type="asst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美食日記分享</a:t>
          </a:r>
          <a:endParaRPr lang="zh-TW" altLang="en-US" sz="1400" dirty="0">
            <a:latin typeface="+mn-ea"/>
            <a:ea typeface="+mn-ea"/>
          </a:endParaRPr>
        </a:p>
      </dgm:t>
    </dgm:pt>
    <dgm:pt modelId="{F27ACDE3-183C-436A-9D5D-DEA72F859B72}" type="parTrans" cxnId="{EBD8D0C0-4BF0-4169-A38D-158690477265}">
      <dgm:prSet/>
      <dgm:spPr/>
      <dgm:t>
        <a:bodyPr/>
        <a:lstStyle/>
        <a:p>
          <a:endParaRPr lang="zh-TW" altLang="en-US" sz="2000">
            <a:latin typeface="+mn-ea"/>
            <a:ea typeface="+mn-ea"/>
          </a:endParaRPr>
        </a:p>
      </dgm:t>
    </dgm:pt>
    <dgm:pt modelId="{A8AE41AA-AA8E-4A4B-8552-DEA3F8AE8612}" type="sibTrans" cxnId="{EBD8D0C0-4BF0-4169-A38D-158690477265}">
      <dgm:prSet/>
      <dgm:spPr/>
      <dgm:t>
        <a:bodyPr/>
        <a:lstStyle/>
        <a:p>
          <a:endParaRPr lang="zh-TW" altLang="en-US"/>
        </a:p>
      </dgm:t>
    </dgm:pt>
    <dgm:pt modelId="{74438221-E2D2-46AF-901E-FF1F5B9E7CEE}" type="asst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廣告版位</a:t>
          </a:r>
        </a:p>
      </dgm:t>
    </dgm:pt>
    <dgm:pt modelId="{A9E25FBC-3E14-44E0-8DBE-FCA2544B9904}" type="parTrans" cxnId="{247AEF87-5EB2-4D0F-80EA-339CCBED94F8}">
      <dgm:prSet/>
      <dgm:spPr/>
      <dgm:t>
        <a:bodyPr/>
        <a:lstStyle/>
        <a:p>
          <a:endParaRPr lang="zh-TW" altLang="en-US" sz="2000">
            <a:latin typeface="+mn-ea"/>
            <a:ea typeface="+mn-ea"/>
          </a:endParaRPr>
        </a:p>
      </dgm:t>
    </dgm:pt>
    <dgm:pt modelId="{FC433B2E-CA48-44B0-B2C8-FE6A9A420F18}" type="sibTrans" cxnId="{247AEF87-5EB2-4D0F-80EA-339CCBED94F8}">
      <dgm:prSet/>
      <dgm:spPr/>
      <dgm:t>
        <a:bodyPr/>
        <a:lstStyle/>
        <a:p>
          <a:endParaRPr lang="zh-TW" altLang="en-US"/>
        </a:p>
      </dgm:t>
    </dgm:pt>
    <dgm:pt modelId="{4380F6BF-296B-4935-B346-ECE8801F18B0}">
      <dgm:prSet phldrT="[文字]" custT="1"/>
      <dgm:spPr>
        <a:solidFill>
          <a:srgbClr val="0070C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送出訂單</a:t>
          </a:r>
        </a:p>
      </dgm:t>
    </dgm:pt>
    <dgm:pt modelId="{9AF03826-1088-4555-AF38-FA0BD021E7E0}" type="parTrans" cxnId="{08D8878F-AF87-44DC-9466-23BDE7A1FB00}">
      <dgm:prSet/>
      <dgm:spPr/>
      <dgm:t>
        <a:bodyPr/>
        <a:lstStyle/>
        <a:p>
          <a:endParaRPr lang="zh-TW" altLang="en-US"/>
        </a:p>
      </dgm:t>
    </dgm:pt>
    <dgm:pt modelId="{33AEBA7F-61D1-4D04-B698-C17328F3AA98}" type="sibTrans" cxnId="{08D8878F-AF87-44DC-9466-23BDE7A1FB00}">
      <dgm:prSet/>
      <dgm:spPr/>
      <dgm:t>
        <a:bodyPr/>
        <a:lstStyle/>
        <a:p>
          <a:endParaRPr lang="zh-TW" altLang="en-US"/>
        </a:p>
      </dgm:t>
    </dgm:pt>
    <dgm:pt modelId="{E44043B1-08A8-4968-853E-00E276950190}">
      <dgm:prSet phldrT="[文字]" custT="1"/>
      <dgm:spPr>
        <a:solidFill>
          <a:srgbClr val="0070C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sz="1600" dirty="0">
              <a:solidFill>
                <a:schemeClr val="bg1"/>
              </a:solidFill>
              <a:latin typeface="+mn-ea"/>
              <a:ea typeface="+mn-ea"/>
            </a:rPr>
            <a:t>取消訂單</a:t>
          </a:r>
        </a:p>
      </dgm:t>
    </dgm:pt>
    <dgm:pt modelId="{89475AC7-A77B-4523-A095-CB4298BEB21C}" type="parTrans" cxnId="{2197E68C-C29D-4CFE-A9B2-FF5C67817122}">
      <dgm:prSet/>
      <dgm:spPr/>
      <dgm:t>
        <a:bodyPr/>
        <a:lstStyle/>
        <a:p>
          <a:endParaRPr lang="zh-TW" altLang="en-US"/>
        </a:p>
      </dgm:t>
    </dgm:pt>
    <dgm:pt modelId="{D101A2C3-E953-4B41-911F-DCBA4B14A977}" type="sibTrans" cxnId="{2197E68C-C29D-4CFE-A9B2-FF5C67817122}">
      <dgm:prSet/>
      <dgm:spPr/>
      <dgm:t>
        <a:bodyPr/>
        <a:lstStyle/>
        <a:p>
          <a:endParaRPr lang="zh-TW" altLang="en-US"/>
        </a:p>
      </dgm:t>
    </dgm:pt>
    <dgm:pt modelId="{1EF18370-434C-4C41-9A18-E69C598779D2}">
      <dgm:prSet phldrT="[文字]" custT="1"/>
      <dgm:spPr>
        <a:solidFill>
          <a:srgbClr val="0070C0"/>
        </a:solidFill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城市搜尋</a:t>
          </a:r>
        </a:p>
      </dgm:t>
    </dgm:pt>
    <dgm:pt modelId="{8A5EB003-7D04-4F51-AB30-C216AFAEBF23}" type="parTrans" cxnId="{0DB3A9A8-6D06-456E-B9EC-2598188D60CC}">
      <dgm:prSet/>
      <dgm:spPr/>
      <dgm:t>
        <a:bodyPr/>
        <a:lstStyle/>
        <a:p>
          <a:endParaRPr lang="zh-TW" altLang="en-US"/>
        </a:p>
      </dgm:t>
    </dgm:pt>
    <dgm:pt modelId="{3ABB30FA-960B-4EB2-B5A2-569300BF9FF3}" type="sibTrans" cxnId="{0DB3A9A8-6D06-456E-B9EC-2598188D60CC}">
      <dgm:prSet/>
      <dgm:spPr/>
      <dgm:t>
        <a:bodyPr/>
        <a:lstStyle/>
        <a:p>
          <a:endParaRPr lang="zh-TW" altLang="en-US"/>
        </a:p>
      </dgm:t>
    </dgm:pt>
    <dgm:pt modelId="{818E2F5D-C615-4AB8-B161-90776819073F}">
      <dgm:prSet phldrT="[文字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檢舉</a:t>
          </a:r>
        </a:p>
      </dgm:t>
    </dgm:pt>
    <dgm:pt modelId="{299E5249-5585-4511-AE7E-D8524565390C}" type="parTrans" cxnId="{943BDFB6-5853-4A69-9CB6-F291A87E858F}">
      <dgm:prSet/>
      <dgm:spPr/>
      <dgm:t>
        <a:bodyPr/>
        <a:lstStyle/>
        <a:p>
          <a:endParaRPr lang="zh-TW" altLang="en-US"/>
        </a:p>
      </dgm:t>
    </dgm:pt>
    <dgm:pt modelId="{936B6E3B-9C7C-49E1-ABFE-CF1890250564}" type="sibTrans" cxnId="{943BDFB6-5853-4A69-9CB6-F291A87E858F}">
      <dgm:prSet/>
      <dgm:spPr/>
      <dgm:t>
        <a:bodyPr/>
        <a:lstStyle/>
        <a:p>
          <a:endParaRPr lang="zh-TW" altLang="en-US"/>
        </a:p>
      </dgm:t>
    </dgm:pt>
    <dgm:pt modelId="{D2841740-B05E-4E3D-B649-9D3009092B85}">
      <dgm:prSet phldrT="[文字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評價</a:t>
          </a:r>
        </a:p>
      </dgm:t>
    </dgm:pt>
    <dgm:pt modelId="{7E5CA180-2526-4781-B15F-942CFD0E653B}" type="parTrans" cxnId="{926966D5-0507-4735-BAEB-8BC66D2B4592}">
      <dgm:prSet/>
      <dgm:spPr/>
      <dgm:t>
        <a:bodyPr/>
        <a:lstStyle/>
        <a:p>
          <a:endParaRPr lang="zh-TW" altLang="en-US"/>
        </a:p>
      </dgm:t>
    </dgm:pt>
    <dgm:pt modelId="{1FF6A5AB-60BF-46FC-A48A-C532C93F7CC6}" type="sibTrans" cxnId="{926966D5-0507-4735-BAEB-8BC66D2B4592}">
      <dgm:prSet/>
      <dgm:spPr/>
      <dgm:t>
        <a:bodyPr/>
        <a:lstStyle/>
        <a:p>
          <a:endParaRPr lang="zh-TW" altLang="en-US"/>
        </a:p>
      </dgm:t>
    </dgm:pt>
    <dgm:pt modelId="{67C8AB56-0A33-42F1-9A10-FF929995E9F2}">
      <dgm:prSet phldrT="[文字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zh-TW" altLang="en-US" sz="1400" dirty="0">
              <a:latin typeface="+mn-ea"/>
              <a:ea typeface="+mn-ea"/>
            </a:rPr>
            <a:t>常用地址</a:t>
          </a:r>
        </a:p>
      </dgm:t>
    </dgm:pt>
    <dgm:pt modelId="{3C8A2271-75D8-4771-93D2-0DA544F4293D}" type="parTrans" cxnId="{3C0F4C7C-5100-4A8A-9F8C-C5F1E15E29E4}">
      <dgm:prSet/>
      <dgm:spPr/>
      <dgm:t>
        <a:bodyPr/>
        <a:lstStyle/>
        <a:p>
          <a:endParaRPr lang="zh-TW" altLang="en-US"/>
        </a:p>
      </dgm:t>
    </dgm:pt>
    <dgm:pt modelId="{7EA8A3FC-19C7-4B57-9A84-85136183E08A}" type="sibTrans" cxnId="{3C0F4C7C-5100-4A8A-9F8C-C5F1E15E29E4}">
      <dgm:prSet/>
      <dgm:spPr/>
      <dgm:t>
        <a:bodyPr/>
        <a:lstStyle/>
        <a:p>
          <a:endParaRPr lang="zh-TW" altLang="en-US"/>
        </a:p>
      </dgm:t>
    </dgm:pt>
    <dgm:pt modelId="{DD7A900C-9953-43FD-AA5F-A270056C395F}">
      <dgm:prSet phldrT="[文字]" custT="1"/>
      <dgm:spPr>
        <a:solidFill>
          <a:srgbClr val="006600"/>
        </a:solidFill>
        <a:ln>
          <a:noFill/>
        </a:ln>
      </dgm:spPr>
      <dgm:t>
        <a:bodyPr/>
        <a:lstStyle/>
        <a:p>
          <a:r>
            <a:rPr lang="zh-TW" altLang="en-US" sz="1400" dirty="0" smtClean="0">
              <a:latin typeface="+mn-ea"/>
              <a:ea typeface="+mn-ea"/>
            </a:rPr>
            <a:t>美食日記管理</a:t>
          </a:r>
          <a:endParaRPr lang="zh-TW" altLang="en-US" sz="1400" dirty="0">
            <a:latin typeface="+mn-ea"/>
            <a:ea typeface="+mn-ea"/>
          </a:endParaRPr>
        </a:p>
      </dgm:t>
    </dgm:pt>
    <dgm:pt modelId="{85F69238-7F9F-4A74-96C8-BBB73548C2B4}" type="parTrans" cxnId="{A277278B-17F5-4116-B127-D25DC9E2BEFA}">
      <dgm:prSet/>
      <dgm:spPr/>
      <dgm:t>
        <a:bodyPr/>
        <a:lstStyle/>
        <a:p>
          <a:endParaRPr lang="zh-TW" altLang="en-US"/>
        </a:p>
      </dgm:t>
    </dgm:pt>
    <dgm:pt modelId="{F4ED54E8-D219-4B8D-BAA8-BC2A68F1F7DE}" type="sibTrans" cxnId="{A277278B-17F5-4116-B127-D25DC9E2BEFA}">
      <dgm:prSet/>
      <dgm:spPr/>
      <dgm:t>
        <a:bodyPr/>
        <a:lstStyle/>
        <a:p>
          <a:endParaRPr lang="zh-TW" altLang="en-US"/>
        </a:p>
      </dgm:t>
    </dgm:pt>
    <dgm:pt modelId="{CCC8A100-164E-4EBC-B83C-34D3156BCB16}" type="pres">
      <dgm:prSet presAssocID="{F97F87E4-BB1E-49F7-A199-250517F3DD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ABCCE77-7FBB-456D-804B-640935EA4422}" type="pres">
      <dgm:prSet presAssocID="{319293B6-AEB9-4436-A01B-DA4B13918133}" presName="hierRoot1" presStyleCnt="0">
        <dgm:presLayoutVars>
          <dgm:hierBranch val="init"/>
        </dgm:presLayoutVars>
      </dgm:prSet>
      <dgm:spPr/>
    </dgm:pt>
    <dgm:pt modelId="{6809B483-6699-47F0-888E-3FB0AEBA686A}" type="pres">
      <dgm:prSet presAssocID="{319293B6-AEB9-4436-A01B-DA4B13918133}" presName="rootComposite1" presStyleCnt="0"/>
      <dgm:spPr/>
    </dgm:pt>
    <dgm:pt modelId="{688B7087-65DE-4366-9237-4856D36445BB}" type="pres">
      <dgm:prSet presAssocID="{319293B6-AEB9-4436-A01B-DA4B13918133}" presName="rootText1" presStyleLbl="node0" presStyleIdx="0" presStyleCnt="1" custScaleX="159620" custScaleY="77148" custLinFactNeighborX="5472" custLinFactNeighborY="748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1605A6-EC89-4E41-8D01-8DE99B97BAC1}" type="pres">
      <dgm:prSet presAssocID="{319293B6-AEB9-4436-A01B-DA4B1391813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45CB4E2D-BDD3-4360-8FCD-25037BB57574}" type="pres">
      <dgm:prSet presAssocID="{319293B6-AEB9-4436-A01B-DA4B13918133}" presName="hierChild2" presStyleCnt="0"/>
      <dgm:spPr/>
    </dgm:pt>
    <dgm:pt modelId="{7F501461-0F29-404C-9BA2-BFFD2425AC5F}" type="pres">
      <dgm:prSet presAssocID="{25A04103-F7D6-4C9B-8390-CE2501544884}" presName="Name37" presStyleLbl="parChTrans1D2" presStyleIdx="0" presStyleCnt="10" custSzX="8675615" custSzY="2049034"/>
      <dgm:spPr/>
      <dgm:t>
        <a:bodyPr/>
        <a:lstStyle/>
        <a:p>
          <a:endParaRPr lang="zh-TW" altLang="en-US"/>
        </a:p>
      </dgm:t>
    </dgm:pt>
    <dgm:pt modelId="{A08C41E1-4C18-468D-BD43-73D33B380609}" type="pres">
      <dgm:prSet presAssocID="{0BEEB2A5-86BB-4075-A20D-3855C07F1B75}" presName="hierRoot2" presStyleCnt="0">
        <dgm:presLayoutVars>
          <dgm:hierBranch val="init"/>
        </dgm:presLayoutVars>
      </dgm:prSet>
      <dgm:spPr/>
    </dgm:pt>
    <dgm:pt modelId="{B46DB8A5-2FAC-4382-8FA7-2BE5824B93FF}" type="pres">
      <dgm:prSet presAssocID="{0BEEB2A5-86BB-4075-A20D-3855C07F1B75}" presName="rootComposite" presStyleCnt="0"/>
      <dgm:spPr/>
    </dgm:pt>
    <dgm:pt modelId="{BB391BB5-7227-4C85-91C3-982AC209B06F}" type="pres">
      <dgm:prSet presAssocID="{0BEEB2A5-86BB-4075-A20D-3855C07F1B75}" presName="rootText" presStyleLbl="node2" presStyleIdx="0" presStyleCnt="7" custScaleX="97161" custScaleY="96779" custLinFactNeighborX="18437" custLinFactNeighborY="-31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BA3421-E950-4F7C-B4CC-DA2A00CF3B0F}" type="pres">
      <dgm:prSet presAssocID="{0BEEB2A5-86BB-4075-A20D-3855C07F1B75}" presName="rootConnector" presStyleLbl="node2" presStyleIdx="0" presStyleCnt="7"/>
      <dgm:spPr/>
      <dgm:t>
        <a:bodyPr/>
        <a:lstStyle/>
        <a:p>
          <a:endParaRPr lang="zh-TW" altLang="en-US"/>
        </a:p>
      </dgm:t>
    </dgm:pt>
    <dgm:pt modelId="{8D14D954-E4F5-4EB2-AE8F-3C8960EAA095}" type="pres">
      <dgm:prSet presAssocID="{0BEEB2A5-86BB-4075-A20D-3855C07F1B75}" presName="hierChild4" presStyleCnt="0"/>
      <dgm:spPr/>
    </dgm:pt>
    <dgm:pt modelId="{506EB2AF-63D0-4C5E-867D-2F2F53AF53D4}" type="pres">
      <dgm:prSet presAssocID="{0BEEB2A5-86BB-4075-A20D-3855C07F1B75}" presName="hierChild5" presStyleCnt="0"/>
      <dgm:spPr/>
    </dgm:pt>
    <dgm:pt modelId="{5CEE16B1-26F3-47F6-812D-DE4F9B451313}" type="pres">
      <dgm:prSet presAssocID="{FAE7F904-6346-472C-9228-DF0288C73E98}" presName="Name37" presStyleLbl="parChTrans1D2" presStyleIdx="1" presStyleCnt="10" custSzY="2052712"/>
      <dgm:spPr/>
      <dgm:t>
        <a:bodyPr/>
        <a:lstStyle/>
        <a:p>
          <a:endParaRPr lang="zh-TW" altLang="en-US"/>
        </a:p>
      </dgm:t>
    </dgm:pt>
    <dgm:pt modelId="{789634CF-DCB3-4B3C-A7FA-BAB5B3B4C1DE}" type="pres">
      <dgm:prSet presAssocID="{FEC21DA1-C4A9-4AD5-89EF-0F17CA01FD8E}" presName="hierRoot2" presStyleCnt="0">
        <dgm:presLayoutVars>
          <dgm:hierBranch val="init"/>
        </dgm:presLayoutVars>
      </dgm:prSet>
      <dgm:spPr/>
    </dgm:pt>
    <dgm:pt modelId="{C5654DBC-1357-4CAA-9109-7CDCF6398B09}" type="pres">
      <dgm:prSet presAssocID="{FEC21DA1-C4A9-4AD5-89EF-0F17CA01FD8E}" presName="rootComposite" presStyleCnt="0"/>
      <dgm:spPr/>
    </dgm:pt>
    <dgm:pt modelId="{EA0193F2-3F99-4E93-94A5-3F7F2C6132B0}" type="pres">
      <dgm:prSet presAssocID="{FEC21DA1-C4A9-4AD5-89EF-0F17CA01FD8E}" presName="rootText" presStyleLbl="node2" presStyleIdx="1" presStyleCnt="7" custScaleX="97161" custScaleY="96849" custLinFactX="405080" custLinFactNeighborX="500000" custLinFactNeighborY="-11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C1D8F-13D9-4605-97E0-73B25C0DA0F6}" type="pres">
      <dgm:prSet presAssocID="{FEC21DA1-C4A9-4AD5-89EF-0F17CA01FD8E}" presName="rootConnector" presStyleLbl="node2" presStyleIdx="1" presStyleCnt="7"/>
      <dgm:spPr/>
      <dgm:t>
        <a:bodyPr/>
        <a:lstStyle/>
        <a:p>
          <a:endParaRPr lang="zh-TW" altLang="en-US"/>
        </a:p>
      </dgm:t>
    </dgm:pt>
    <dgm:pt modelId="{D04077C8-A1A6-4990-BBAF-DAEAD62BC360}" type="pres">
      <dgm:prSet presAssocID="{FEC21DA1-C4A9-4AD5-89EF-0F17CA01FD8E}" presName="hierChild4" presStyleCnt="0"/>
      <dgm:spPr/>
    </dgm:pt>
    <dgm:pt modelId="{5FC2791E-ED04-418F-9672-538D53B82645}" type="pres">
      <dgm:prSet presAssocID="{9AF03826-1088-4555-AF38-FA0BD021E7E0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1448C486-B025-4C96-89C9-795AD0756011}" type="pres">
      <dgm:prSet presAssocID="{4380F6BF-296B-4935-B346-ECE8801F18B0}" presName="hierRoot2" presStyleCnt="0">
        <dgm:presLayoutVars>
          <dgm:hierBranch val="init"/>
        </dgm:presLayoutVars>
      </dgm:prSet>
      <dgm:spPr/>
    </dgm:pt>
    <dgm:pt modelId="{1843B6F1-09A8-4DA4-AAF2-E0361A47E209}" type="pres">
      <dgm:prSet presAssocID="{4380F6BF-296B-4935-B346-ECE8801F18B0}" presName="rootComposite" presStyleCnt="0"/>
      <dgm:spPr/>
    </dgm:pt>
    <dgm:pt modelId="{EF112673-700A-41AD-ABA0-FF8B71EDA28E}" type="pres">
      <dgm:prSet presAssocID="{4380F6BF-296B-4935-B346-ECE8801F18B0}" presName="rootText" presStyleLbl="node3" presStyleIdx="0" presStyleCnt="8" custScaleX="88748" custScaleY="100322" custLinFactX="400671" custLinFactNeighborX="500000" custLinFactNeighborY="-1765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872850-8684-428D-BE9C-000EEF0DB3D8}" type="pres">
      <dgm:prSet presAssocID="{4380F6BF-296B-4935-B346-ECE8801F18B0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8DB8A7CB-9128-4EEB-A288-04AE79A99867}" type="pres">
      <dgm:prSet presAssocID="{4380F6BF-296B-4935-B346-ECE8801F18B0}" presName="hierChild4" presStyleCnt="0"/>
      <dgm:spPr/>
    </dgm:pt>
    <dgm:pt modelId="{8DDB18F3-D46E-4143-B267-04C2F466EA82}" type="pres">
      <dgm:prSet presAssocID="{4380F6BF-296B-4935-B346-ECE8801F18B0}" presName="hierChild5" presStyleCnt="0"/>
      <dgm:spPr/>
    </dgm:pt>
    <dgm:pt modelId="{48D9FAA5-5611-402E-8DA6-F1660770B372}" type="pres">
      <dgm:prSet presAssocID="{89475AC7-A77B-4523-A095-CB4298BEB21C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B1446443-E5AC-4876-AD3B-5C14638EDD45}" type="pres">
      <dgm:prSet presAssocID="{E44043B1-08A8-4968-853E-00E276950190}" presName="hierRoot2" presStyleCnt="0">
        <dgm:presLayoutVars>
          <dgm:hierBranch val="init"/>
        </dgm:presLayoutVars>
      </dgm:prSet>
      <dgm:spPr/>
    </dgm:pt>
    <dgm:pt modelId="{14A06E34-1D23-4E1C-BE7B-FFE498990BA8}" type="pres">
      <dgm:prSet presAssocID="{E44043B1-08A8-4968-853E-00E276950190}" presName="rootComposite" presStyleCnt="0"/>
      <dgm:spPr/>
    </dgm:pt>
    <dgm:pt modelId="{FA3C5ACE-362D-4589-AFDB-FBCF44A2611F}" type="pres">
      <dgm:prSet presAssocID="{E44043B1-08A8-4968-853E-00E276950190}" presName="rootText" presStyleLbl="node3" presStyleIdx="1" presStyleCnt="8" custScaleX="91412" custScaleY="99457" custLinFactX="401943" custLinFactNeighborX="500000" custLinFactNeighborY="-223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D4BFDA-C15D-46B1-86A6-4B5999322B19}" type="pres">
      <dgm:prSet presAssocID="{E44043B1-08A8-4968-853E-00E276950190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298E643B-829A-41C9-82D8-E991FBAD6255}" type="pres">
      <dgm:prSet presAssocID="{E44043B1-08A8-4968-853E-00E276950190}" presName="hierChild4" presStyleCnt="0"/>
      <dgm:spPr/>
    </dgm:pt>
    <dgm:pt modelId="{7BC4F725-29C7-40EC-974A-6CD1CD892F87}" type="pres">
      <dgm:prSet presAssocID="{E44043B1-08A8-4968-853E-00E276950190}" presName="hierChild5" presStyleCnt="0"/>
      <dgm:spPr/>
    </dgm:pt>
    <dgm:pt modelId="{8F5EBB50-B0EE-48D7-A9BF-93FF451B6978}" type="pres">
      <dgm:prSet presAssocID="{FEC21DA1-C4A9-4AD5-89EF-0F17CA01FD8E}" presName="hierChild5" presStyleCnt="0"/>
      <dgm:spPr/>
    </dgm:pt>
    <dgm:pt modelId="{A9D742C4-6C58-4EF5-9C4D-72504DD897A2}" type="pres">
      <dgm:prSet presAssocID="{C12B065E-1950-458B-B8BA-917806D1BF40}" presName="Name37" presStyleLbl="parChTrans1D2" presStyleIdx="2" presStyleCnt="10" custSzX="7073976" custSzY="2051616"/>
      <dgm:spPr/>
      <dgm:t>
        <a:bodyPr/>
        <a:lstStyle/>
        <a:p>
          <a:endParaRPr lang="zh-TW" altLang="en-US"/>
        </a:p>
      </dgm:t>
    </dgm:pt>
    <dgm:pt modelId="{D5EF6989-83F4-4691-A1A5-06C9BBFB5692}" type="pres">
      <dgm:prSet presAssocID="{4261151C-00DF-4D08-9612-AA06DFA8FE98}" presName="hierRoot2" presStyleCnt="0">
        <dgm:presLayoutVars>
          <dgm:hierBranch val="init"/>
        </dgm:presLayoutVars>
      </dgm:prSet>
      <dgm:spPr/>
    </dgm:pt>
    <dgm:pt modelId="{44EA4DA8-3BF6-49A0-ADE2-BEAF4C89F9B2}" type="pres">
      <dgm:prSet presAssocID="{4261151C-00DF-4D08-9612-AA06DFA8FE98}" presName="rootComposite" presStyleCnt="0"/>
      <dgm:spPr/>
    </dgm:pt>
    <dgm:pt modelId="{825B371B-32AB-4D67-B3E0-0C9DF8A7CADF}" type="pres">
      <dgm:prSet presAssocID="{4261151C-00DF-4D08-9612-AA06DFA8FE98}" presName="rootText" presStyleLbl="node2" presStyleIdx="2" presStyleCnt="7" custScaleX="97161" custScaleY="96779" custLinFactNeighborX="-89842" custLinFactNeighborY="-19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31A907-8CCD-4313-8AA4-48E7B75D09A7}" type="pres">
      <dgm:prSet presAssocID="{4261151C-00DF-4D08-9612-AA06DFA8FE98}" presName="rootConnector" presStyleLbl="node2" presStyleIdx="2" presStyleCnt="7"/>
      <dgm:spPr/>
      <dgm:t>
        <a:bodyPr/>
        <a:lstStyle/>
        <a:p>
          <a:endParaRPr lang="zh-TW" altLang="en-US"/>
        </a:p>
      </dgm:t>
    </dgm:pt>
    <dgm:pt modelId="{A70EA663-2172-4A5D-AF4D-01A1E647BC07}" type="pres">
      <dgm:prSet presAssocID="{4261151C-00DF-4D08-9612-AA06DFA8FE98}" presName="hierChild4" presStyleCnt="0"/>
      <dgm:spPr/>
    </dgm:pt>
    <dgm:pt modelId="{6556E67E-82EF-476B-929E-E8694CE22D87}" type="pres">
      <dgm:prSet presAssocID="{8A5EB003-7D04-4F51-AB30-C216AFAEBF23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F2BCD865-C067-4DC8-9FBF-D0D33B139980}" type="pres">
      <dgm:prSet presAssocID="{1EF18370-434C-4C41-9A18-E69C598779D2}" presName="hierRoot2" presStyleCnt="0">
        <dgm:presLayoutVars>
          <dgm:hierBranch val="init"/>
        </dgm:presLayoutVars>
      </dgm:prSet>
      <dgm:spPr/>
    </dgm:pt>
    <dgm:pt modelId="{3945C524-C236-4359-A51C-B48DC5DA566A}" type="pres">
      <dgm:prSet presAssocID="{1EF18370-434C-4C41-9A18-E69C598779D2}" presName="rootComposite" presStyleCnt="0"/>
      <dgm:spPr/>
    </dgm:pt>
    <dgm:pt modelId="{CE825E96-AFD3-4AFD-B8F1-0B1B05B297D2}" type="pres">
      <dgm:prSet presAssocID="{1EF18370-434C-4C41-9A18-E69C598779D2}" presName="rootText" presStyleLbl="node3" presStyleIdx="2" presStyleCnt="8" custLinFactNeighborX="-81132" custLinFactNeighborY="-51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26E3E7-C950-4C8C-B6B7-4AAFE1D9468A}" type="pres">
      <dgm:prSet presAssocID="{1EF18370-434C-4C41-9A18-E69C598779D2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741B1947-D89A-484F-AAA1-DDD0C2A206C0}" type="pres">
      <dgm:prSet presAssocID="{1EF18370-434C-4C41-9A18-E69C598779D2}" presName="hierChild4" presStyleCnt="0"/>
      <dgm:spPr/>
    </dgm:pt>
    <dgm:pt modelId="{AC8F7447-A62B-4246-A93A-61BEA807E45A}" type="pres">
      <dgm:prSet presAssocID="{1EF18370-434C-4C41-9A18-E69C598779D2}" presName="hierChild5" presStyleCnt="0"/>
      <dgm:spPr/>
    </dgm:pt>
    <dgm:pt modelId="{8C927374-14F2-47C3-BB02-60627C310CCF}" type="pres">
      <dgm:prSet presAssocID="{E2FEB8D5-2B19-4F48-B6D1-0FF61C2A2E4C}" presName="Name37" presStyleLbl="parChTrans1D3" presStyleIdx="3" presStyleCnt="8" custSzX="1800003" custSzY="1314746"/>
      <dgm:spPr/>
      <dgm:t>
        <a:bodyPr/>
        <a:lstStyle/>
        <a:p>
          <a:endParaRPr lang="zh-TW" altLang="en-US"/>
        </a:p>
      </dgm:t>
    </dgm:pt>
    <dgm:pt modelId="{FA9F9A72-C917-4065-AEE9-7DE9BC728551}" type="pres">
      <dgm:prSet presAssocID="{1C28C824-A808-4094-971A-89FEE0F2DD24}" presName="hierRoot2" presStyleCnt="0">
        <dgm:presLayoutVars>
          <dgm:hierBranch val="init"/>
        </dgm:presLayoutVars>
      </dgm:prSet>
      <dgm:spPr/>
    </dgm:pt>
    <dgm:pt modelId="{F4D85960-36E8-4653-A0E2-1768019F8764}" type="pres">
      <dgm:prSet presAssocID="{1C28C824-A808-4094-971A-89FEE0F2DD24}" presName="rootComposite" presStyleCnt="0"/>
      <dgm:spPr/>
    </dgm:pt>
    <dgm:pt modelId="{F3E6804E-0AC1-4C24-B1E4-CF03E69BF3AD}" type="pres">
      <dgm:prSet presAssocID="{1C28C824-A808-4094-971A-89FEE0F2DD24}" presName="rootText" presStyleLbl="node3" presStyleIdx="3" presStyleCnt="8" custScaleX="97161" custScaleY="91722" custLinFactNeighborX="-76826" custLinFactNeighborY="-8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8B2F19-33A5-4885-B734-39E345ED8B26}" type="pres">
      <dgm:prSet presAssocID="{1C28C824-A808-4094-971A-89FEE0F2DD24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E2FB7B81-B860-4FAF-969B-03267E5AA502}" type="pres">
      <dgm:prSet presAssocID="{1C28C824-A808-4094-971A-89FEE0F2DD24}" presName="hierChild4" presStyleCnt="0"/>
      <dgm:spPr/>
    </dgm:pt>
    <dgm:pt modelId="{D7C16302-ADB0-4A02-9FB6-50C34D593499}" type="pres">
      <dgm:prSet presAssocID="{1C28C824-A808-4094-971A-89FEE0F2DD24}" presName="hierChild5" presStyleCnt="0"/>
      <dgm:spPr/>
    </dgm:pt>
    <dgm:pt modelId="{D76D9329-5AAD-4683-957B-A11BF0315D4E}" type="pres">
      <dgm:prSet presAssocID="{1DD38106-FD1F-45BA-8749-6FDD91023AA8}" presName="Name37" presStyleLbl="parChTrans1D3" presStyleIdx="4" presStyleCnt="8" custSzX="1800003" custSzY="2078394"/>
      <dgm:spPr/>
      <dgm:t>
        <a:bodyPr/>
        <a:lstStyle/>
        <a:p>
          <a:endParaRPr lang="zh-TW" altLang="en-US"/>
        </a:p>
      </dgm:t>
    </dgm:pt>
    <dgm:pt modelId="{78B0CFA8-A271-4C21-9F82-368509847A71}" type="pres">
      <dgm:prSet presAssocID="{1DE9D759-6FAC-41E1-91CA-E53BB3967400}" presName="hierRoot2" presStyleCnt="0">
        <dgm:presLayoutVars>
          <dgm:hierBranch val="init"/>
        </dgm:presLayoutVars>
      </dgm:prSet>
      <dgm:spPr/>
    </dgm:pt>
    <dgm:pt modelId="{BF522830-8280-4972-A38A-C94FF3E6E50E}" type="pres">
      <dgm:prSet presAssocID="{1DE9D759-6FAC-41E1-91CA-E53BB3967400}" presName="rootComposite" presStyleCnt="0"/>
      <dgm:spPr/>
    </dgm:pt>
    <dgm:pt modelId="{C428C216-DD2B-4BC3-AE9D-17F9C422B05C}" type="pres">
      <dgm:prSet presAssocID="{1DE9D759-6FAC-41E1-91CA-E53BB3967400}" presName="rootText" presStyleLbl="node3" presStyleIdx="4" presStyleCnt="8" custScaleX="97161" custScaleY="91722" custLinFactNeighborX="-76826" custLinFactNeighborY="-8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28A0E4-97C9-49DB-A3D6-492699A87BB0}" type="pres">
      <dgm:prSet presAssocID="{1DE9D759-6FAC-41E1-91CA-E53BB3967400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A0C2DAD1-F7FB-4D27-9BC6-380E0B7A86A2}" type="pres">
      <dgm:prSet presAssocID="{1DE9D759-6FAC-41E1-91CA-E53BB3967400}" presName="hierChild4" presStyleCnt="0"/>
      <dgm:spPr/>
    </dgm:pt>
    <dgm:pt modelId="{A275B34F-F0A0-4C19-A471-5FCB6E987DAE}" type="pres">
      <dgm:prSet presAssocID="{1DE9D759-6FAC-41E1-91CA-E53BB3967400}" presName="hierChild5" presStyleCnt="0"/>
      <dgm:spPr/>
    </dgm:pt>
    <dgm:pt modelId="{CBA97F1C-3F10-45A1-9AFD-1601B222AD8F}" type="pres">
      <dgm:prSet presAssocID="{09F3D7BE-BD7F-4744-A81A-6253C4E81095}" presName="Name37" presStyleLbl="parChTrans1D3" presStyleIdx="5" presStyleCnt="8" custSzX="1800003" custSzY="2842315"/>
      <dgm:spPr/>
      <dgm:t>
        <a:bodyPr/>
        <a:lstStyle/>
        <a:p>
          <a:endParaRPr lang="zh-TW" altLang="en-US"/>
        </a:p>
      </dgm:t>
    </dgm:pt>
    <dgm:pt modelId="{20FEA55A-8EE3-4170-8A69-819DD913D13F}" type="pres">
      <dgm:prSet presAssocID="{9332647C-79D9-46B5-8201-B3A499BF21E8}" presName="hierRoot2" presStyleCnt="0">
        <dgm:presLayoutVars>
          <dgm:hierBranch val="init"/>
        </dgm:presLayoutVars>
      </dgm:prSet>
      <dgm:spPr/>
    </dgm:pt>
    <dgm:pt modelId="{7934A2FD-DF38-45DF-B214-81A53B75DE4C}" type="pres">
      <dgm:prSet presAssocID="{9332647C-79D9-46B5-8201-B3A499BF21E8}" presName="rootComposite" presStyleCnt="0"/>
      <dgm:spPr/>
    </dgm:pt>
    <dgm:pt modelId="{524211C0-C0F4-4B58-BEA9-6BB483800496}" type="pres">
      <dgm:prSet presAssocID="{9332647C-79D9-46B5-8201-B3A499BF21E8}" presName="rootText" presStyleLbl="node3" presStyleIdx="5" presStyleCnt="8" custScaleX="97161" custScaleY="91829" custLinFactNeighborX="-76826" custLinFactNeighborY="-889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0EA2EC8-1816-4361-94C1-31CE3DD96A3B}" type="pres">
      <dgm:prSet presAssocID="{9332647C-79D9-46B5-8201-B3A499BF21E8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6CD0BAF3-85D6-47B3-98C3-7F7AF04BC54A}" type="pres">
      <dgm:prSet presAssocID="{9332647C-79D9-46B5-8201-B3A499BF21E8}" presName="hierChild4" presStyleCnt="0"/>
      <dgm:spPr/>
    </dgm:pt>
    <dgm:pt modelId="{F0D98C35-D9CE-4F4D-88B0-8E4D6D9B64F9}" type="pres">
      <dgm:prSet presAssocID="{9332647C-79D9-46B5-8201-B3A499BF21E8}" presName="hierChild5" presStyleCnt="0"/>
      <dgm:spPr/>
    </dgm:pt>
    <dgm:pt modelId="{20549B4B-A246-493F-AC5C-65412B6DF4C9}" type="pres">
      <dgm:prSet presAssocID="{4261151C-00DF-4D08-9612-AA06DFA8FE98}" presName="hierChild5" presStyleCnt="0"/>
      <dgm:spPr/>
    </dgm:pt>
    <dgm:pt modelId="{48808606-0EEB-405A-A9EE-00B2F7187B10}" type="pres">
      <dgm:prSet presAssocID="{EF53176F-1C66-47D5-9701-34EFE054EA68}" presName="Name37" presStyleLbl="parChTrans1D2" presStyleIdx="3" presStyleCnt="10" custSzX="3085888" custSzY="2056893"/>
      <dgm:spPr/>
      <dgm:t>
        <a:bodyPr/>
        <a:lstStyle/>
        <a:p>
          <a:endParaRPr lang="zh-TW" altLang="en-US"/>
        </a:p>
      </dgm:t>
    </dgm:pt>
    <dgm:pt modelId="{79D3EB1F-3B9F-4DCD-B635-D074F78CD02D}" type="pres">
      <dgm:prSet presAssocID="{D1140078-3D2A-41FA-8B11-F412D0C237F7}" presName="hierRoot2" presStyleCnt="0">
        <dgm:presLayoutVars>
          <dgm:hierBranch val="init"/>
        </dgm:presLayoutVars>
      </dgm:prSet>
      <dgm:spPr/>
    </dgm:pt>
    <dgm:pt modelId="{279C8BBD-7465-4195-8F46-4A9E01B2D0B7}" type="pres">
      <dgm:prSet presAssocID="{D1140078-3D2A-41FA-8B11-F412D0C237F7}" presName="rootComposite" presStyleCnt="0"/>
      <dgm:spPr/>
    </dgm:pt>
    <dgm:pt modelId="{3C2DF8B6-7488-4D17-B87C-907D6942C60B}" type="pres">
      <dgm:prSet presAssocID="{D1140078-3D2A-41FA-8B11-F412D0C237F7}" presName="rootText" presStyleLbl="node2" presStyleIdx="3" presStyleCnt="7" custScaleX="97161" custScaleY="96779" custLinFactX="-76589" custLinFactNeighborX="-100000" custLinFactNeighborY="-50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D9A104-89F0-4848-AF8A-51330EF4EA13}" type="pres">
      <dgm:prSet presAssocID="{D1140078-3D2A-41FA-8B11-F412D0C237F7}" presName="rootConnector" presStyleLbl="node2" presStyleIdx="3" presStyleCnt="7"/>
      <dgm:spPr/>
      <dgm:t>
        <a:bodyPr/>
        <a:lstStyle/>
        <a:p>
          <a:endParaRPr lang="zh-TW" altLang="en-US"/>
        </a:p>
      </dgm:t>
    </dgm:pt>
    <dgm:pt modelId="{887724D3-2277-40EC-8414-B24ACD538535}" type="pres">
      <dgm:prSet presAssocID="{D1140078-3D2A-41FA-8B11-F412D0C237F7}" presName="hierChild4" presStyleCnt="0"/>
      <dgm:spPr/>
    </dgm:pt>
    <dgm:pt modelId="{AF8A2D0B-17F3-485C-9652-A23274AC798F}" type="pres">
      <dgm:prSet presAssocID="{31091C5E-423F-4CD6-8AFD-104D1925B7E0}" presName="Name37" presStyleLbl="parChTrans1D3" presStyleIdx="6" presStyleCnt="8" custSzX="1800000" custSzY="270526"/>
      <dgm:spPr/>
      <dgm:t>
        <a:bodyPr/>
        <a:lstStyle/>
        <a:p>
          <a:endParaRPr lang="zh-TW" altLang="en-US"/>
        </a:p>
      </dgm:t>
    </dgm:pt>
    <dgm:pt modelId="{FF85E803-D9C1-4346-953B-DF18C0869FB8}" type="pres">
      <dgm:prSet presAssocID="{DB7DA423-F98D-4F17-98CB-2A74714B1AC5}" presName="hierRoot2" presStyleCnt="0">
        <dgm:presLayoutVars>
          <dgm:hierBranch val="init"/>
        </dgm:presLayoutVars>
      </dgm:prSet>
      <dgm:spPr/>
    </dgm:pt>
    <dgm:pt modelId="{91E2F756-1F68-44FE-A6FA-3F26244C45D5}" type="pres">
      <dgm:prSet presAssocID="{DB7DA423-F98D-4F17-98CB-2A74714B1AC5}" presName="rootComposite" presStyleCnt="0"/>
      <dgm:spPr/>
    </dgm:pt>
    <dgm:pt modelId="{F4255CFB-86E6-4F9D-8993-3BFEF7533029}" type="pres">
      <dgm:prSet presAssocID="{DB7DA423-F98D-4F17-98CB-2A74714B1AC5}" presName="rootText" presStyleLbl="node3" presStyleIdx="6" presStyleCnt="8" custScaleX="97161" custScaleY="91722" custLinFactNeighborX="-42014" custLinFactNeighborY="-37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C3CAF1-F076-4017-BF85-767879A14B38}" type="pres">
      <dgm:prSet presAssocID="{DB7DA423-F98D-4F17-98CB-2A74714B1AC5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CB424D8-F800-4845-9BC7-E8F5F7835B20}" type="pres">
      <dgm:prSet presAssocID="{DB7DA423-F98D-4F17-98CB-2A74714B1AC5}" presName="hierChild4" presStyleCnt="0"/>
      <dgm:spPr/>
    </dgm:pt>
    <dgm:pt modelId="{5AE494CB-BF87-49F0-A41D-E66B30F55F3A}" type="pres">
      <dgm:prSet presAssocID="{E14369ED-15B9-4B4F-B1B5-F47D31DA6314}" presName="Name37" presStyleLbl="parChTrans1D4" presStyleIdx="0" presStyleCnt="8" custSzX="1800000" custSzY="493330"/>
      <dgm:spPr/>
      <dgm:t>
        <a:bodyPr/>
        <a:lstStyle/>
        <a:p>
          <a:endParaRPr lang="zh-TW" altLang="en-US"/>
        </a:p>
      </dgm:t>
    </dgm:pt>
    <dgm:pt modelId="{C82D5203-A674-465C-8F10-FB5A0E0D6833}" type="pres">
      <dgm:prSet presAssocID="{BD372B1F-5A08-4FF7-BD4D-426AB8DA1E53}" presName="hierRoot2" presStyleCnt="0">
        <dgm:presLayoutVars>
          <dgm:hierBranch val="init"/>
        </dgm:presLayoutVars>
      </dgm:prSet>
      <dgm:spPr/>
    </dgm:pt>
    <dgm:pt modelId="{165057CC-B509-4F3A-A8E3-58B0960C8CC6}" type="pres">
      <dgm:prSet presAssocID="{BD372B1F-5A08-4FF7-BD4D-426AB8DA1E53}" presName="rootComposite" presStyleCnt="0"/>
      <dgm:spPr/>
    </dgm:pt>
    <dgm:pt modelId="{0C49D1E7-3672-4C67-92F6-E97357759753}" type="pres">
      <dgm:prSet presAssocID="{BD372B1F-5A08-4FF7-BD4D-426AB8DA1E53}" presName="rootText" presStyleLbl="node4" presStyleIdx="0" presStyleCnt="8" custScaleX="97161" custScaleY="75683" custLinFactNeighborX="-42321" custLinFactNeighborY="76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95659F3-EA85-4A6B-9414-EE48848D11D5}" type="pres">
      <dgm:prSet presAssocID="{BD372B1F-5A08-4FF7-BD4D-426AB8DA1E53}" presName="rootConnector" presStyleLbl="node4" presStyleIdx="0" presStyleCnt="8"/>
      <dgm:spPr/>
      <dgm:t>
        <a:bodyPr/>
        <a:lstStyle/>
        <a:p>
          <a:endParaRPr lang="zh-TW" altLang="en-US"/>
        </a:p>
      </dgm:t>
    </dgm:pt>
    <dgm:pt modelId="{D36BE84B-E57A-4B22-8681-5DDF6F8DE27E}" type="pres">
      <dgm:prSet presAssocID="{BD372B1F-5A08-4FF7-BD4D-426AB8DA1E53}" presName="hierChild4" presStyleCnt="0"/>
      <dgm:spPr/>
    </dgm:pt>
    <dgm:pt modelId="{B5707223-2672-49F9-BE28-9B56B384915B}" type="pres">
      <dgm:prSet presAssocID="{04836AD6-26B1-4C99-BAE4-76C33853D55E}" presName="Name37" presStyleLbl="parChTrans1D4" presStyleIdx="1" presStyleCnt="8" custSzX="1800000" custSzY="1138206"/>
      <dgm:spPr/>
      <dgm:t>
        <a:bodyPr/>
        <a:lstStyle/>
        <a:p>
          <a:endParaRPr lang="zh-TW" altLang="en-US"/>
        </a:p>
      </dgm:t>
    </dgm:pt>
    <dgm:pt modelId="{0B080A26-4BAB-4ADE-8B37-FD2D2F9FE9A0}" type="pres">
      <dgm:prSet presAssocID="{1ADE804F-D3EA-4CA8-9610-41AD759BFA74}" presName="hierRoot2" presStyleCnt="0">
        <dgm:presLayoutVars>
          <dgm:hierBranch val="init"/>
        </dgm:presLayoutVars>
      </dgm:prSet>
      <dgm:spPr/>
    </dgm:pt>
    <dgm:pt modelId="{CE813842-ADAF-4B6E-93A1-A10109569961}" type="pres">
      <dgm:prSet presAssocID="{1ADE804F-D3EA-4CA8-9610-41AD759BFA74}" presName="rootComposite" presStyleCnt="0"/>
      <dgm:spPr/>
    </dgm:pt>
    <dgm:pt modelId="{3A3495BC-0AC9-483C-96D5-7CEA00D2987A}" type="pres">
      <dgm:prSet presAssocID="{1ADE804F-D3EA-4CA8-9610-41AD759BFA74}" presName="rootText" presStyleLbl="node4" presStyleIdx="1" presStyleCnt="8" custScaleX="97161" custScaleY="75559" custLinFactNeighborX="-47334" custLinFactNeighborY="235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BDFD16-329A-4221-AA3B-F60A0CF2C63E}" type="pres">
      <dgm:prSet presAssocID="{1ADE804F-D3EA-4CA8-9610-41AD759BFA74}" presName="rootConnector" presStyleLbl="node4" presStyleIdx="1" presStyleCnt="8"/>
      <dgm:spPr/>
      <dgm:t>
        <a:bodyPr/>
        <a:lstStyle/>
        <a:p>
          <a:endParaRPr lang="zh-TW" altLang="en-US"/>
        </a:p>
      </dgm:t>
    </dgm:pt>
    <dgm:pt modelId="{FB842D28-BFF0-474A-A50D-5CFFBAA1915A}" type="pres">
      <dgm:prSet presAssocID="{1ADE804F-D3EA-4CA8-9610-41AD759BFA74}" presName="hierChild4" presStyleCnt="0"/>
      <dgm:spPr/>
    </dgm:pt>
    <dgm:pt modelId="{5AE6D0E1-CC2A-4889-AF09-0C77AB50A92A}" type="pres">
      <dgm:prSet presAssocID="{299E5249-5585-4511-AE7E-D8524565390C}" presName="Name37" presStyleLbl="parChTrans1D4" presStyleIdx="2" presStyleCnt="8"/>
      <dgm:spPr/>
      <dgm:t>
        <a:bodyPr/>
        <a:lstStyle/>
        <a:p>
          <a:endParaRPr lang="zh-TW" altLang="en-US"/>
        </a:p>
      </dgm:t>
    </dgm:pt>
    <dgm:pt modelId="{8711EAB3-6DD6-4C08-AFE8-2A62CBD2543B}" type="pres">
      <dgm:prSet presAssocID="{818E2F5D-C615-4AB8-B161-90776819073F}" presName="hierRoot2" presStyleCnt="0">
        <dgm:presLayoutVars>
          <dgm:hierBranch val="init"/>
        </dgm:presLayoutVars>
      </dgm:prSet>
      <dgm:spPr/>
    </dgm:pt>
    <dgm:pt modelId="{C356D9E2-3461-408D-96C6-989303AA5751}" type="pres">
      <dgm:prSet presAssocID="{818E2F5D-C615-4AB8-B161-90776819073F}" presName="rootComposite" presStyleCnt="0"/>
      <dgm:spPr/>
    </dgm:pt>
    <dgm:pt modelId="{72E59462-9233-40B8-8839-4A4BC4176493}" type="pres">
      <dgm:prSet presAssocID="{818E2F5D-C615-4AB8-B161-90776819073F}" presName="rootText" presStyleLbl="node4" presStyleIdx="2" presStyleCnt="8" custScaleX="56343" custScaleY="61355" custLinFactNeighborX="-32954" custLinFactNeighborY="78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DF9340-33C7-4347-A94A-E0F1A6BC9E29}" type="pres">
      <dgm:prSet presAssocID="{818E2F5D-C615-4AB8-B161-90776819073F}" presName="rootConnector" presStyleLbl="node4" presStyleIdx="2" presStyleCnt="8"/>
      <dgm:spPr/>
      <dgm:t>
        <a:bodyPr/>
        <a:lstStyle/>
        <a:p>
          <a:endParaRPr lang="zh-TW" altLang="en-US"/>
        </a:p>
      </dgm:t>
    </dgm:pt>
    <dgm:pt modelId="{01C8CB42-5D9D-4055-AD74-B2792B4B452D}" type="pres">
      <dgm:prSet presAssocID="{818E2F5D-C615-4AB8-B161-90776819073F}" presName="hierChild4" presStyleCnt="0"/>
      <dgm:spPr/>
    </dgm:pt>
    <dgm:pt modelId="{3A7A72D2-5328-45DD-8F35-11A642B28E28}" type="pres">
      <dgm:prSet presAssocID="{818E2F5D-C615-4AB8-B161-90776819073F}" presName="hierChild5" presStyleCnt="0"/>
      <dgm:spPr/>
    </dgm:pt>
    <dgm:pt modelId="{95984022-2F93-473C-9877-3F8706832565}" type="pres">
      <dgm:prSet presAssocID="{7E5CA180-2526-4781-B15F-942CFD0E653B}" presName="Name37" presStyleLbl="parChTrans1D4" presStyleIdx="3" presStyleCnt="8"/>
      <dgm:spPr/>
      <dgm:t>
        <a:bodyPr/>
        <a:lstStyle/>
        <a:p>
          <a:endParaRPr lang="zh-TW" altLang="en-US"/>
        </a:p>
      </dgm:t>
    </dgm:pt>
    <dgm:pt modelId="{0827711F-9256-46FC-99D0-8E3E818DE93A}" type="pres">
      <dgm:prSet presAssocID="{D2841740-B05E-4E3D-B649-9D3009092B85}" presName="hierRoot2" presStyleCnt="0">
        <dgm:presLayoutVars>
          <dgm:hierBranch val="init"/>
        </dgm:presLayoutVars>
      </dgm:prSet>
      <dgm:spPr/>
    </dgm:pt>
    <dgm:pt modelId="{79269340-6456-4FB1-84C0-8BAA15AE7864}" type="pres">
      <dgm:prSet presAssocID="{D2841740-B05E-4E3D-B649-9D3009092B85}" presName="rootComposite" presStyleCnt="0"/>
      <dgm:spPr/>
    </dgm:pt>
    <dgm:pt modelId="{297F0603-6790-4F43-A15C-7B84A2291555}" type="pres">
      <dgm:prSet presAssocID="{D2841740-B05E-4E3D-B649-9D3009092B85}" presName="rootText" presStyleLbl="node4" presStyleIdx="3" presStyleCnt="8" custScaleX="56343" custScaleY="58943" custLinFactNeighborX="-32954" custLinFactNeighborY="78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6FA6A8-B427-49E8-AE54-4BDCB0772941}" type="pres">
      <dgm:prSet presAssocID="{D2841740-B05E-4E3D-B649-9D3009092B85}" presName="rootConnector" presStyleLbl="node4" presStyleIdx="3" presStyleCnt="8"/>
      <dgm:spPr/>
      <dgm:t>
        <a:bodyPr/>
        <a:lstStyle/>
        <a:p>
          <a:endParaRPr lang="zh-TW" altLang="en-US"/>
        </a:p>
      </dgm:t>
    </dgm:pt>
    <dgm:pt modelId="{F574C012-7305-4C37-B7A3-BF613F004A83}" type="pres">
      <dgm:prSet presAssocID="{D2841740-B05E-4E3D-B649-9D3009092B85}" presName="hierChild4" presStyleCnt="0"/>
      <dgm:spPr/>
    </dgm:pt>
    <dgm:pt modelId="{8365DB58-592B-4B0D-BA61-4F0654D0D15D}" type="pres">
      <dgm:prSet presAssocID="{D2841740-B05E-4E3D-B649-9D3009092B85}" presName="hierChild5" presStyleCnt="0"/>
      <dgm:spPr/>
    </dgm:pt>
    <dgm:pt modelId="{3DBF19EC-A94E-4AC5-AB3B-B908089D351E}" type="pres">
      <dgm:prSet presAssocID="{1ADE804F-D3EA-4CA8-9610-41AD759BFA74}" presName="hierChild5" presStyleCnt="0"/>
      <dgm:spPr/>
    </dgm:pt>
    <dgm:pt modelId="{5EC7A6A5-1EC7-4C53-A63B-735A247801D9}" type="pres">
      <dgm:prSet presAssocID="{449C70C8-2512-4A86-BF1D-AE9F0AE197DA}" presName="Name37" presStyleLbl="parChTrans1D4" presStyleIdx="4" presStyleCnt="8" custSzX="1800000" custSzY="1781102"/>
      <dgm:spPr/>
      <dgm:t>
        <a:bodyPr/>
        <a:lstStyle/>
        <a:p>
          <a:endParaRPr lang="zh-TW" altLang="en-US"/>
        </a:p>
      </dgm:t>
    </dgm:pt>
    <dgm:pt modelId="{B7BA6EDE-C565-4670-BCF1-0B02D3C8BF79}" type="pres">
      <dgm:prSet presAssocID="{6327672C-4DE5-4C96-AD9A-881D80555AFE}" presName="hierRoot2" presStyleCnt="0">
        <dgm:presLayoutVars>
          <dgm:hierBranch val="init"/>
        </dgm:presLayoutVars>
      </dgm:prSet>
      <dgm:spPr/>
    </dgm:pt>
    <dgm:pt modelId="{BE1358E4-F61B-496C-9074-ABD284DF17FA}" type="pres">
      <dgm:prSet presAssocID="{6327672C-4DE5-4C96-AD9A-881D80555AFE}" presName="rootComposite" presStyleCnt="0"/>
      <dgm:spPr/>
    </dgm:pt>
    <dgm:pt modelId="{487EFCA3-1907-4953-A2CB-D45E72A475AA}" type="pres">
      <dgm:prSet presAssocID="{6327672C-4DE5-4C96-AD9A-881D80555AFE}" presName="rootText" presStyleLbl="node4" presStyleIdx="4" presStyleCnt="8" custScaleX="125459" custScaleY="75841" custLinFactNeighborX="-55040" custLinFactNeighborY="248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D61F6D-A377-4CF7-8EC4-643D8117A9DA}" type="pres">
      <dgm:prSet presAssocID="{6327672C-4DE5-4C96-AD9A-881D80555AFE}" presName="rootConnector" presStyleLbl="node4" presStyleIdx="4" presStyleCnt="8"/>
      <dgm:spPr/>
      <dgm:t>
        <a:bodyPr/>
        <a:lstStyle/>
        <a:p>
          <a:endParaRPr lang="zh-TW" altLang="en-US"/>
        </a:p>
      </dgm:t>
    </dgm:pt>
    <dgm:pt modelId="{C71C481C-2103-46CB-80AE-E72A9967047C}" type="pres">
      <dgm:prSet presAssocID="{6327672C-4DE5-4C96-AD9A-881D80555AFE}" presName="hierChild4" presStyleCnt="0"/>
      <dgm:spPr/>
    </dgm:pt>
    <dgm:pt modelId="{1E7DF306-8DCB-413A-8329-7D1424B39A6B}" type="pres">
      <dgm:prSet presAssocID="{3C8A2271-75D8-4771-93D2-0DA544F4293D}" presName="Name37" presStyleLbl="parChTrans1D4" presStyleIdx="5" presStyleCnt="8"/>
      <dgm:spPr/>
      <dgm:t>
        <a:bodyPr/>
        <a:lstStyle/>
        <a:p>
          <a:endParaRPr lang="zh-TW" altLang="en-US"/>
        </a:p>
      </dgm:t>
    </dgm:pt>
    <dgm:pt modelId="{594D1B18-C150-4DC1-8007-67408E71DE56}" type="pres">
      <dgm:prSet presAssocID="{67C8AB56-0A33-42F1-9A10-FF929995E9F2}" presName="hierRoot2" presStyleCnt="0">
        <dgm:presLayoutVars>
          <dgm:hierBranch val="init"/>
        </dgm:presLayoutVars>
      </dgm:prSet>
      <dgm:spPr/>
    </dgm:pt>
    <dgm:pt modelId="{BA480F8A-477E-4BB1-9FE7-50285A42CEF0}" type="pres">
      <dgm:prSet presAssocID="{67C8AB56-0A33-42F1-9A10-FF929995E9F2}" presName="rootComposite" presStyleCnt="0"/>
      <dgm:spPr/>
    </dgm:pt>
    <dgm:pt modelId="{77986424-3AB7-4193-BB40-5BC4B1FC6AAB}" type="pres">
      <dgm:prSet presAssocID="{67C8AB56-0A33-42F1-9A10-FF929995E9F2}" presName="rootText" presStyleLbl="node4" presStyleIdx="5" presStyleCnt="8" custScaleX="77408" custScaleY="62207" custLinFactNeighborX="-55275" custLinFactNeighborY="109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DA657A-D2DB-46AE-827A-2EC8109CB448}" type="pres">
      <dgm:prSet presAssocID="{67C8AB56-0A33-42F1-9A10-FF929995E9F2}" presName="rootConnector" presStyleLbl="node4" presStyleIdx="5" presStyleCnt="8"/>
      <dgm:spPr/>
      <dgm:t>
        <a:bodyPr/>
        <a:lstStyle/>
        <a:p>
          <a:endParaRPr lang="zh-TW" altLang="en-US"/>
        </a:p>
      </dgm:t>
    </dgm:pt>
    <dgm:pt modelId="{28230BD5-0BF9-4BD7-8A04-8A0731DC8050}" type="pres">
      <dgm:prSet presAssocID="{67C8AB56-0A33-42F1-9A10-FF929995E9F2}" presName="hierChild4" presStyleCnt="0"/>
      <dgm:spPr/>
    </dgm:pt>
    <dgm:pt modelId="{544EB54F-D443-4EDA-B098-23336305D75D}" type="pres">
      <dgm:prSet presAssocID="{67C8AB56-0A33-42F1-9A10-FF929995E9F2}" presName="hierChild5" presStyleCnt="0"/>
      <dgm:spPr/>
    </dgm:pt>
    <dgm:pt modelId="{68A1A0B8-CAF7-4FB9-94C6-2488F2D20F74}" type="pres">
      <dgm:prSet presAssocID="{6327672C-4DE5-4C96-AD9A-881D80555AFE}" presName="hierChild5" presStyleCnt="0"/>
      <dgm:spPr/>
    </dgm:pt>
    <dgm:pt modelId="{05743FDB-4380-42D4-83E3-C0576B365A98}" type="pres">
      <dgm:prSet presAssocID="{87CE9388-C061-4517-A74E-398D77BB7F39}" presName="Name37" presStyleLbl="parChTrans1D4" presStyleIdx="6" presStyleCnt="8" custSzX="1800000" custSzY="2393238"/>
      <dgm:spPr/>
      <dgm:t>
        <a:bodyPr/>
        <a:lstStyle/>
        <a:p>
          <a:endParaRPr lang="zh-TW" altLang="en-US"/>
        </a:p>
      </dgm:t>
    </dgm:pt>
    <dgm:pt modelId="{C6941EF6-79CA-4BA8-8A2B-E5750D295325}" type="pres">
      <dgm:prSet presAssocID="{FA90B193-9CFF-4D2A-A865-7EF2FE2F0633}" presName="hierRoot2" presStyleCnt="0">
        <dgm:presLayoutVars>
          <dgm:hierBranch val="init"/>
        </dgm:presLayoutVars>
      </dgm:prSet>
      <dgm:spPr/>
    </dgm:pt>
    <dgm:pt modelId="{A3DCEFDA-A30E-4C22-ACF0-FAAE053C86D2}" type="pres">
      <dgm:prSet presAssocID="{FA90B193-9CFF-4D2A-A865-7EF2FE2F0633}" presName="rootComposite" presStyleCnt="0"/>
      <dgm:spPr/>
    </dgm:pt>
    <dgm:pt modelId="{AC15D3A9-CD7D-410E-921F-EB186122D3C0}" type="pres">
      <dgm:prSet presAssocID="{FA90B193-9CFF-4D2A-A865-7EF2FE2F0633}" presName="rootText" presStyleLbl="node4" presStyleIdx="6" presStyleCnt="8" custScaleX="126129" custScaleY="75559" custLinFactNeighborX="-49805" custLinFactNeighborY="277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FF7B22-F7DA-4B5E-8993-BEFC23A758D6}" type="pres">
      <dgm:prSet presAssocID="{FA90B193-9CFF-4D2A-A865-7EF2FE2F0633}" presName="rootConnector" presStyleLbl="node4" presStyleIdx="6" presStyleCnt="8"/>
      <dgm:spPr/>
      <dgm:t>
        <a:bodyPr/>
        <a:lstStyle/>
        <a:p>
          <a:endParaRPr lang="zh-TW" altLang="en-US"/>
        </a:p>
      </dgm:t>
    </dgm:pt>
    <dgm:pt modelId="{0C45DCEE-99E9-44EA-891F-8196D7EF922B}" type="pres">
      <dgm:prSet presAssocID="{FA90B193-9CFF-4D2A-A865-7EF2FE2F0633}" presName="hierChild4" presStyleCnt="0"/>
      <dgm:spPr/>
    </dgm:pt>
    <dgm:pt modelId="{F17FE618-A48F-434B-BF3B-F6EB13D6333A}" type="pres">
      <dgm:prSet presAssocID="{FA90B193-9CFF-4D2A-A865-7EF2FE2F0633}" presName="hierChild5" presStyleCnt="0"/>
      <dgm:spPr/>
    </dgm:pt>
    <dgm:pt modelId="{D248179E-45EF-44AE-94ED-A6B1DE3D3D1C}" type="pres">
      <dgm:prSet presAssocID="{85F69238-7F9F-4A74-96C8-BBB73548C2B4}" presName="Name37" presStyleLbl="parChTrans1D4" presStyleIdx="7" presStyleCnt="8"/>
      <dgm:spPr/>
      <dgm:t>
        <a:bodyPr/>
        <a:lstStyle/>
        <a:p>
          <a:endParaRPr lang="zh-TW" altLang="en-US"/>
        </a:p>
      </dgm:t>
    </dgm:pt>
    <dgm:pt modelId="{D287A589-FCFB-4C08-91CF-5F0D1A89089B}" type="pres">
      <dgm:prSet presAssocID="{DD7A900C-9953-43FD-AA5F-A270056C395F}" presName="hierRoot2" presStyleCnt="0">
        <dgm:presLayoutVars>
          <dgm:hierBranch val="init"/>
        </dgm:presLayoutVars>
      </dgm:prSet>
      <dgm:spPr/>
    </dgm:pt>
    <dgm:pt modelId="{B4A5B4DF-AD5D-44D6-824D-FC509E30FF24}" type="pres">
      <dgm:prSet presAssocID="{DD7A900C-9953-43FD-AA5F-A270056C395F}" presName="rootComposite" presStyleCnt="0"/>
      <dgm:spPr/>
    </dgm:pt>
    <dgm:pt modelId="{7F7F93F3-F450-4C2D-BD2A-296C5D00F0BE}" type="pres">
      <dgm:prSet presAssocID="{DD7A900C-9953-43FD-AA5F-A270056C395F}" presName="rootText" presStyleLbl="node4" presStyleIdx="7" presStyleCnt="8" custScaleX="155324" custScaleY="81304" custLinFactNeighborX="-47677" custLinFactNeighborY="290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61DD07-32DE-429F-A11A-2888DB2487E0}" type="pres">
      <dgm:prSet presAssocID="{DD7A900C-9953-43FD-AA5F-A270056C395F}" presName="rootConnector" presStyleLbl="node4" presStyleIdx="7" presStyleCnt="8"/>
      <dgm:spPr/>
      <dgm:t>
        <a:bodyPr/>
        <a:lstStyle/>
        <a:p>
          <a:endParaRPr lang="zh-TW" altLang="en-US"/>
        </a:p>
      </dgm:t>
    </dgm:pt>
    <dgm:pt modelId="{554B5779-7AFA-4EAC-B4EB-F02527C1C04F}" type="pres">
      <dgm:prSet presAssocID="{DD7A900C-9953-43FD-AA5F-A270056C395F}" presName="hierChild4" presStyleCnt="0"/>
      <dgm:spPr/>
    </dgm:pt>
    <dgm:pt modelId="{19BA61CA-732A-42F6-89DB-3F40AEFB0A36}" type="pres">
      <dgm:prSet presAssocID="{DD7A900C-9953-43FD-AA5F-A270056C395F}" presName="hierChild5" presStyleCnt="0"/>
      <dgm:spPr/>
    </dgm:pt>
    <dgm:pt modelId="{1B60147C-DC0A-48B2-ACCB-66AEA35C4017}" type="pres">
      <dgm:prSet presAssocID="{BD372B1F-5A08-4FF7-BD4D-426AB8DA1E53}" presName="hierChild5" presStyleCnt="0"/>
      <dgm:spPr/>
    </dgm:pt>
    <dgm:pt modelId="{C0DF2E7F-04E4-427E-B5D1-B6FC06854456}" type="pres">
      <dgm:prSet presAssocID="{DB7DA423-F98D-4F17-98CB-2A74714B1AC5}" presName="hierChild5" presStyleCnt="0"/>
      <dgm:spPr/>
    </dgm:pt>
    <dgm:pt modelId="{DB860A78-5458-41B7-8F98-27D92336C0F9}" type="pres">
      <dgm:prSet presAssocID="{C4148575-A705-41DC-B6D4-88F637C95B17}" presName="Name37" presStyleLbl="parChTrans1D3" presStyleIdx="7" presStyleCnt="8" custSzX="1800000" custSzY="270540"/>
      <dgm:spPr/>
      <dgm:t>
        <a:bodyPr/>
        <a:lstStyle/>
        <a:p>
          <a:endParaRPr lang="zh-TW" altLang="en-US"/>
        </a:p>
      </dgm:t>
    </dgm:pt>
    <dgm:pt modelId="{D7FD8446-85AA-45EA-9BC2-A77E683975FF}" type="pres">
      <dgm:prSet presAssocID="{30D5CB47-C38F-494D-AF8E-92600ACFAFE3}" presName="hierRoot2" presStyleCnt="0">
        <dgm:presLayoutVars>
          <dgm:hierBranch val="init"/>
        </dgm:presLayoutVars>
      </dgm:prSet>
      <dgm:spPr/>
    </dgm:pt>
    <dgm:pt modelId="{22E38CD2-2838-4DFF-9E08-ABD8ED298C11}" type="pres">
      <dgm:prSet presAssocID="{30D5CB47-C38F-494D-AF8E-92600ACFAFE3}" presName="rootComposite" presStyleCnt="0"/>
      <dgm:spPr/>
    </dgm:pt>
    <dgm:pt modelId="{7B0CEDAE-AEF6-4321-AE0C-DB277BCCD1E1}" type="pres">
      <dgm:prSet presAssocID="{30D5CB47-C38F-494D-AF8E-92600ACFAFE3}" presName="rootText" presStyleLbl="node3" presStyleIdx="7" presStyleCnt="8" custScaleX="97161" custScaleY="91722" custLinFactX="-100000" custLinFactNeighborX="-175842" custLinFactNeighborY="-370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844303-61F0-418B-8709-6A7A16A7A35E}" type="pres">
      <dgm:prSet presAssocID="{30D5CB47-C38F-494D-AF8E-92600ACFAFE3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DF9EBE8A-BD81-4648-8B2E-ABE3E6BCC134}" type="pres">
      <dgm:prSet presAssocID="{30D5CB47-C38F-494D-AF8E-92600ACFAFE3}" presName="hierChild4" presStyleCnt="0"/>
      <dgm:spPr/>
    </dgm:pt>
    <dgm:pt modelId="{243793CC-A02F-4189-919E-31C9635EBF3D}" type="pres">
      <dgm:prSet presAssocID="{30D5CB47-C38F-494D-AF8E-92600ACFAFE3}" presName="hierChild5" presStyleCnt="0"/>
      <dgm:spPr/>
    </dgm:pt>
    <dgm:pt modelId="{9FA7240E-4945-4B8A-B07F-282535E92A4D}" type="pres">
      <dgm:prSet presAssocID="{D1140078-3D2A-41FA-8B11-F412D0C237F7}" presName="hierChild5" presStyleCnt="0"/>
      <dgm:spPr/>
    </dgm:pt>
    <dgm:pt modelId="{FEF95FCB-B473-4704-BCEB-7830E471F540}" type="pres">
      <dgm:prSet presAssocID="{781E9ED8-1BB8-47D0-A0C5-E991F12FABAE}" presName="Name37" presStyleLbl="parChTrans1D2" presStyleIdx="4" presStyleCnt="10" custSzX="6003082" custSzY="2045586"/>
      <dgm:spPr/>
      <dgm:t>
        <a:bodyPr/>
        <a:lstStyle/>
        <a:p>
          <a:endParaRPr lang="zh-TW" altLang="en-US"/>
        </a:p>
      </dgm:t>
    </dgm:pt>
    <dgm:pt modelId="{B042DE55-1448-4D0A-A0AD-425ADE4B696F}" type="pres">
      <dgm:prSet presAssocID="{BCB092F4-5A4C-43CF-BA93-09A7E71F65CE}" presName="hierRoot2" presStyleCnt="0">
        <dgm:presLayoutVars>
          <dgm:hierBranch val="init"/>
        </dgm:presLayoutVars>
      </dgm:prSet>
      <dgm:spPr/>
    </dgm:pt>
    <dgm:pt modelId="{0C2DC9B4-9B2A-42A0-8872-549061D0EE08}" type="pres">
      <dgm:prSet presAssocID="{BCB092F4-5A4C-43CF-BA93-09A7E71F65CE}" presName="rootComposite" presStyleCnt="0"/>
      <dgm:spPr/>
    </dgm:pt>
    <dgm:pt modelId="{224AA288-6626-493D-A608-0E344EB96D58}" type="pres">
      <dgm:prSet presAssocID="{BCB092F4-5A4C-43CF-BA93-09A7E71F65CE}" presName="rootText" presStyleLbl="node2" presStyleIdx="4" presStyleCnt="7" custScaleX="87971" custScaleY="97453" custLinFactX="34602" custLinFactNeighborX="100000" custLinFactNeighborY="114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6E73FE1-C7E1-4936-BD75-BC1E4B45EBBE}" type="pres">
      <dgm:prSet presAssocID="{BCB092F4-5A4C-43CF-BA93-09A7E71F65CE}" presName="rootConnector" presStyleLbl="node2" presStyleIdx="4" presStyleCnt="7"/>
      <dgm:spPr/>
      <dgm:t>
        <a:bodyPr/>
        <a:lstStyle/>
        <a:p>
          <a:endParaRPr lang="zh-TW" altLang="en-US"/>
        </a:p>
      </dgm:t>
    </dgm:pt>
    <dgm:pt modelId="{C051B346-5248-4E32-8137-63F28E350E16}" type="pres">
      <dgm:prSet presAssocID="{BCB092F4-5A4C-43CF-BA93-09A7E71F65CE}" presName="hierChild4" presStyleCnt="0"/>
      <dgm:spPr/>
    </dgm:pt>
    <dgm:pt modelId="{B468C676-5BCF-4B9B-BB13-035A3E93CC1C}" type="pres">
      <dgm:prSet presAssocID="{BCB092F4-5A4C-43CF-BA93-09A7E71F65CE}" presName="hierChild5" presStyleCnt="0"/>
      <dgm:spPr/>
    </dgm:pt>
    <dgm:pt modelId="{10F700F3-231C-4859-8A48-0D9EDCFA309F}" type="pres">
      <dgm:prSet presAssocID="{13E82C73-9A00-4275-9985-BBC4134E0611}" presName="Name37" presStyleLbl="parChTrans1D2" presStyleIdx="5" presStyleCnt="10" custSzX="8687387" custSzY="2053396"/>
      <dgm:spPr/>
      <dgm:t>
        <a:bodyPr/>
        <a:lstStyle/>
        <a:p>
          <a:endParaRPr lang="zh-TW" altLang="en-US"/>
        </a:p>
      </dgm:t>
    </dgm:pt>
    <dgm:pt modelId="{D55D6E75-80A3-4F00-948E-0E7EBBC17C49}" type="pres">
      <dgm:prSet presAssocID="{FE76CA2B-5858-4413-B341-C3E0D6C65934}" presName="hierRoot2" presStyleCnt="0">
        <dgm:presLayoutVars>
          <dgm:hierBranch val="init"/>
        </dgm:presLayoutVars>
      </dgm:prSet>
      <dgm:spPr/>
    </dgm:pt>
    <dgm:pt modelId="{AA28FECE-FA5A-46EB-80C4-61BDFAAEC9FB}" type="pres">
      <dgm:prSet presAssocID="{FE76CA2B-5858-4413-B341-C3E0D6C65934}" presName="rootComposite" presStyleCnt="0"/>
      <dgm:spPr/>
    </dgm:pt>
    <dgm:pt modelId="{F249A87C-7600-49C8-958F-7AC8F77637B5}" type="pres">
      <dgm:prSet presAssocID="{FE76CA2B-5858-4413-B341-C3E0D6C65934}" presName="rootText" presStyleLbl="node2" presStyleIdx="5" presStyleCnt="7" custScaleX="97161" custScaleY="96779" custLinFactNeighborX="-83869" custLinFactNeighborY="-82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2D9D0F3-E477-4FBD-B48E-15E340D0D465}" type="pres">
      <dgm:prSet presAssocID="{FE76CA2B-5858-4413-B341-C3E0D6C65934}" presName="rootConnector" presStyleLbl="node2" presStyleIdx="5" presStyleCnt="7"/>
      <dgm:spPr/>
      <dgm:t>
        <a:bodyPr/>
        <a:lstStyle/>
        <a:p>
          <a:endParaRPr lang="zh-TW" altLang="en-US"/>
        </a:p>
      </dgm:t>
    </dgm:pt>
    <dgm:pt modelId="{95BE7343-7305-4B99-A7D3-73F6BF076C87}" type="pres">
      <dgm:prSet presAssocID="{FE76CA2B-5858-4413-B341-C3E0D6C65934}" presName="hierChild4" presStyleCnt="0"/>
      <dgm:spPr/>
    </dgm:pt>
    <dgm:pt modelId="{C9ADDAE8-3C9F-4CF4-A64F-44DBD7BB2C34}" type="pres">
      <dgm:prSet presAssocID="{FE76CA2B-5858-4413-B341-C3E0D6C65934}" presName="hierChild5" presStyleCnt="0"/>
      <dgm:spPr/>
    </dgm:pt>
    <dgm:pt modelId="{64872174-4362-423A-B610-4AC2A32A413E}" type="pres">
      <dgm:prSet presAssocID="{54D41DEC-5406-496B-B071-8A523A721B7C}" presName="Name37" presStyleLbl="parChTrans1D2" presStyleIdx="6" presStyleCnt="10" custSzX="8557369" custSzY="2053710"/>
      <dgm:spPr/>
      <dgm:t>
        <a:bodyPr/>
        <a:lstStyle/>
        <a:p>
          <a:endParaRPr lang="zh-TW" altLang="en-US"/>
        </a:p>
      </dgm:t>
    </dgm:pt>
    <dgm:pt modelId="{0B27CFA1-2AE8-4F77-A00A-05821B5AE243}" type="pres">
      <dgm:prSet presAssocID="{DAA01EF0-81FF-445E-8CD5-368A36609EE7}" presName="hierRoot2" presStyleCnt="0">
        <dgm:presLayoutVars>
          <dgm:hierBranch val="init"/>
        </dgm:presLayoutVars>
      </dgm:prSet>
      <dgm:spPr/>
    </dgm:pt>
    <dgm:pt modelId="{9A71523D-22C2-4272-9918-34824F553640}" type="pres">
      <dgm:prSet presAssocID="{DAA01EF0-81FF-445E-8CD5-368A36609EE7}" presName="rootComposite" presStyleCnt="0"/>
      <dgm:spPr/>
    </dgm:pt>
    <dgm:pt modelId="{14DD25EE-A7A4-4AB2-A916-3B44445F5565}" type="pres">
      <dgm:prSet presAssocID="{DAA01EF0-81FF-445E-8CD5-368A36609EE7}" presName="rootText" presStyleLbl="node2" presStyleIdx="6" presStyleCnt="7" custScaleX="127230" custScaleY="96779" custLinFactX="-150340" custLinFactNeighborX="-200000" custLinFactNeighborY="-2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5BAE6C-C2B8-44E8-9C2B-EF42927F8880}" type="pres">
      <dgm:prSet presAssocID="{DAA01EF0-81FF-445E-8CD5-368A36609EE7}" presName="rootConnector" presStyleLbl="node2" presStyleIdx="6" presStyleCnt="7"/>
      <dgm:spPr/>
      <dgm:t>
        <a:bodyPr/>
        <a:lstStyle/>
        <a:p>
          <a:endParaRPr lang="zh-TW" altLang="en-US"/>
        </a:p>
      </dgm:t>
    </dgm:pt>
    <dgm:pt modelId="{F693C9E7-F2B6-49F0-9DDD-EB892338A47D}" type="pres">
      <dgm:prSet presAssocID="{DAA01EF0-81FF-445E-8CD5-368A36609EE7}" presName="hierChild4" presStyleCnt="0"/>
      <dgm:spPr/>
    </dgm:pt>
    <dgm:pt modelId="{2CA331AB-8273-4D51-8932-88C459E088E2}" type="pres">
      <dgm:prSet presAssocID="{DAA01EF0-81FF-445E-8CD5-368A36609EE7}" presName="hierChild5" presStyleCnt="0"/>
      <dgm:spPr/>
    </dgm:pt>
    <dgm:pt modelId="{003F1330-F0B5-41D4-98DC-1AD56275444D}" type="pres">
      <dgm:prSet presAssocID="{319293B6-AEB9-4436-A01B-DA4B13918133}" presName="hierChild3" presStyleCnt="0"/>
      <dgm:spPr/>
    </dgm:pt>
    <dgm:pt modelId="{14521DFA-AAE8-4360-8F41-23AB7CBAD0C2}" type="pres">
      <dgm:prSet presAssocID="{A9E25FBC-3E14-44E0-8DBE-FCA2544B9904}" presName="Name111" presStyleLbl="parChTrans1D2" presStyleIdx="7" presStyleCnt="10" custSzY="820253"/>
      <dgm:spPr/>
      <dgm:t>
        <a:bodyPr/>
        <a:lstStyle/>
        <a:p>
          <a:endParaRPr lang="zh-TW" altLang="en-US"/>
        </a:p>
      </dgm:t>
    </dgm:pt>
    <dgm:pt modelId="{9BFB3425-1D5E-476B-BB20-9AA02B4DF0E3}" type="pres">
      <dgm:prSet presAssocID="{74438221-E2D2-46AF-901E-FF1F5B9E7CEE}" presName="hierRoot3" presStyleCnt="0">
        <dgm:presLayoutVars>
          <dgm:hierBranch val="init"/>
        </dgm:presLayoutVars>
      </dgm:prSet>
      <dgm:spPr/>
    </dgm:pt>
    <dgm:pt modelId="{B704A53C-BA36-459E-B6BE-29F85F761F60}" type="pres">
      <dgm:prSet presAssocID="{74438221-E2D2-46AF-901E-FF1F5B9E7CEE}" presName="rootComposite3" presStyleCnt="0"/>
      <dgm:spPr/>
    </dgm:pt>
    <dgm:pt modelId="{C3906E12-1C09-4F70-892D-85F21F19DB2B}" type="pres">
      <dgm:prSet presAssocID="{74438221-E2D2-46AF-901E-FF1F5B9E7CEE}" presName="rootText3" presStyleLbl="asst1" presStyleIdx="0" presStyleCnt="3" custScaleX="85695" custScaleY="69876" custLinFactX="61915" custLinFactY="54847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9E4C77-7DAC-4AE4-8A33-9928717F2EA5}" type="pres">
      <dgm:prSet presAssocID="{74438221-E2D2-46AF-901E-FF1F5B9E7CEE}" presName="rootConnector3" presStyleLbl="asst1" presStyleIdx="0" presStyleCnt="3"/>
      <dgm:spPr/>
      <dgm:t>
        <a:bodyPr/>
        <a:lstStyle/>
        <a:p>
          <a:endParaRPr lang="zh-TW" altLang="en-US"/>
        </a:p>
      </dgm:t>
    </dgm:pt>
    <dgm:pt modelId="{DDDEAB53-2906-4694-AC03-B49B90806676}" type="pres">
      <dgm:prSet presAssocID="{74438221-E2D2-46AF-901E-FF1F5B9E7CEE}" presName="hierChild6" presStyleCnt="0"/>
      <dgm:spPr/>
    </dgm:pt>
    <dgm:pt modelId="{0A7630E5-CCA4-4EC4-85FB-D48011A431F8}" type="pres">
      <dgm:prSet presAssocID="{74438221-E2D2-46AF-901E-FF1F5B9E7CEE}" presName="hierChild7" presStyleCnt="0"/>
      <dgm:spPr/>
    </dgm:pt>
    <dgm:pt modelId="{F44CF33C-4F60-4BCF-98C1-A35410F152FB}" type="pres">
      <dgm:prSet presAssocID="{F27ACDE3-183C-436A-9D5D-DEA72F859B72}" presName="Name111" presStyleLbl="parChTrans1D2" presStyleIdx="8" presStyleCnt="10" custSzY="1593058"/>
      <dgm:spPr/>
      <dgm:t>
        <a:bodyPr/>
        <a:lstStyle/>
        <a:p>
          <a:endParaRPr lang="zh-TW" altLang="en-US"/>
        </a:p>
      </dgm:t>
    </dgm:pt>
    <dgm:pt modelId="{465795B6-DE98-4F34-B92B-66F6B78F8A0F}" type="pres">
      <dgm:prSet presAssocID="{5F2EAA2D-DA9B-48A9-8928-9EDDCA37F3E3}" presName="hierRoot3" presStyleCnt="0">
        <dgm:presLayoutVars>
          <dgm:hierBranch val="init"/>
        </dgm:presLayoutVars>
      </dgm:prSet>
      <dgm:spPr/>
    </dgm:pt>
    <dgm:pt modelId="{671621BC-3D9F-4C68-88BC-6988E13A060B}" type="pres">
      <dgm:prSet presAssocID="{5F2EAA2D-DA9B-48A9-8928-9EDDCA37F3E3}" presName="rootComposite3" presStyleCnt="0"/>
      <dgm:spPr/>
    </dgm:pt>
    <dgm:pt modelId="{4847DC40-48EC-44A6-ACAF-7413BC9B03B1}" type="pres">
      <dgm:prSet presAssocID="{5F2EAA2D-DA9B-48A9-8928-9EDDCA37F3E3}" presName="rootText3" presStyleLbl="asst1" presStyleIdx="1" presStyleCnt="3" custScaleX="128535" custScaleY="67185" custLinFactNeighborX="47415" custLinFactNeighborY="699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43A31C-2744-4AED-8043-7199D925C83B}" type="pres">
      <dgm:prSet presAssocID="{5F2EAA2D-DA9B-48A9-8928-9EDDCA37F3E3}" presName="rootConnector3" presStyleLbl="asst1" presStyleIdx="1" presStyleCnt="3"/>
      <dgm:spPr/>
      <dgm:t>
        <a:bodyPr/>
        <a:lstStyle/>
        <a:p>
          <a:endParaRPr lang="zh-TW" altLang="en-US"/>
        </a:p>
      </dgm:t>
    </dgm:pt>
    <dgm:pt modelId="{301295EF-1C27-4E65-A2AA-ECADFDD469EB}" type="pres">
      <dgm:prSet presAssocID="{5F2EAA2D-DA9B-48A9-8928-9EDDCA37F3E3}" presName="hierChild6" presStyleCnt="0"/>
      <dgm:spPr/>
    </dgm:pt>
    <dgm:pt modelId="{57E4203B-8900-4712-A2A1-67571655DBA5}" type="pres">
      <dgm:prSet presAssocID="{5F2EAA2D-DA9B-48A9-8928-9EDDCA37F3E3}" presName="hierChild7" presStyleCnt="0"/>
      <dgm:spPr/>
    </dgm:pt>
    <dgm:pt modelId="{B84B444F-9353-4E3A-A85F-F153DB9C38F5}" type="pres">
      <dgm:prSet presAssocID="{C1929461-6E95-4BD3-868E-63BADD6DE002}" presName="Name111" presStyleLbl="parChTrans1D2" presStyleIdx="9" presStyleCnt="10" custSzY="1149607"/>
      <dgm:spPr/>
      <dgm:t>
        <a:bodyPr/>
        <a:lstStyle/>
        <a:p>
          <a:endParaRPr lang="zh-TW" altLang="en-US"/>
        </a:p>
      </dgm:t>
    </dgm:pt>
    <dgm:pt modelId="{5AF31A3B-F892-4658-A352-42A4354CF0FD}" type="pres">
      <dgm:prSet presAssocID="{7F988E6C-6088-4E12-9E15-BE99A61874EB}" presName="hierRoot3" presStyleCnt="0">
        <dgm:presLayoutVars>
          <dgm:hierBranch val="init"/>
        </dgm:presLayoutVars>
      </dgm:prSet>
      <dgm:spPr/>
    </dgm:pt>
    <dgm:pt modelId="{56249CD2-F6AD-48A3-B43A-973F0056050A}" type="pres">
      <dgm:prSet presAssocID="{7F988E6C-6088-4E12-9E15-BE99A61874EB}" presName="rootComposite3" presStyleCnt="0"/>
      <dgm:spPr/>
    </dgm:pt>
    <dgm:pt modelId="{364D084B-B8DE-47BE-86A3-C2CA94E88311}" type="pres">
      <dgm:prSet presAssocID="{7F988E6C-6088-4E12-9E15-BE99A61874EB}" presName="rootText3" presStyleLbl="asst1" presStyleIdx="2" presStyleCnt="3" custScaleX="85752" custScaleY="70014" custLinFactNeighborX="-35109" custLinFactNeighborY="-54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CC27B53-0230-494F-9B6D-DA9F10860453}" type="pres">
      <dgm:prSet presAssocID="{7F988E6C-6088-4E12-9E15-BE99A61874EB}" presName="rootConnector3" presStyleLbl="asst1" presStyleIdx="2" presStyleCnt="3"/>
      <dgm:spPr/>
      <dgm:t>
        <a:bodyPr/>
        <a:lstStyle/>
        <a:p>
          <a:endParaRPr lang="zh-TW" altLang="en-US"/>
        </a:p>
      </dgm:t>
    </dgm:pt>
    <dgm:pt modelId="{5DDD3F41-3499-41E2-BDD4-2E456584F8CE}" type="pres">
      <dgm:prSet presAssocID="{7F988E6C-6088-4E12-9E15-BE99A61874EB}" presName="hierChild6" presStyleCnt="0"/>
      <dgm:spPr/>
    </dgm:pt>
    <dgm:pt modelId="{46622E1F-B496-4E70-B320-A40BCF9CD31E}" type="pres">
      <dgm:prSet presAssocID="{7F988E6C-6088-4E12-9E15-BE99A61874EB}" presName="hierChild7" presStyleCnt="0"/>
      <dgm:spPr/>
    </dgm:pt>
  </dgm:ptLst>
  <dgm:cxnLst>
    <dgm:cxn modelId="{7C983562-5FF8-4E8C-B899-534282DE9D25}" srcId="{319293B6-AEB9-4436-A01B-DA4B13918133}" destId="{FE76CA2B-5858-4413-B341-C3E0D6C65934}" srcOrd="5" destOrd="0" parTransId="{13E82C73-9A00-4275-9985-BBC4134E0611}" sibTransId="{94EC263D-3250-4C84-98DE-DD2D3DF4A15F}"/>
    <dgm:cxn modelId="{83953BEC-DF99-4287-8CEC-A4ABDC17337D}" type="presOf" srcId="{74438221-E2D2-46AF-901E-FF1F5B9E7CEE}" destId="{C3906E12-1C09-4F70-892D-85F21F19DB2B}" srcOrd="0" destOrd="0" presId="urn:microsoft.com/office/officeart/2005/8/layout/orgChart1"/>
    <dgm:cxn modelId="{E6FAE7D2-CEAB-427B-8D4F-119DEDF698C7}" srcId="{BD372B1F-5A08-4FF7-BD4D-426AB8DA1E53}" destId="{1ADE804F-D3EA-4CA8-9610-41AD759BFA74}" srcOrd="0" destOrd="0" parTransId="{04836AD6-26B1-4C99-BAE4-76C33853D55E}" sibTransId="{4F872AEA-CD51-49A5-9C60-630E156A7828}"/>
    <dgm:cxn modelId="{6F2EC20D-D311-4E16-A0AD-9EE9E72C792E}" type="presOf" srcId="{C1929461-6E95-4BD3-868E-63BADD6DE002}" destId="{B84B444F-9353-4E3A-A85F-F153DB9C38F5}" srcOrd="0" destOrd="0" presId="urn:microsoft.com/office/officeart/2005/8/layout/orgChart1"/>
    <dgm:cxn modelId="{4E7394DD-7314-413E-97AB-7E23212E8CBB}" srcId="{319293B6-AEB9-4436-A01B-DA4B13918133}" destId="{0BEEB2A5-86BB-4075-A20D-3855C07F1B75}" srcOrd="0" destOrd="0" parTransId="{25A04103-F7D6-4C9B-8390-CE2501544884}" sibTransId="{F724CA59-E98A-4E02-9227-D308D646886D}"/>
    <dgm:cxn modelId="{EBD8D0C0-4BF0-4169-A38D-158690477265}" srcId="{319293B6-AEB9-4436-A01B-DA4B13918133}" destId="{5F2EAA2D-DA9B-48A9-8928-9EDDCA37F3E3}" srcOrd="8" destOrd="0" parTransId="{F27ACDE3-183C-436A-9D5D-DEA72F859B72}" sibTransId="{A8AE41AA-AA8E-4A4B-8552-DEA3F8AE8612}"/>
    <dgm:cxn modelId="{A32F8284-6C98-4D50-A913-913D619ABE05}" type="presOf" srcId="{8A5EB003-7D04-4F51-AB30-C216AFAEBF23}" destId="{6556E67E-82EF-476B-929E-E8694CE22D87}" srcOrd="0" destOrd="0" presId="urn:microsoft.com/office/officeart/2005/8/layout/orgChart1"/>
    <dgm:cxn modelId="{F6F06E65-324D-43EF-83CD-FD64F6B2F41E}" type="presOf" srcId="{E44043B1-08A8-4968-853E-00E276950190}" destId="{11D4BFDA-C15D-46B1-86A6-4B5999322B19}" srcOrd="1" destOrd="0" presId="urn:microsoft.com/office/officeart/2005/8/layout/orgChart1"/>
    <dgm:cxn modelId="{AF02ECCD-3689-4A51-82DA-BD67837DDF6E}" type="presOf" srcId="{DAA01EF0-81FF-445E-8CD5-368A36609EE7}" destId="{14DD25EE-A7A4-4AB2-A916-3B44445F5565}" srcOrd="0" destOrd="0" presId="urn:microsoft.com/office/officeart/2005/8/layout/orgChart1"/>
    <dgm:cxn modelId="{5C9CBEBB-089F-4907-A5B9-D81078CA00F0}" srcId="{319293B6-AEB9-4436-A01B-DA4B13918133}" destId="{BCB092F4-5A4C-43CF-BA93-09A7E71F65CE}" srcOrd="4" destOrd="0" parTransId="{781E9ED8-1BB8-47D0-A0C5-E991F12FABAE}" sibTransId="{F46C4C4A-2974-4E5F-95AF-0BE040BA850E}"/>
    <dgm:cxn modelId="{C98886FA-8136-468E-89D7-E0D48A2874A8}" type="presOf" srcId="{1ADE804F-D3EA-4CA8-9610-41AD759BFA74}" destId="{3A3495BC-0AC9-483C-96D5-7CEA00D2987A}" srcOrd="0" destOrd="0" presId="urn:microsoft.com/office/officeart/2005/8/layout/orgChart1"/>
    <dgm:cxn modelId="{A09A7E02-8292-403F-99FC-27A647963996}" type="presOf" srcId="{E2FEB8D5-2B19-4F48-B6D1-0FF61C2A2E4C}" destId="{8C927374-14F2-47C3-BB02-60627C310CCF}" srcOrd="0" destOrd="0" presId="urn:microsoft.com/office/officeart/2005/8/layout/orgChart1"/>
    <dgm:cxn modelId="{36D8DA5C-6EA3-478E-9A8A-DDF3E79D03F1}" type="presOf" srcId="{1ADE804F-D3EA-4CA8-9610-41AD759BFA74}" destId="{17BDFD16-329A-4221-AA3B-F60A0CF2C63E}" srcOrd="1" destOrd="0" presId="urn:microsoft.com/office/officeart/2005/8/layout/orgChart1"/>
    <dgm:cxn modelId="{88B9E0DE-C4C9-41AB-8B34-AC1362EBBAAC}" type="presOf" srcId="{BD372B1F-5A08-4FF7-BD4D-426AB8DA1E53}" destId="{495659F3-EA85-4A6B-9414-EE48848D11D5}" srcOrd="1" destOrd="0" presId="urn:microsoft.com/office/officeart/2005/8/layout/orgChart1"/>
    <dgm:cxn modelId="{7753668F-BBDE-49DB-82C4-018D3B3EA3A0}" srcId="{319293B6-AEB9-4436-A01B-DA4B13918133}" destId="{FEC21DA1-C4A9-4AD5-89EF-0F17CA01FD8E}" srcOrd="1" destOrd="0" parTransId="{FAE7F904-6346-472C-9228-DF0288C73E98}" sibTransId="{65D4888D-33E6-49B4-803D-662ED7802CA8}"/>
    <dgm:cxn modelId="{A3774C7E-FB55-4963-8675-15352D4BB4F5}" type="presOf" srcId="{BCB092F4-5A4C-43CF-BA93-09A7E71F65CE}" destId="{A6E73FE1-C7E1-4936-BD75-BC1E4B45EBBE}" srcOrd="1" destOrd="0" presId="urn:microsoft.com/office/officeart/2005/8/layout/orgChart1"/>
    <dgm:cxn modelId="{F051EE16-5FAC-4441-BA29-DAAEA6A136F2}" type="presOf" srcId="{6327672C-4DE5-4C96-AD9A-881D80555AFE}" destId="{487EFCA3-1907-4953-A2CB-D45E72A475AA}" srcOrd="0" destOrd="0" presId="urn:microsoft.com/office/officeart/2005/8/layout/orgChart1"/>
    <dgm:cxn modelId="{EB1D95A7-7B69-4F35-80B1-02FBF1C1AA59}" type="presOf" srcId="{31091C5E-423F-4CD6-8AFD-104D1925B7E0}" destId="{AF8A2D0B-17F3-485C-9652-A23274AC798F}" srcOrd="0" destOrd="0" presId="urn:microsoft.com/office/officeart/2005/8/layout/orgChart1"/>
    <dgm:cxn modelId="{7D9BEC1B-3A79-496E-99A2-89B907EB2DD4}" type="presOf" srcId="{6327672C-4DE5-4C96-AD9A-881D80555AFE}" destId="{D3D61F6D-A377-4CF7-8EC4-643D8117A9DA}" srcOrd="1" destOrd="0" presId="urn:microsoft.com/office/officeart/2005/8/layout/orgChart1"/>
    <dgm:cxn modelId="{273AFB0D-8CC2-4FF1-A9F8-82232A8A13B2}" type="presOf" srcId="{D1140078-3D2A-41FA-8B11-F412D0C237F7}" destId="{3C2DF8B6-7488-4D17-B87C-907D6942C60B}" srcOrd="0" destOrd="0" presId="urn:microsoft.com/office/officeart/2005/8/layout/orgChart1"/>
    <dgm:cxn modelId="{27F15032-F874-45BE-9952-A8AD079FD072}" type="presOf" srcId="{E44043B1-08A8-4968-853E-00E276950190}" destId="{FA3C5ACE-362D-4589-AFDB-FBCF44A2611F}" srcOrd="0" destOrd="0" presId="urn:microsoft.com/office/officeart/2005/8/layout/orgChart1"/>
    <dgm:cxn modelId="{AB8FA0B1-1654-42F7-8897-D787B9FFDD35}" type="presOf" srcId="{25A04103-F7D6-4C9B-8390-CE2501544884}" destId="{7F501461-0F29-404C-9BA2-BFFD2425AC5F}" srcOrd="0" destOrd="0" presId="urn:microsoft.com/office/officeart/2005/8/layout/orgChart1"/>
    <dgm:cxn modelId="{A94305BF-BEE2-448A-A519-553F54ADD1E5}" srcId="{DB7DA423-F98D-4F17-98CB-2A74714B1AC5}" destId="{BD372B1F-5A08-4FF7-BD4D-426AB8DA1E53}" srcOrd="0" destOrd="0" parTransId="{E14369ED-15B9-4B4F-B1B5-F47D31DA6314}" sibTransId="{DD93A331-4363-4A90-86D9-9EC3383F36EC}"/>
    <dgm:cxn modelId="{B00A2223-6E5F-4891-AC26-63DD25FE431C}" type="presOf" srcId="{09F3D7BE-BD7F-4744-A81A-6253C4E81095}" destId="{CBA97F1C-3F10-45A1-9AFD-1601B222AD8F}" srcOrd="0" destOrd="0" presId="urn:microsoft.com/office/officeart/2005/8/layout/orgChart1"/>
    <dgm:cxn modelId="{AF303266-5931-4B00-86C9-0B01CC30CF46}" type="presOf" srcId="{818E2F5D-C615-4AB8-B161-90776819073F}" destId="{72E59462-9233-40B8-8839-4A4BC4176493}" srcOrd="0" destOrd="0" presId="urn:microsoft.com/office/officeart/2005/8/layout/orgChart1"/>
    <dgm:cxn modelId="{C74CDAA9-175B-4539-8C3B-63B49730D25A}" type="presOf" srcId="{299E5249-5585-4511-AE7E-D8524565390C}" destId="{5AE6D0E1-CC2A-4889-AF09-0C77AB50A92A}" srcOrd="0" destOrd="0" presId="urn:microsoft.com/office/officeart/2005/8/layout/orgChart1"/>
    <dgm:cxn modelId="{93233B3E-F533-4125-ABB2-1443CF440974}" srcId="{D1140078-3D2A-41FA-8B11-F412D0C237F7}" destId="{30D5CB47-C38F-494D-AF8E-92600ACFAFE3}" srcOrd="1" destOrd="0" parTransId="{C4148575-A705-41DC-B6D4-88F637C95B17}" sibTransId="{19C71AB3-D636-41F3-8AAA-732554025967}"/>
    <dgm:cxn modelId="{08D8878F-AF87-44DC-9466-23BDE7A1FB00}" srcId="{FEC21DA1-C4A9-4AD5-89EF-0F17CA01FD8E}" destId="{4380F6BF-296B-4935-B346-ECE8801F18B0}" srcOrd="0" destOrd="0" parTransId="{9AF03826-1088-4555-AF38-FA0BD021E7E0}" sibTransId="{33AEBA7F-61D1-4D04-B698-C17328F3AA98}"/>
    <dgm:cxn modelId="{FFEEEF94-C562-430A-8717-D48B862BD2A7}" type="presOf" srcId="{1C28C824-A808-4094-971A-89FEE0F2DD24}" destId="{F3E6804E-0AC1-4C24-B1E4-CF03E69BF3AD}" srcOrd="0" destOrd="0" presId="urn:microsoft.com/office/officeart/2005/8/layout/orgChart1"/>
    <dgm:cxn modelId="{6218318C-A648-4A20-A83C-E3E7420B1892}" type="presOf" srcId="{F27ACDE3-183C-436A-9D5D-DEA72F859B72}" destId="{F44CF33C-4F60-4BCF-98C1-A35410F152FB}" srcOrd="0" destOrd="0" presId="urn:microsoft.com/office/officeart/2005/8/layout/orgChart1"/>
    <dgm:cxn modelId="{D91430B2-ADDD-4923-BD43-A5092B5CF164}" type="presOf" srcId="{30D5CB47-C38F-494D-AF8E-92600ACFAFE3}" destId="{55844303-61F0-418B-8709-6A7A16A7A35E}" srcOrd="1" destOrd="0" presId="urn:microsoft.com/office/officeart/2005/8/layout/orgChart1"/>
    <dgm:cxn modelId="{F7F7572E-BAB4-4257-A790-755A903383C7}" type="presOf" srcId="{7F988E6C-6088-4E12-9E15-BE99A61874EB}" destId="{5CC27B53-0230-494F-9B6D-DA9F10860453}" srcOrd="1" destOrd="0" presId="urn:microsoft.com/office/officeart/2005/8/layout/orgChart1"/>
    <dgm:cxn modelId="{5258787F-046E-48BE-A4DA-BF07A6C9E9F2}" type="presOf" srcId="{FEC21DA1-C4A9-4AD5-89EF-0F17CA01FD8E}" destId="{369C1D8F-13D9-4605-97E0-73B25C0DA0F6}" srcOrd="1" destOrd="0" presId="urn:microsoft.com/office/officeart/2005/8/layout/orgChart1"/>
    <dgm:cxn modelId="{4BAC4D36-C3D3-4269-AFA3-7039D40F5806}" type="presOf" srcId="{4261151C-00DF-4D08-9612-AA06DFA8FE98}" destId="{1E31A907-8CCD-4313-8AA4-48E7B75D09A7}" srcOrd="1" destOrd="0" presId="urn:microsoft.com/office/officeart/2005/8/layout/orgChart1"/>
    <dgm:cxn modelId="{0DB3A9A8-6D06-456E-B9EC-2598188D60CC}" srcId="{4261151C-00DF-4D08-9612-AA06DFA8FE98}" destId="{1EF18370-434C-4C41-9A18-E69C598779D2}" srcOrd="0" destOrd="0" parTransId="{8A5EB003-7D04-4F51-AB30-C216AFAEBF23}" sibTransId="{3ABB30FA-960B-4EB2-B5A2-569300BF9FF3}"/>
    <dgm:cxn modelId="{29F36100-72DE-48B1-B9F0-A0FAAC532B32}" type="presOf" srcId="{319293B6-AEB9-4436-A01B-DA4B13918133}" destId="{688B7087-65DE-4366-9237-4856D36445BB}" srcOrd="0" destOrd="0" presId="urn:microsoft.com/office/officeart/2005/8/layout/orgChart1"/>
    <dgm:cxn modelId="{DC5B70DD-9988-46D1-A5D8-DDEE1B119CCC}" type="presOf" srcId="{74438221-E2D2-46AF-901E-FF1F5B9E7CEE}" destId="{E59E4C77-7DAC-4AE4-8A33-9928717F2EA5}" srcOrd="1" destOrd="0" presId="urn:microsoft.com/office/officeart/2005/8/layout/orgChart1"/>
    <dgm:cxn modelId="{1D2F32C7-E56B-48CD-AA2B-6882A787FCF4}" type="presOf" srcId="{781E9ED8-1BB8-47D0-A0C5-E991F12FABAE}" destId="{FEF95FCB-B473-4704-BCEB-7830E471F540}" srcOrd="0" destOrd="0" presId="urn:microsoft.com/office/officeart/2005/8/layout/orgChart1"/>
    <dgm:cxn modelId="{5B34A99D-B6BD-400A-A8F9-C984B82767A6}" type="presOf" srcId="{5F2EAA2D-DA9B-48A9-8928-9EDDCA37F3E3}" destId="{4847DC40-48EC-44A6-ACAF-7413BC9B03B1}" srcOrd="0" destOrd="0" presId="urn:microsoft.com/office/officeart/2005/8/layout/orgChart1"/>
    <dgm:cxn modelId="{71B723EB-38CC-4281-8587-7C14C0194BDE}" type="presOf" srcId="{13E82C73-9A00-4275-9985-BBC4134E0611}" destId="{10F700F3-231C-4859-8A48-0D9EDCFA309F}" srcOrd="0" destOrd="0" presId="urn:microsoft.com/office/officeart/2005/8/layout/orgChart1"/>
    <dgm:cxn modelId="{5230CC56-7322-4402-AC5D-5FFD082C8E6C}" type="presOf" srcId="{DAA01EF0-81FF-445E-8CD5-368A36609EE7}" destId="{C55BAE6C-C2B8-44E8-9C2B-EF42927F8880}" srcOrd="1" destOrd="0" presId="urn:microsoft.com/office/officeart/2005/8/layout/orgChart1"/>
    <dgm:cxn modelId="{8ABE85A2-5A7C-42BD-B34C-0293B7573959}" type="presOf" srcId="{87CE9388-C061-4517-A74E-398D77BB7F39}" destId="{05743FDB-4380-42D4-83E3-C0576B365A98}" srcOrd="0" destOrd="0" presId="urn:microsoft.com/office/officeart/2005/8/layout/orgChart1"/>
    <dgm:cxn modelId="{1BD89B84-C7B3-4898-B9C5-0AA977DFE525}" srcId="{BD372B1F-5A08-4FF7-BD4D-426AB8DA1E53}" destId="{6327672C-4DE5-4C96-AD9A-881D80555AFE}" srcOrd="1" destOrd="0" parTransId="{449C70C8-2512-4A86-BF1D-AE9F0AE197DA}" sibTransId="{C23D9364-37F4-4095-A491-00BF2CAA4E47}"/>
    <dgm:cxn modelId="{131CB801-E9D0-4E8E-AF3F-FD5AE54A445C}" type="presOf" srcId="{FE76CA2B-5858-4413-B341-C3E0D6C65934}" destId="{B2D9D0F3-E477-4FBD-B48E-15E340D0D465}" srcOrd="1" destOrd="0" presId="urn:microsoft.com/office/officeart/2005/8/layout/orgChart1"/>
    <dgm:cxn modelId="{49F75185-E216-47AD-82EE-8B203B141A18}" type="presOf" srcId="{F97F87E4-BB1E-49F7-A199-250517F3DDDD}" destId="{CCC8A100-164E-4EBC-B83C-34D3156BCB16}" srcOrd="0" destOrd="0" presId="urn:microsoft.com/office/officeart/2005/8/layout/orgChart1"/>
    <dgm:cxn modelId="{5F281DD9-6CC8-4660-9545-CD3E8C7596D5}" type="presOf" srcId="{30D5CB47-C38F-494D-AF8E-92600ACFAFE3}" destId="{7B0CEDAE-AEF6-4321-AE0C-DB277BCCD1E1}" srcOrd="0" destOrd="0" presId="urn:microsoft.com/office/officeart/2005/8/layout/orgChart1"/>
    <dgm:cxn modelId="{4C7224BF-7754-4CED-A85E-008FDFB9DE68}" type="presOf" srcId="{449C70C8-2512-4A86-BF1D-AE9F0AE197DA}" destId="{5EC7A6A5-1EC7-4C53-A63B-735A247801D9}" srcOrd="0" destOrd="0" presId="urn:microsoft.com/office/officeart/2005/8/layout/orgChart1"/>
    <dgm:cxn modelId="{6F7FD448-591A-4E0C-9061-99546EFD2A9B}" type="presOf" srcId="{D2841740-B05E-4E3D-B649-9D3009092B85}" destId="{297F0603-6790-4F43-A15C-7B84A2291555}" srcOrd="0" destOrd="0" presId="urn:microsoft.com/office/officeart/2005/8/layout/orgChart1"/>
    <dgm:cxn modelId="{6F08CDCB-B128-4BB3-B979-8C8790FDAF98}" type="presOf" srcId="{1DE9D759-6FAC-41E1-91CA-E53BB3967400}" destId="{C428C216-DD2B-4BC3-AE9D-17F9C422B05C}" srcOrd="0" destOrd="0" presId="urn:microsoft.com/office/officeart/2005/8/layout/orgChart1"/>
    <dgm:cxn modelId="{CF94D6F1-9226-4336-A81C-0975A9EB6784}" type="presOf" srcId="{85F69238-7F9F-4A74-96C8-BBB73548C2B4}" destId="{D248179E-45EF-44AE-94ED-A6B1DE3D3D1C}" srcOrd="0" destOrd="0" presId="urn:microsoft.com/office/officeart/2005/8/layout/orgChart1"/>
    <dgm:cxn modelId="{3A47ADB6-524C-41FF-9D43-ACA3C30497F8}" srcId="{319293B6-AEB9-4436-A01B-DA4B13918133}" destId="{D1140078-3D2A-41FA-8B11-F412D0C237F7}" srcOrd="3" destOrd="0" parTransId="{EF53176F-1C66-47D5-9701-34EFE054EA68}" sibTransId="{AD936468-65CF-42EA-83DA-77682CC49C0F}"/>
    <dgm:cxn modelId="{C41CC59A-9D81-4ACB-A58B-D7F3936CF3AC}" type="presOf" srcId="{4380F6BF-296B-4935-B346-ECE8801F18B0}" destId="{EF112673-700A-41AD-ABA0-FF8B71EDA28E}" srcOrd="0" destOrd="0" presId="urn:microsoft.com/office/officeart/2005/8/layout/orgChart1"/>
    <dgm:cxn modelId="{AD083238-6850-4FCA-BAFF-0A13CC5482F5}" type="presOf" srcId="{1EF18370-434C-4C41-9A18-E69C598779D2}" destId="{CE825E96-AFD3-4AFD-B8F1-0B1B05B297D2}" srcOrd="0" destOrd="0" presId="urn:microsoft.com/office/officeart/2005/8/layout/orgChart1"/>
    <dgm:cxn modelId="{06DDB190-DDDB-4F39-B507-E5521161AA3E}" type="presOf" srcId="{818E2F5D-C615-4AB8-B161-90776819073F}" destId="{73DF9340-33C7-4347-A94A-E0F1A6BC9E29}" srcOrd="1" destOrd="0" presId="urn:microsoft.com/office/officeart/2005/8/layout/orgChart1"/>
    <dgm:cxn modelId="{8CF35E93-997A-499C-A5D8-08095D466C18}" type="presOf" srcId="{7F988E6C-6088-4E12-9E15-BE99A61874EB}" destId="{364D084B-B8DE-47BE-86A3-C2CA94E88311}" srcOrd="0" destOrd="0" presId="urn:microsoft.com/office/officeart/2005/8/layout/orgChart1"/>
    <dgm:cxn modelId="{A53B7E82-A8A0-47DD-903C-36BA6CC76CB8}" type="presOf" srcId="{FAE7F904-6346-472C-9228-DF0288C73E98}" destId="{5CEE16B1-26F3-47F6-812D-DE4F9B451313}" srcOrd="0" destOrd="0" presId="urn:microsoft.com/office/officeart/2005/8/layout/orgChart1"/>
    <dgm:cxn modelId="{D05204CB-18F9-4778-865C-809C90288EE3}" type="presOf" srcId="{C4148575-A705-41DC-B6D4-88F637C95B17}" destId="{DB860A78-5458-41B7-8F98-27D92336C0F9}" srcOrd="0" destOrd="0" presId="urn:microsoft.com/office/officeart/2005/8/layout/orgChart1"/>
    <dgm:cxn modelId="{51422974-347A-43F7-81A7-9F954DC5E362}" type="presOf" srcId="{7E5CA180-2526-4781-B15F-942CFD0E653B}" destId="{95984022-2F93-473C-9877-3F8706832565}" srcOrd="0" destOrd="0" presId="urn:microsoft.com/office/officeart/2005/8/layout/orgChart1"/>
    <dgm:cxn modelId="{1C1D06DD-A05A-4B76-96B5-A899B64ED259}" type="presOf" srcId="{1DE9D759-6FAC-41E1-91CA-E53BB3967400}" destId="{5728A0E4-97C9-49DB-A3D6-492699A87BB0}" srcOrd="1" destOrd="0" presId="urn:microsoft.com/office/officeart/2005/8/layout/orgChart1"/>
    <dgm:cxn modelId="{7C114291-4675-4023-BCC0-6B5806F11C9E}" type="presOf" srcId="{4380F6BF-296B-4935-B346-ECE8801F18B0}" destId="{D3872850-8684-428D-BE9C-000EEF0DB3D8}" srcOrd="1" destOrd="0" presId="urn:microsoft.com/office/officeart/2005/8/layout/orgChart1"/>
    <dgm:cxn modelId="{54DAFC78-AAB4-4D4F-AC04-09996339D955}" type="presOf" srcId="{04836AD6-26B1-4C99-BAE4-76C33853D55E}" destId="{B5707223-2672-49F9-BE28-9B56B384915B}" srcOrd="0" destOrd="0" presId="urn:microsoft.com/office/officeart/2005/8/layout/orgChart1"/>
    <dgm:cxn modelId="{4F3A09A0-824C-480F-8C0A-A7458506DBCE}" type="presOf" srcId="{319293B6-AEB9-4436-A01B-DA4B13918133}" destId="{401605A6-EC89-4E41-8D01-8DE99B97BAC1}" srcOrd="1" destOrd="0" presId="urn:microsoft.com/office/officeart/2005/8/layout/orgChart1"/>
    <dgm:cxn modelId="{C365CC13-23BE-490F-AC87-8208A1808D62}" type="presOf" srcId="{E14369ED-15B9-4B4F-B1B5-F47D31DA6314}" destId="{5AE494CB-BF87-49F0-A41D-E66B30F55F3A}" srcOrd="0" destOrd="0" presId="urn:microsoft.com/office/officeart/2005/8/layout/orgChart1"/>
    <dgm:cxn modelId="{36BDEBA4-8EBA-4332-BF04-9DACD6DAB892}" type="presOf" srcId="{9332647C-79D9-46B5-8201-B3A499BF21E8}" destId="{10EA2EC8-1816-4361-94C1-31CE3DD96A3B}" srcOrd="1" destOrd="0" presId="urn:microsoft.com/office/officeart/2005/8/layout/orgChart1"/>
    <dgm:cxn modelId="{68357974-CC2F-47DC-8864-696EC0A21CA9}" type="presOf" srcId="{DD7A900C-9953-43FD-AA5F-A270056C395F}" destId="{7F7F93F3-F450-4C2D-BD2A-296C5D00F0BE}" srcOrd="0" destOrd="0" presId="urn:microsoft.com/office/officeart/2005/8/layout/orgChart1"/>
    <dgm:cxn modelId="{39F7FD6D-3EDA-4E01-BE01-20B3856370CB}" type="presOf" srcId="{54D41DEC-5406-496B-B071-8A523A721B7C}" destId="{64872174-4362-423A-B610-4AC2A32A413E}" srcOrd="0" destOrd="0" presId="urn:microsoft.com/office/officeart/2005/8/layout/orgChart1"/>
    <dgm:cxn modelId="{27750DF7-57D5-4245-B88E-6E35FA363683}" type="presOf" srcId="{EF53176F-1C66-47D5-9701-34EFE054EA68}" destId="{48808606-0EEB-405A-A9EE-00B2F7187B10}" srcOrd="0" destOrd="0" presId="urn:microsoft.com/office/officeart/2005/8/layout/orgChart1"/>
    <dgm:cxn modelId="{4617F15E-CD68-45F9-88BC-ED5AF23C10B7}" type="presOf" srcId="{DB7DA423-F98D-4F17-98CB-2A74714B1AC5}" destId="{F4255CFB-86E6-4F9D-8993-3BFEF7533029}" srcOrd="0" destOrd="0" presId="urn:microsoft.com/office/officeart/2005/8/layout/orgChart1"/>
    <dgm:cxn modelId="{C3A8233A-3C74-4371-8DFA-8E3555920F4D}" srcId="{F97F87E4-BB1E-49F7-A199-250517F3DDDD}" destId="{319293B6-AEB9-4436-A01B-DA4B13918133}" srcOrd="0" destOrd="0" parTransId="{8D592581-8A99-41C4-8202-342685D8CF36}" sibTransId="{21838D7C-23BE-4955-8B3F-D7DFAAA3AFBB}"/>
    <dgm:cxn modelId="{2197E68C-C29D-4CFE-A9B2-FF5C67817122}" srcId="{FEC21DA1-C4A9-4AD5-89EF-0F17CA01FD8E}" destId="{E44043B1-08A8-4968-853E-00E276950190}" srcOrd="1" destOrd="0" parTransId="{89475AC7-A77B-4523-A095-CB4298BEB21C}" sibTransId="{D101A2C3-E953-4B41-911F-DCBA4B14A977}"/>
    <dgm:cxn modelId="{95724128-38F6-46A1-A60F-38AC2155E9A0}" type="presOf" srcId="{FA90B193-9CFF-4D2A-A865-7EF2FE2F0633}" destId="{15FF7B22-F7DA-4B5E-8993-BEFC23A758D6}" srcOrd="1" destOrd="0" presId="urn:microsoft.com/office/officeart/2005/8/layout/orgChart1"/>
    <dgm:cxn modelId="{3DE256A8-DE93-4C90-AC58-31EFC3B22768}" type="presOf" srcId="{1C28C824-A808-4094-971A-89FEE0F2DD24}" destId="{E78B2F19-33A5-4885-B734-39E345ED8B26}" srcOrd="1" destOrd="0" presId="urn:microsoft.com/office/officeart/2005/8/layout/orgChart1"/>
    <dgm:cxn modelId="{4B0849C8-2065-42CB-B4E7-14662655EE62}" type="presOf" srcId="{FEC21DA1-C4A9-4AD5-89EF-0F17CA01FD8E}" destId="{EA0193F2-3F99-4E93-94A5-3F7F2C6132B0}" srcOrd="0" destOrd="0" presId="urn:microsoft.com/office/officeart/2005/8/layout/orgChart1"/>
    <dgm:cxn modelId="{A40A4AE5-9DBE-47E3-8210-F1A26246EF13}" srcId="{4261151C-00DF-4D08-9612-AA06DFA8FE98}" destId="{1C28C824-A808-4094-971A-89FEE0F2DD24}" srcOrd="1" destOrd="0" parTransId="{E2FEB8D5-2B19-4F48-B6D1-0FF61C2A2E4C}" sibTransId="{56B4F452-0233-4326-AE7F-B7E42BCABC57}"/>
    <dgm:cxn modelId="{3C0F4C7C-5100-4A8A-9F8C-C5F1E15E29E4}" srcId="{6327672C-4DE5-4C96-AD9A-881D80555AFE}" destId="{67C8AB56-0A33-42F1-9A10-FF929995E9F2}" srcOrd="0" destOrd="0" parTransId="{3C8A2271-75D8-4771-93D2-0DA544F4293D}" sibTransId="{7EA8A3FC-19C7-4B57-9A84-85136183E08A}"/>
    <dgm:cxn modelId="{F10453EF-3995-40C8-BBFF-E2B5AC19BE87}" srcId="{4261151C-00DF-4D08-9612-AA06DFA8FE98}" destId="{1DE9D759-6FAC-41E1-91CA-E53BB3967400}" srcOrd="2" destOrd="0" parTransId="{1DD38106-FD1F-45BA-8749-6FDD91023AA8}" sibTransId="{3E9F703D-A86A-4244-941A-1C7AC0D46328}"/>
    <dgm:cxn modelId="{DA823B22-09C5-4D22-B02B-FED30D45F369}" type="presOf" srcId="{DD7A900C-9953-43FD-AA5F-A270056C395F}" destId="{2E61DD07-32DE-429F-A11A-2888DB2487E0}" srcOrd="1" destOrd="0" presId="urn:microsoft.com/office/officeart/2005/8/layout/orgChart1"/>
    <dgm:cxn modelId="{4281A72C-5291-46EA-ADF4-51405B55E9B7}" type="presOf" srcId="{0BEEB2A5-86BB-4075-A20D-3855C07F1B75}" destId="{6FBA3421-E950-4F7C-B4CC-DA2A00CF3B0F}" srcOrd="1" destOrd="0" presId="urn:microsoft.com/office/officeart/2005/8/layout/orgChart1"/>
    <dgm:cxn modelId="{247AEF87-5EB2-4D0F-80EA-339CCBED94F8}" srcId="{319293B6-AEB9-4436-A01B-DA4B13918133}" destId="{74438221-E2D2-46AF-901E-FF1F5B9E7CEE}" srcOrd="7" destOrd="0" parTransId="{A9E25FBC-3E14-44E0-8DBE-FCA2544B9904}" sibTransId="{FC433B2E-CA48-44B0-B2C8-FE6A9A420F18}"/>
    <dgm:cxn modelId="{D7D8CB13-84C3-4092-BE66-9CFD9BB9BCEB}" type="presOf" srcId="{D2841740-B05E-4E3D-B649-9D3009092B85}" destId="{BA6FA6A8-B427-49E8-AE54-4BDCB0772941}" srcOrd="1" destOrd="0" presId="urn:microsoft.com/office/officeart/2005/8/layout/orgChart1"/>
    <dgm:cxn modelId="{C166AF6F-F35B-485C-AC54-010BF4995EF8}" srcId="{319293B6-AEB9-4436-A01B-DA4B13918133}" destId="{DAA01EF0-81FF-445E-8CD5-368A36609EE7}" srcOrd="6" destOrd="0" parTransId="{54D41DEC-5406-496B-B071-8A523A721B7C}" sibTransId="{278E3E05-30F7-4DB1-A6F6-CA8DC670A516}"/>
    <dgm:cxn modelId="{38FBEF80-DF48-436A-8A58-6A85093795CD}" type="presOf" srcId="{0BEEB2A5-86BB-4075-A20D-3855C07F1B75}" destId="{BB391BB5-7227-4C85-91C3-982AC209B06F}" srcOrd="0" destOrd="0" presId="urn:microsoft.com/office/officeart/2005/8/layout/orgChart1"/>
    <dgm:cxn modelId="{5459D53D-79A9-4172-AA26-E528B1A4C2BB}" type="presOf" srcId="{C12B065E-1950-458B-B8BA-917806D1BF40}" destId="{A9D742C4-6C58-4EF5-9C4D-72504DD897A2}" srcOrd="0" destOrd="0" presId="urn:microsoft.com/office/officeart/2005/8/layout/orgChart1"/>
    <dgm:cxn modelId="{2F102620-8021-44DB-9EB5-BD486E879728}" type="presOf" srcId="{3C8A2271-75D8-4771-93D2-0DA544F4293D}" destId="{1E7DF306-8DCB-413A-8329-7D1424B39A6B}" srcOrd="0" destOrd="0" presId="urn:microsoft.com/office/officeart/2005/8/layout/orgChart1"/>
    <dgm:cxn modelId="{2A8351FB-DA2B-4187-A6C0-6DC470606E58}" srcId="{D1140078-3D2A-41FA-8B11-F412D0C237F7}" destId="{DB7DA423-F98D-4F17-98CB-2A74714B1AC5}" srcOrd="0" destOrd="0" parTransId="{31091C5E-423F-4CD6-8AFD-104D1925B7E0}" sibTransId="{54D5AE6F-B852-4D6E-B518-7F1CD804B5CA}"/>
    <dgm:cxn modelId="{A18F6189-6342-4329-969C-973B758998F1}" type="presOf" srcId="{89475AC7-A77B-4523-A095-CB4298BEB21C}" destId="{48D9FAA5-5611-402E-8DA6-F1660770B372}" srcOrd="0" destOrd="0" presId="urn:microsoft.com/office/officeart/2005/8/layout/orgChart1"/>
    <dgm:cxn modelId="{9C0CC1B3-CF8A-4D73-A707-1E5BD6B1AE5C}" type="presOf" srcId="{9AF03826-1088-4555-AF38-FA0BD021E7E0}" destId="{5FC2791E-ED04-418F-9672-538D53B82645}" srcOrd="0" destOrd="0" presId="urn:microsoft.com/office/officeart/2005/8/layout/orgChart1"/>
    <dgm:cxn modelId="{AD0CC750-F173-45C4-A37D-1A0B74B4CD1D}" type="presOf" srcId="{9332647C-79D9-46B5-8201-B3A499BF21E8}" destId="{524211C0-C0F4-4B58-BEA9-6BB483800496}" srcOrd="0" destOrd="0" presId="urn:microsoft.com/office/officeart/2005/8/layout/orgChart1"/>
    <dgm:cxn modelId="{60F70EFA-22D0-4301-B928-CC036145B6F8}" type="presOf" srcId="{4261151C-00DF-4D08-9612-AA06DFA8FE98}" destId="{825B371B-32AB-4D67-B3E0-0C9DF8A7CADF}" srcOrd="0" destOrd="0" presId="urn:microsoft.com/office/officeart/2005/8/layout/orgChart1"/>
    <dgm:cxn modelId="{BCF21BE2-EA7A-4F97-9AE6-7D9B7D01FEAE}" type="presOf" srcId="{A9E25FBC-3E14-44E0-8DBE-FCA2544B9904}" destId="{14521DFA-AAE8-4360-8F41-23AB7CBAD0C2}" srcOrd="0" destOrd="0" presId="urn:microsoft.com/office/officeart/2005/8/layout/orgChart1"/>
    <dgm:cxn modelId="{3EAC7637-C006-42BE-8AE7-3E27BB17E835}" type="presOf" srcId="{1DD38106-FD1F-45BA-8749-6FDD91023AA8}" destId="{D76D9329-5AAD-4683-957B-A11BF0315D4E}" srcOrd="0" destOrd="0" presId="urn:microsoft.com/office/officeart/2005/8/layout/orgChart1"/>
    <dgm:cxn modelId="{926966D5-0507-4735-BAEB-8BC66D2B4592}" srcId="{1ADE804F-D3EA-4CA8-9610-41AD759BFA74}" destId="{D2841740-B05E-4E3D-B649-9D3009092B85}" srcOrd="1" destOrd="0" parTransId="{7E5CA180-2526-4781-B15F-942CFD0E653B}" sibTransId="{1FF6A5AB-60BF-46FC-A48A-C532C93F7CC6}"/>
    <dgm:cxn modelId="{7625E427-DC7B-4DA1-99DD-AFF577612036}" type="presOf" srcId="{FE76CA2B-5858-4413-B341-C3E0D6C65934}" destId="{F249A87C-7600-49C8-958F-7AC8F77637B5}" srcOrd="0" destOrd="0" presId="urn:microsoft.com/office/officeart/2005/8/layout/orgChart1"/>
    <dgm:cxn modelId="{56A4C2A1-0B27-4221-8E81-D4830C02B495}" type="presOf" srcId="{DB7DA423-F98D-4F17-98CB-2A74714B1AC5}" destId="{EFC3CAF1-F076-4017-BF85-767879A14B38}" srcOrd="1" destOrd="0" presId="urn:microsoft.com/office/officeart/2005/8/layout/orgChart1"/>
    <dgm:cxn modelId="{4A14F0C0-F428-4EAC-8299-30D3EF9024B3}" type="presOf" srcId="{BD372B1F-5A08-4FF7-BD4D-426AB8DA1E53}" destId="{0C49D1E7-3672-4C67-92F6-E97357759753}" srcOrd="0" destOrd="0" presId="urn:microsoft.com/office/officeart/2005/8/layout/orgChart1"/>
    <dgm:cxn modelId="{943BDFB6-5853-4A69-9CB6-F291A87E858F}" srcId="{1ADE804F-D3EA-4CA8-9610-41AD759BFA74}" destId="{818E2F5D-C615-4AB8-B161-90776819073F}" srcOrd="0" destOrd="0" parTransId="{299E5249-5585-4511-AE7E-D8524565390C}" sibTransId="{936B6E3B-9C7C-49E1-ABFE-CF1890250564}"/>
    <dgm:cxn modelId="{BFA82F68-FEAB-4CAC-B166-424FB9949AD2}" srcId="{BD372B1F-5A08-4FF7-BD4D-426AB8DA1E53}" destId="{FA90B193-9CFF-4D2A-A865-7EF2FE2F0633}" srcOrd="2" destOrd="0" parTransId="{87CE9388-C061-4517-A74E-398D77BB7F39}" sibTransId="{61A85F80-4F03-4659-9895-9D2355AE9909}"/>
    <dgm:cxn modelId="{F9614381-8F2F-4AE8-84E7-36933FA040D4}" type="presOf" srcId="{67C8AB56-0A33-42F1-9A10-FF929995E9F2}" destId="{69DA657A-D2DB-46AE-827A-2EC8109CB448}" srcOrd="1" destOrd="0" presId="urn:microsoft.com/office/officeart/2005/8/layout/orgChart1"/>
    <dgm:cxn modelId="{161A3C8C-2795-4C63-916A-6E721799426D}" srcId="{4261151C-00DF-4D08-9612-AA06DFA8FE98}" destId="{9332647C-79D9-46B5-8201-B3A499BF21E8}" srcOrd="3" destOrd="0" parTransId="{09F3D7BE-BD7F-4744-A81A-6253C4E81095}" sibTransId="{5797DB2A-FFC0-4B86-8B8B-C248A5844565}"/>
    <dgm:cxn modelId="{312A5780-77D6-4FD6-B0CC-F3A14735500B}" type="presOf" srcId="{FA90B193-9CFF-4D2A-A865-7EF2FE2F0633}" destId="{AC15D3A9-CD7D-410E-921F-EB186122D3C0}" srcOrd="0" destOrd="0" presId="urn:microsoft.com/office/officeart/2005/8/layout/orgChart1"/>
    <dgm:cxn modelId="{A277278B-17F5-4116-B127-D25DC9E2BEFA}" srcId="{BD372B1F-5A08-4FF7-BD4D-426AB8DA1E53}" destId="{DD7A900C-9953-43FD-AA5F-A270056C395F}" srcOrd="3" destOrd="0" parTransId="{85F69238-7F9F-4A74-96C8-BBB73548C2B4}" sibTransId="{F4ED54E8-D219-4B8D-BAA8-BC2A68F1F7DE}"/>
    <dgm:cxn modelId="{AAA95530-CDBC-4FE1-9CB4-E6E13346FBB3}" type="presOf" srcId="{BCB092F4-5A4C-43CF-BA93-09A7E71F65CE}" destId="{224AA288-6626-493D-A608-0E344EB96D58}" srcOrd="0" destOrd="0" presId="urn:microsoft.com/office/officeart/2005/8/layout/orgChart1"/>
    <dgm:cxn modelId="{370703F1-7502-4D51-A184-ED2E932A4ABD}" type="presOf" srcId="{1EF18370-434C-4C41-9A18-E69C598779D2}" destId="{FE26E3E7-C950-4C8C-B6B7-4AAFE1D9468A}" srcOrd="1" destOrd="0" presId="urn:microsoft.com/office/officeart/2005/8/layout/orgChart1"/>
    <dgm:cxn modelId="{9777178D-2570-4453-9659-1F182BAA17D7}" type="presOf" srcId="{5F2EAA2D-DA9B-48A9-8928-9EDDCA37F3E3}" destId="{A343A31C-2744-4AED-8043-7199D925C83B}" srcOrd="1" destOrd="0" presId="urn:microsoft.com/office/officeart/2005/8/layout/orgChart1"/>
    <dgm:cxn modelId="{E625518C-9F23-4644-9E8C-B70B87593E21}" srcId="{319293B6-AEB9-4436-A01B-DA4B13918133}" destId="{4261151C-00DF-4D08-9612-AA06DFA8FE98}" srcOrd="2" destOrd="0" parTransId="{C12B065E-1950-458B-B8BA-917806D1BF40}" sibTransId="{FE920D26-C34A-49E8-B40C-4980E1045547}"/>
    <dgm:cxn modelId="{4C8718EC-663F-481E-B815-5B7725CEEA14}" srcId="{319293B6-AEB9-4436-A01B-DA4B13918133}" destId="{7F988E6C-6088-4E12-9E15-BE99A61874EB}" srcOrd="9" destOrd="0" parTransId="{C1929461-6E95-4BD3-868E-63BADD6DE002}" sibTransId="{F584E9DE-A333-41AA-96BD-B75CD57AECB4}"/>
    <dgm:cxn modelId="{308FF326-985B-4C8A-BD59-CA4CA42C970B}" type="presOf" srcId="{D1140078-3D2A-41FA-8B11-F412D0C237F7}" destId="{F8D9A104-89F0-4848-AF8A-51330EF4EA13}" srcOrd="1" destOrd="0" presId="urn:microsoft.com/office/officeart/2005/8/layout/orgChart1"/>
    <dgm:cxn modelId="{E4EE864A-15F7-4650-8F01-FDD4402863A7}" type="presOf" srcId="{67C8AB56-0A33-42F1-9A10-FF929995E9F2}" destId="{77986424-3AB7-4193-BB40-5BC4B1FC6AAB}" srcOrd="0" destOrd="0" presId="urn:microsoft.com/office/officeart/2005/8/layout/orgChart1"/>
    <dgm:cxn modelId="{4BE126C2-FCE8-4BC3-86BF-CFB1AC234E47}" type="presParOf" srcId="{CCC8A100-164E-4EBC-B83C-34D3156BCB16}" destId="{4ABCCE77-7FBB-456D-804B-640935EA4422}" srcOrd="0" destOrd="0" presId="urn:microsoft.com/office/officeart/2005/8/layout/orgChart1"/>
    <dgm:cxn modelId="{949D0C30-4664-42BE-BD64-D4608A20F185}" type="presParOf" srcId="{4ABCCE77-7FBB-456D-804B-640935EA4422}" destId="{6809B483-6699-47F0-888E-3FB0AEBA686A}" srcOrd="0" destOrd="0" presId="urn:microsoft.com/office/officeart/2005/8/layout/orgChart1"/>
    <dgm:cxn modelId="{07B65DE2-78AB-4384-B3E5-CE7836B40E40}" type="presParOf" srcId="{6809B483-6699-47F0-888E-3FB0AEBA686A}" destId="{688B7087-65DE-4366-9237-4856D36445BB}" srcOrd="0" destOrd="0" presId="urn:microsoft.com/office/officeart/2005/8/layout/orgChart1"/>
    <dgm:cxn modelId="{BD801712-BCE0-46C4-A601-9B62E8D1FD16}" type="presParOf" srcId="{6809B483-6699-47F0-888E-3FB0AEBA686A}" destId="{401605A6-EC89-4E41-8D01-8DE99B97BAC1}" srcOrd="1" destOrd="0" presId="urn:microsoft.com/office/officeart/2005/8/layout/orgChart1"/>
    <dgm:cxn modelId="{2A75A728-72D9-45A1-8026-C4411F6408F5}" type="presParOf" srcId="{4ABCCE77-7FBB-456D-804B-640935EA4422}" destId="{45CB4E2D-BDD3-4360-8FCD-25037BB57574}" srcOrd="1" destOrd="0" presId="urn:microsoft.com/office/officeart/2005/8/layout/orgChart1"/>
    <dgm:cxn modelId="{E91D1F88-94A6-4BE2-B1CB-23B6B02F671C}" type="presParOf" srcId="{45CB4E2D-BDD3-4360-8FCD-25037BB57574}" destId="{7F501461-0F29-404C-9BA2-BFFD2425AC5F}" srcOrd="0" destOrd="0" presId="urn:microsoft.com/office/officeart/2005/8/layout/orgChart1"/>
    <dgm:cxn modelId="{171F619C-895C-4DC7-9257-30F09080EAA3}" type="presParOf" srcId="{45CB4E2D-BDD3-4360-8FCD-25037BB57574}" destId="{A08C41E1-4C18-468D-BD43-73D33B380609}" srcOrd="1" destOrd="0" presId="urn:microsoft.com/office/officeart/2005/8/layout/orgChart1"/>
    <dgm:cxn modelId="{805EBC94-4EB0-49FE-BD65-222B1573976D}" type="presParOf" srcId="{A08C41E1-4C18-468D-BD43-73D33B380609}" destId="{B46DB8A5-2FAC-4382-8FA7-2BE5824B93FF}" srcOrd="0" destOrd="0" presId="urn:microsoft.com/office/officeart/2005/8/layout/orgChart1"/>
    <dgm:cxn modelId="{EB164011-7003-4F50-8486-C479E6FF45D1}" type="presParOf" srcId="{B46DB8A5-2FAC-4382-8FA7-2BE5824B93FF}" destId="{BB391BB5-7227-4C85-91C3-982AC209B06F}" srcOrd="0" destOrd="0" presId="urn:microsoft.com/office/officeart/2005/8/layout/orgChart1"/>
    <dgm:cxn modelId="{79CCDE32-EE2F-4318-B713-FD600ED94255}" type="presParOf" srcId="{B46DB8A5-2FAC-4382-8FA7-2BE5824B93FF}" destId="{6FBA3421-E950-4F7C-B4CC-DA2A00CF3B0F}" srcOrd="1" destOrd="0" presId="urn:microsoft.com/office/officeart/2005/8/layout/orgChart1"/>
    <dgm:cxn modelId="{567C3480-FD19-42F1-97DE-DE6604F03F47}" type="presParOf" srcId="{A08C41E1-4C18-468D-BD43-73D33B380609}" destId="{8D14D954-E4F5-4EB2-AE8F-3C8960EAA095}" srcOrd="1" destOrd="0" presId="urn:microsoft.com/office/officeart/2005/8/layout/orgChart1"/>
    <dgm:cxn modelId="{EF8DF25A-61D9-4B92-BBEF-C084030F0123}" type="presParOf" srcId="{A08C41E1-4C18-468D-BD43-73D33B380609}" destId="{506EB2AF-63D0-4C5E-867D-2F2F53AF53D4}" srcOrd="2" destOrd="0" presId="urn:microsoft.com/office/officeart/2005/8/layout/orgChart1"/>
    <dgm:cxn modelId="{C98937DF-BA85-4EB6-A601-F2D52C9B318F}" type="presParOf" srcId="{45CB4E2D-BDD3-4360-8FCD-25037BB57574}" destId="{5CEE16B1-26F3-47F6-812D-DE4F9B451313}" srcOrd="2" destOrd="0" presId="urn:microsoft.com/office/officeart/2005/8/layout/orgChart1"/>
    <dgm:cxn modelId="{7271E38B-405D-408D-ACA9-503BC24DFA7D}" type="presParOf" srcId="{45CB4E2D-BDD3-4360-8FCD-25037BB57574}" destId="{789634CF-DCB3-4B3C-A7FA-BAB5B3B4C1DE}" srcOrd="3" destOrd="0" presId="urn:microsoft.com/office/officeart/2005/8/layout/orgChart1"/>
    <dgm:cxn modelId="{D5855FAE-7C50-4A4E-A653-4501441C7F86}" type="presParOf" srcId="{789634CF-DCB3-4B3C-A7FA-BAB5B3B4C1DE}" destId="{C5654DBC-1357-4CAA-9109-7CDCF6398B09}" srcOrd="0" destOrd="0" presId="urn:microsoft.com/office/officeart/2005/8/layout/orgChart1"/>
    <dgm:cxn modelId="{C48B8BCD-7A98-4194-B374-57C2A4D1D2A0}" type="presParOf" srcId="{C5654DBC-1357-4CAA-9109-7CDCF6398B09}" destId="{EA0193F2-3F99-4E93-94A5-3F7F2C6132B0}" srcOrd="0" destOrd="0" presId="urn:microsoft.com/office/officeart/2005/8/layout/orgChart1"/>
    <dgm:cxn modelId="{921F6D26-DF8E-470D-A1F9-AE4C9ADEB792}" type="presParOf" srcId="{C5654DBC-1357-4CAA-9109-7CDCF6398B09}" destId="{369C1D8F-13D9-4605-97E0-73B25C0DA0F6}" srcOrd="1" destOrd="0" presId="urn:microsoft.com/office/officeart/2005/8/layout/orgChart1"/>
    <dgm:cxn modelId="{85716594-4132-4D88-A12E-BC0899050538}" type="presParOf" srcId="{789634CF-DCB3-4B3C-A7FA-BAB5B3B4C1DE}" destId="{D04077C8-A1A6-4990-BBAF-DAEAD62BC360}" srcOrd="1" destOrd="0" presId="urn:microsoft.com/office/officeart/2005/8/layout/orgChart1"/>
    <dgm:cxn modelId="{3233F969-A1DC-4FA1-8896-EB47843EA6CD}" type="presParOf" srcId="{D04077C8-A1A6-4990-BBAF-DAEAD62BC360}" destId="{5FC2791E-ED04-418F-9672-538D53B82645}" srcOrd="0" destOrd="0" presId="urn:microsoft.com/office/officeart/2005/8/layout/orgChart1"/>
    <dgm:cxn modelId="{A32DB413-C488-44E4-937B-1A5DA70EB597}" type="presParOf" srcId="{D04077C8-A1A6-4990-BBAF-DAEAD62BC360}" destId="{1448C486-B025-4C96-89C9-795AD0756011}" srcOrd="1" destOrd="0" presId="urn:microsoft.com/office/officeart/2005/8/layout/orgChart1"/>
    <dgm:cxn modelId="{8010BAFC-E4E1-4DFA-9905-B80F5DA70853}" type="presParOf" srcId="{1448C486-B025-4C96-89C9-795AD0756011}" destId="{1843B6F1-09A8-4DA4-AAF2-E0361A47E209}" srcOrd="0" destOrd="0" presId="urn:microsoft.com/office/officeart/2005/8/layout/orgChart1"/>
    <dgm:cxn modelId="{430FDDE2-9C0D-471F-A4AC-029DCF2F1F00}" type="presParOf" srcId="{1843B6F1-09A8-4DA4-AAF2-E0361A47E209}" destId="{EF112673-700A-41AD-ABA0-FF8B71EDA28E}" srcOrd="0" destOrd="0" presId="urn:microsoft.com/office/officeart/2005/8/layout/orgChart1"/>
    <dgm:cxn modelId="{BB1CC285-0BAC-48C8-926E-95E6DB47F0B4}" type="presParOf" srcId="{1843B6F1-09A8-4DA4-AAF2-E0361A47E209}" destId="{D3872850-8684-428D-BE9C-000EEF0DB3D8}" srcOrd="1" destOrd="0" presId="urn:microsoft.com/office/officeart/2005/8/layout/orgChart1"/>
    <dgm:cxn modelId="{05B7137A-D639-47E4-A2B9-47A2C26C3596}" type="presParOf" srcId="{1448C486-B025-4C96-89C9-795AD0756011}" destId="{8DB8A7CB-9128-4EEB-A288-04AE79A99867}" srcOrd="1" destOrd="0" presId="urn:microsoft.com/office/officeart/2005/8/layout/orgChart1"/>
    <dgm:cxn modelId="{598FB39B-1B03-4673-9E67-9F4B88F4F945}" type="presParOf" srcId="{1448C486-B025-4C96-89C9-795AD0756011}" destId="{8DDB18F3-D46E-4143-B267-04C2F466EA82}" srcOrd="2" destOrd="0" presId="urn:microsoft.com/office/officeart/2005/8/layout/orgChart1"/>
    <dgm:cxn modelId="{31D5E123-10B4-4FDB-A806-B18869EF865B}" type="presParOf" srcId="{D04077C8-A1A6-4990-BBAF-DAEAD62BC360}" destId="{48D9FAA5-5611-402E-8DA6-F1660770B372}" srcOrd="2" destOrd="0" presId="urn:microsoft.com/office/officeart/2005/8/layout/orgChart1"/>
    <dgm:cxn modelId="{4E14CE1E-EE26-4835-81EC-ACB0E2AD4BF0}" type="presParOf" srcId="{D04077C8-A1A6-4990-BBAF-DAEAD62BC360}" destId="{B1446443-E5AC-4876-AD3B-5C14638EDD45}" srcOrd="3" destOrd="0" presId="urn:microsoft.com/office/officeart/2005/8/layout/orgChart1"/>
    <dgm:cxn modelId="{BD7C1194-3E6F-4CD8-8D1F-4CD2B63A9065}" type="presParOf" srcId="{B1446443-E5AC-4876-AD3B-5C14638EDD45}" destId="{14A06E34-1D23-4E1C-BE7B-FFE498990BA8}" srcOrd="0" destOrd="0" presId="urn:microsoft.com/office/officeart/2005/8/layout/orgChart1"/>
    <dgm:cxn modelId="{6247EB76-5031-4D1C-9CD6-DC91BBB0DCF3}" type="presParOf" srcId="{14A06E34-1D23-4E1C-BE7B-FFE498990BA8}" destId="{FA3C5ACE-362D-4589-AFDB-FBCF44A2611F}" srcOrd="0" destOrd="0" presId="urn:microsoft.com/office/officeart/2005/8/layout/orgChart1"/>
    <dgm:cxn modelId="{8AC85A7E-FF76-40BA-A868-4F8BF597E99A}" type="presParOf" srcId="{14A06E34-1D23-4E1C-BE7B-FFE498990BA8}" destId="{11D4BFDA-C15D-46B1-86A6-4B5999322B19}" srcOrd="1" destOrd="0" presId="urn:microsoft.com/office/officeart/2005/8/layout/orgChart1"/>
    <dgm:cxn modelId="{45920C15-1687-46D5-9946-83DD75A4AADB}" type="presParOf" srcId="{B1446443-E5AC-4876-AD3B-5C14638EDD45}" destId="{298E643B-829A-41C9-82D8-E991FBAD6255}" srcOrd="1" destOrd="0" presId="urn:microsoft.com/office/officeart/2005/8/layout/orgChart1"/>
    <dgm:cxn modelId="{07DC87E6-9C77-4708-A03C-B37ADF8A0BAF}" type="presParOf" srcId="{B1446443-E5AC-4876-AD3B-5C14638EDD45}" destId="{7BC4F725-29C7-40EC-974A-6CD1CD892F87}" srcOrd="2" destOrd="0" presId="urn:microsoft.com/office/officeart/2005/8/layout/orgChart1"/>
    <dgm:cxn modelId="{360B28ED-C0B9-43BD-821D-368F67F5AB62}" type="presParOf" srcId="{789634CF-DCB3-4B3C-A7FA-BAB5B3B4C1DE}" destId="{8F5EBB50-B0EE-48D7-A9BF-93FF451B6978}" srcOrd="2" destOrd="0" presId="urn:microsoft.com/office/officeart/2005/8/layout/orgChart1"/>
    <dgm:cxn modelId="{2A5D7533-845A-4728-A422-057DFD49F87D}" type="presParOf" srcId="{45CB4E2D-BDD3-4360-8FCD-25037BB57574}" destId="{A9D742C4-6C58-4EF5-9C4D-72504DD897A2}" srcOrd="4" destOrd="0" presId="urn:microsoft.com/office/officeart/2005/8/layout/orgChart1"/>
    <dgm:cxn modelId="{4CB1D089-49EE-4B64-AE85-49178747F19E}" type="presParOf" srcId="{45CB4E2D-BDD3-4360-8FCD-25037BB57574}" destId="{D5EF6989-83F4-4691-A1A5-06C9BBFB5692}" srcOrd="5" destOrd="0" presId="urn:microsoft.com/office/officeart/2005/8/layout/orgChart1"/>
    <dgm:cxn modelId="{E9C9D9AE-D1B7-4B5D-B5CE-CACDAE9A2CC2}" type="presParOf" srcId="{D5EF6989-83F4-4691-A1A5-06C9BBFB5692}" destId="{44EA4DA8-3BF6-49A0-ADE2-BEAF4C89F9B2}" srcOrd="0" destOrd="0" presId="urn:microsoft.com/office/officeart/2005/8/layout/orgChart1"/>
    <dgm:cxn modelId="{77F5BE52-B2EC-47B4-B391-C357C1B4066D}" type="presParOf" srcId="{44EA4DA8-3BF6-49A0-ADE2-BEAF4C89F9B2}" destId="{825B371B-32AB-4D67-B3E0-0C9DF8A7CADF}" srcOrd="0" destOrd="0" presId="urn:microsoft.com/office/officeart/2005/8/layout/orgChart1"/>
    <dgm:cxn modelId="{849860DC-1505-45A4-811A-98CB58431B82}" type="presParOf" srcId="{44EA4DA8-3BF6-49A0-ADE2-BEAF4C89F9B2}" destId="{1E31A907-8CCD-4313-8AA4-48E7B75D09A7}" srcOrd="1" destOrd="0" presId="urn:microsoft.com/office/officeart/2005/8/layout/orgChart1"/>
    <dgm:cxn modelId="{58698580-B75D-4634-AAC2-045C424C243D}" type="presParOf" srcId="{D5EF6989-83F4-4691-A1A5-06C9BBFB5692}" destId="{A70EA663-2172-4A5D-AF4D-01A1E647BC07}" srcOrd="1" destOrd="0" presId="urn:microsoft.com/office/officeart/2005/8/layout/orgChart1"/>
    <dgm:cxn modelId="{977CFE40-9E8A-4D2B-A0DC-F679C09F1D15}" type="presParOf" srcId="{A70EA663-2172-4A5D-AF4D-01A1E647BC07}" destId="{6556E67E-82EF-476B-929E-E8694CE22D87}" srcOrd="0" destOrd="0" presId="urn:microsoft.com/office/officeart/2005/8/layout/orgChart1"/>
    <dgm:cxn modelId="{9A8FAC45-080F-4E01-B8CE-F0C5249FFBC7}" type="presParOf" srcId="{A70EA663-2172-4A5D-AF4D-01A1E647BC07}" destId="{F2BCD865-C067-4DC8-9FBF-D0D33B139980}" srcOrd="1" destOrd="0" presId="urn:microsoft.com/office/officeart/2005/8/layout/orgChart1"/>
    <dgm:cxn modelId="{5B999447-12BC-41AD-A1FA-0BABBDA52682}" type="presParOf" srcId="{F2BCD865-C067-4DC8-9FBF-D0D33B139980}" destId="{3945C524-C236-4359-A51C-B48DC5DA566A}" srcOrd="0" destOrd="0" presId="urn:microsoft.com/office/officeart/2005/8/layout/orgChart1"/>
    <dgm:cxn modelId="{80116B99-0E36-4F46-B8CE-569ED5EEE8B6}" type="presParOf" srcId="{3945C524-C236-4359-A51C-B48DC5DA566A}" destId="{CE825E96-AFD3-4AFD-B8F1-0B1B05B297D2}" srcOrd="0" destOrd="0" presId="urn:microsoft.com/office/officeart/2005/8/layout/orgChart1"/>
    <dgm:cxn modelId="{83481F87-A587-4400-ABFB-D9EAEC1BC229}" type="presParOf" srcId="{3945C524-C236-4359-A51C-B48DC5DA566A}" destId="{FE26E3E7-C950-4C8C-B6B7-4AAFE1D9468A}" srcOrd="1" destOrd="0" presId="urn:microsoft.com/office/officeart/2005/8/layout/orgChart1"/>
    <dgm:cxn modelId="{EB450FEA-3BE0-44C2-8B31-AB2EED95FF6C}" type="presParOf" srcId="{F2BCD865-C067-4DC8-9FBF-D0D33B139980}" destId="{741B1947-D89A-484F-AAA1-DDD0C2A206C0}" srcOrd="1" destOrd="0" presId="urn:microsoft.com/office/officeart/2005/8/layout/orgChart1"/>
    <dgm:cxn modelId="{162233BC-AD79-4F5C-8E76-8D9A645A6748}" type="presParOf" srcId="{F2BCD865-C067-4DC8-9FBF-D0D33B139980}" destId="{AC8F7447-A62B-4246-A93A-61BEA807E45A}" srcOrd="2" destOrd="0" presId="urn:microsoft.com/office/officeart/2005/8/layout/orgChart1"/>
    <dgm:cxn modelId="{31F4CABC-02FA-4F15-BF4D-E9D03D89D083}" type="presParOf" srcId="{A70EA663-2172-4A5D-AF4D-01A1E647BC07}" destId="{8C927374-14F2-47C3-BB02-60627C310CCF}" srcOrd="2" destOrd="0" presId="urn:microsoft.com/office/officeart/2005/8/layout/orgChart1"/>
    <dgm:cxn modelId="{67639399-3C73-40B9-8680-E3BD2A2C8E12}" type="presParOf" srcId="{A70EA663-2172-4A5D-AF4D-01A1E647BC07}" destId="{FA9F9A72-C917-4065-AEE9-7DE9BC728551}" srcOrd="3" destOrd="0" presId="urn:microsoft.com/office/officeart/2005/8/layout/orgChart1"/>
    <dgm:cxn modelId="{FD133A41-6525-41A4-B7DB-7F324F7B0A9A}" type="presParOf" srcId="{FA9F9A72-C917-4065-AEE9-7DE9BC728551}" destId="{F4D85960-36E8-4653-A0E2-1768019F8764}" srcOrd="0" destOrd="0" presId="urn:microsoft.com/office/officeart/2005/8/layout/orgChart1"/>
    <dgm:cxn modelId="{707D6E70-3B8B-4728-84AD-37FDD1356BA7}" type="presParOf" srcId="{F4D85960-36E8-4653-A0E2-1768019F8764}" destId="{F3E6804E-0AC1-4C24-B1E4-CF03E69BF3AD}" srcOrd="0" destOrd="0" presId="urn:microsoft.com/office/officeart/2005/8/layout/orgChart1"/>
    <dgm:cxn modelId="{08D11C1C-39F0-4C4B-9354-4BCDE5E58BEC}" type="presParOf" srcId="{F4D85960-36E8-4653-A0E2-1768019F8764}" destId="{E78B2F19-33A5-4885-B734-39E345ED8B26}" srcOrd="1" destOrd="0" presId="urn:microsoft.com/office/officeart/2005/8/layout/orgChart1"/>
    <dgm:cxn modelId="{DE3A8656-87CE-40D1-B230-638E14393B09}" type="presParOf" srcId="{FA9F9A72-C917-4065-AEE9-7DE9BC728551}" destId="{E2FB7B81-B860-4FAF-969B-03267E5AA502}" srcOrd="1" destOrd="0" presId="urn:microsoft.com/office/officeart/2005/8/layout/orgChart1"/>
    <dgm:cxn modelId="{7BF8A6C4-459D-4702-AB2C-021B802ADEF4}" type="presParOf" srcId="{FA9F9A72-C917-4065-AEE9-7DE9BC728551}" destId="{D7C16302-ADB0-4A02-9FB6-50C34D593499}" srcOrd="2" destOrd="0" presId="urn:microsoft.com/office/officeart/2005/8/layout/orgChart1"/>
    <dgm:cxn modelId="{9E1CC040-138E-4C0A-9BA6-B8A4C24052BD}" type="presParOf" srcId="{A70EA663-2172-4A5D-AF4D-01A1E647BC07}" destId="{D76D9329-5AAD-4683-957B-A11BF0315D4E}" srcOrd="4" destOrd="0" presId="urn:microsoft.com/office/officeart/2005/8/layout/orgChart1"/>
    <dgm:cxn modelId="{D67E08F0-C7F0-4260-80B3-7398C806AAA4}" type="presParOf" srcId="{A70EA663-2172-4A5D-AF4D-01A1E647BC07}" destId="{78B0CFA8-A271-4C21-9F82-368509847A71}" srcOrd="5" destOrd="0" presId="urn:microsoft.com/office/officeart/2005/8/layout/orgChart1"/>
    <dgm:cxn modelId="{8614B153-245F-4717-AC16-E5F9059F2B45}" type="presParOf" srcId="{78B0CFA8-A271-4C21-9F82-368509847A71}" destId="{BF522830-8280-4972-A38A-C94FF3E6E50E}" srcOrd="0" destOrd="0" presId="urn:microsoft.com/office/officeart/2005/8/layout/orgChart1"/>
    <dgm:cxn modelId="{77386038-A14D-400B-A178-2BAF1099D411}" type="presParOf" srcId="{BF522830-8280-4972-A38A-C94FF3E6E50E}" destId="{C428C216-DD2B-4BC3-AE9D-17F9C422B05C}" srcOrd="0" destOrd="0" presId="urn:microsoft.com/office/officeart/2005/8/layout/orgChart1"/>
    <dgm:cxn modelId="{721A314B-9C72-4A6E-99D5-97D9033CF108}" type="presParOf" srcId="{BF522830-8280-4972-A38A-C94FF3E6E50E}" destId="{5728A0E4-97C9-49DB-A3D6-492699A87BB0}" srcOrd="1" destOrd="0" presId="urn:microsoft.com/office/officeart/2005/8/layout/orgChart1"/>
    <dgm:cxn modelId="{A10201FB-9D10-41B6-86B5-A85B30098725}" type="presParOf" srcId="{78B0CFA8-A271-4C21-9F82-368509847A71}" destId="{A0C2DAD1-F7FB-4D27-9BC6-380E0B7A86A2}" srcOrd="1" destOrd="0" presId="urn:microsoft.com/office/officeart/2005/8/layout/orgChart1"/>
    <dgm:cxn modelId="{2A3D9A41-D274-4B02-8E6B-7EACCE97F4ED}" type="presParOf" srcId="{78B0CFA8-A271-4C21-9F82-368509847A71}" destId="{A275B34F-F0A0-4C19-A471-5FCB6E987DAE}" srcOrd="2" destOrd="0" presId="urn:microsoft.com/office/officeart/2005/8/layout/orgChart1"/>
    <dgm:cxn modelId="{43C8B7A1-50D3-496C-A042-7A9190B62D54}" type="presParOf" srcId="{A70EA663-2172-4A5D-AF4D-01A1E647BC07}" destId="{CBA97F1C-3F10-45A1-9AFD-1601B222AD8F}" srcOrd="6" destOrd="0" presId="urn:microsoft.com/office/officeart/2005/8/layout/orgChart1"/>
    <dgm:cxn modelId="{3259C2C4-0DD7-4344-8818-D06DA16468B7}" type="presParOf" srcId="{A70EA663-2172-4A5D-AF4D-01A1E647BC07}" destId="{20FEA55A-8EE3-4170-8A69-819DD913D13F}" srcOrd="7" destOrd="0" presId="urn:microsoft.com/office/officeart/2005/8/layout/orgChart1"/>
    <dgm:cxn modelId="{C05541ED-9E57-41CC-967F-41DE197D3933}" type="presParOf" srcId="{20FEA55A-8EE3-4170-8A69-819DD913D13F}" destId="{7934A2FD-DF38-45DF-B214-81A53B75DE4C}" srcOrd="0" destOrd="0" presId="urn:microsoft.com/office/officeart/2005/8/layout/orgChart1"/>
    <dgm:cxn modelId="{8668FAE0-2E94-4A8C-A15F-20C502826C06}" type="presParOf" srcId="{7934A2FD-DF38-45DF-B214-81A53B75DE4C}" destId="{524211C0-C0F4-4B58-BEA9-6BB483800496}" srcOrd="0" destOrd="0" presId="urn:microsoft.com/office/officeart/2005/8/layout/orgChart1"/>
    <dgm:cxn modelId="{634A5A1A-D08B-4EF7-8D4A-5A2C56061125}" type="presParOf" srcId="{7934A2FD-DF38-45DF-B214-81A53B75DE4C}" destId="{10EA2EC8-1816-4361-94C1-31CE3DD96A3B}" srcOrd="1" destOrd="0" presId="urn:microsoft.com/office/officeart/2005/8/layout/orgChart1"/>
    <dgm:cxn modelId="{64297571-EBB9-456A-9D45-B517E030340B}" type="presParOf" srcId="{20FEA55A-8EE3-4170-8A69-819DD913D13F}" destId="{6CD0BAF3-85D6-47B3-98C3-7F7AF04BC54A}" srcOrd="1" destOrd="0" presId="urn:microsoft.com/office/officeart/2005/8/layout/orgChart1"/>
    <dgm:cxn modelId="{D9778644-3927-40C6-92BB-411380838E09}" type="presParOf" srcId="{20FEA55A-8EE3-4170-8A69-819DD913D13F}" destId="{F0D98C35-D9CE-4F4D-88B0-8E4D6D9B64F9}" srcOrd="2" destOrd="0" presId="urn:microsoft.com/office/officeart/2005/8/layout/orgChart1"/>
    <dgm:cxn modelId="{59454DB8-AEF3-4385-A8C2-0D152D15A0EA}" type="presParOf" srcId="{D5EF6989-83F4-4691-A1A5-06C9BBFB5692}" destId="{20549B4B-A246-493F-AC5C-65412B6DF4C9}" srcOrd="2" destOrd="0" presId="urn:microsoft.com/office/officeart/2005/8/layout/orgChart1"/>
    <dgm:cxn modelId="{18534BD2-0398-416F-AF28-3C1D8F3D627E}" type="presParOf" srcId="{45CB4E2D-BDD3-4360-8FCD-25037BB57574}" destId="{48808606-0EEB-405A-A9EE-00B2F7187B10}" srcOrd="6" destOrd="0" presId="urn:microsoft.com/office/officeart/2005/8/layout/orgChart1"/>
    <dgm:cxn modelId="{AC5B7E87-F384-489C-9CDE-F8426920CCD3}" type="presParOf" srcId="{45CB4E2D-BDD3-4360-8FCD-25037BB57574}" destId="{79D3EB1F-3B9F-4DCD-B635-D074F78CD02D}" srcOrd="7" destOrd="0" presId="urn:microsoft.com/office/officeart/2005/8/layout/orgChart1"/>
    <dgm:cxn modelId="{12BF02C6-E0E3-4E41-914E-57CD5D2E313A}" type="presParOf" srcId="{79D3EB1F-3B9F-4DCD-B635-D074F78CD02D}" destId="{279C8BBD-7465-4195-8F46-4A9E01B2D0B7}" srcOrd="0" destOrd="0" presId="urn:microsoft.com/office/officeart/2005/8/layout/orgChart1"/>
    <dgm:cxn modelId="{8070B446-E163-4F84-8C53-F2F76DFA3CD3}" type="presParOf" srcId="{279C8BBD-7465-4195-8F46-4A9E01B2D0B7}" destId="{3C2DF8B6-7488-4D17-B87C-907D6942C60B}" srcOrd="0" destOrd="0" presId="urn:microsoft.com/office/officeart/2005/8/layout/orgChart1"/>
    <dgm:cxn modelId="{76E33530-DFEA-48BE-A2DD-BFB2A57097AD}" type="presParOf" srcId="{279C8BBD-7465-4195-8F46-4A9E01B2D0B7}" destId="{F8D9A104-89F0-4848-AF8A-51330EF4EA13}" srcOrd="1" destOrd="0" presId="urn:microsoft.com/office/officeart/2005/8/layout/orgChart1"/>
    <dgm:cxn modelId="{3D919599-2A68-468D-8434-C08FDE09CA0E}" type="presParOf" srcId="{79D3EB1F-3B9F-4DCD-B635-D074F78CD02D}" destId="{887724D3-2277-40EC-8414-B24ACD538535}" srcOrd="1" destOrd="0" presId="urn:microsoft.com/office/officeart/2005/8/layout/orgChart1"/>
    <dgm:cxn modelId="{0CB397D0-CF95-4388-A8CD-8D6A204106C0}" type="presParOf" srcId="{887724D3-2277-40EC-8414-B24ACD538535}" destId="{AF8A2D0B-17F3-485C-9652-A23274AC798F}" srcOrd="0" destOrd="0" presId="urn:microsoft.com/office/officeart/2005/8/layout/orgChart1"/>
    <dgm:cxn modelId="{F4B9E805-11CA-489E-B540-0E7BEFD14DBF}" type="presParOf" srcId="{887724D3-2277-40EC-8414-B24ACD538535}" destId="{FF85E803-D9C1-4346-953B-DF18C0869FB8}" srcOrd="1" destOrd="0" presId="urn:microsoft.com/office/officeart/2005/8/layout/orgChart1"/>
    <dgm:cxn modelId="{22C9EE8E-113F-4B10-8099-6DC899638957}" type="presParOf" srcId="{FF85E803-D9C1-4346-953B-DF18C0869FB8}" destId="{91E2F756-1F68-44FE-A6FA-3F26244C45D5}" srcOrd="0" destOrd="0" presId="urn:microsoft.com/office/officeart/2005/8/layout/orgChart1"/>
    <dgm:cxn modelId="{7EB9BF6C-3CDA-4429-92C8-757EBD4C1D77}" type="presParOf" srcId="{91E2F756-1F68-44FE-A6FA-3F26244C45D5}" destId="{F4255CFB-86E6-4F9D-8993-3BFEF7533029}" srcOrd="0" destOrd="0" presId="urn:microsoft.com/office/officeart/2005/8/layout/orgChart1"/>
    <dgm:cxn modelId="{8EF550FD-8694-4BDA-901E-EA6847025105}" type="presParOf" srcId="{91E2F756-1F68-44FE-A6FA-3F26244C45D5}" destId="{EFC3CAF1-F076-4017-BF85-767879A14B38}" srcOrd="1" destOrd="0" presId="urn:microsoft.com/office/officeart/2005/8/layout/orgChart1"/>
    <dgm:cxn modelId="{FBD9B589-3249-4FD5-8B80-0BA5699EE8D4}" type="presParOf" srcId="{FF85E803-D9C1-4346-953B-DF18C0869FB8}" destId="{CCB424D8-F800-4845-9BC7-E8F5F7835B20}" srcOrd="1" destOrd="0" presId="urn:microsoft.com/office/officeart/2005/8/layout/orgChart1"/>
    <dgm:cxn modelId="{BCB51FB6-CEE1-42DE-9C7D-7C31F11A94F9}" type="presParOf" srcId="{CCB424D8-F800-4845-9BC7-E8F5F7835B20}" destId="{5AE494CB-BF87-49F0-A41D-E66B30F55F3A}" srcOrd="0" destOrd="0" presId="urn:microsoft.com/office/officeart/2005/8/layout/orgChart1"/>
    <dgm:cxn modelId="{C59C4C66-AD4E-4309-BB07-2C756523FCC2}" type="presParOf" srcId="{CCB424D8-F800-4845-9BC7-E8F5F7835B20}" destId="{C82D5203-A674-465C-8F10-FB5A0E0D6833}" srcOrd="1" destOrd="0" presId="urn:microsoft.com/office/officeart/2005/8/layout/orgChart1"/>
    <dgm:cxn modelId="{F6A08782-8C72-4C25-BDF9-6899FE3C1F3A}" type="presParOf" srcId="{C82D5203-A674-465C-8F10-FB5A0E0D6833}" destId="{165057CC-B509-4F3A-A8E3-58B0960C8CC6}" srcOrd="0" destOrd="0" presId="urn:microsoft.com/office/officeart/2005/8/layout/orgChart1"/>
    <dgm:cxn modelId="{11E5081A-26CA-4805-803A-DFB4C1C23497}" type="presParOf" srcId="{165057CC-B509-4F3A-A8E3-58B0960C8CC6}" destId="{0C49D1E7-3672-4C67-92F6-E97357759753}" srcOrd="0" destOrd="0" presId="urn:microsoft.com/office/officeart/2005/8/layout/orgChart1"/>
    <dgm:cxn modelId="{380DB3FF-CBF0-46F7-B2FC-898B12944ADB}" type="presParOf" srcId="{165057CC-B509-4F3A-A8E3-58B0960C8CC6}" destId="{495659F3-EA85-4A6B-9414-EE48848D11D5}" srcOrd="1" destOrd="0" presId="urn:microsoft.com/office/officeart/2005/8/layout/orgChart1"/>
    <dgm:cxn modelId="{85AE9778-056F-4008-8889-1A0FFF2DAB31}" type="presParOf" srcId="{C82D5203-A674-465C-8F10-FB5A0E0D6833}" destId="{D36BE84B-E57A-4B22-8681-5DDF6F8DE27E}" srcOrd="1" destOrd="0" presId="urn:microsoft.com/office/officeart/2005/8/layout/orgChart1"/>
    <dgm:cxn modelId="{C72A9AB1-99A1-4F37-B31B-4613C794A408}" type="presParOf" srcId="{D36BE84B-E57A-4B22-8681-5DDF6F8DE27E}" destId="{B5707223-2672-49F9-BE28-9B56B384915B}" srcOrd="0" destOrd="0" presId="urn:microsoft.com/office/officeart/2005/8/layout/orgChart1"/>
    <dgm:cxn modelId="{3020FB9A-20EF-434E-A49A-9BAE205D1577}" type="presParOf" srcId="{D36BE84B-E57A-4B22-8681-5DDF6F8DE27E}" destId="{0B080A26-4BAB-4ADE-8B37-FD2D2F9FE9A0}" srcOrd="1" destOrd="0" presId="urn:microsoft.com/office/officeart/2005/8/layout/orgChart1"/>
    <dgm:cxn modelId="{969D206F-C7B0-451F-8A40-7612AA7D089D}" type="presParOf" srcId="{0B080A26-4BAB-4ADE-8B37-FD2D2F9FE9A0}" destId="{CE813842-ADAF-4B6E-93A1-A10109569961}" srcOrd="0" destOrd="0" presId="urn:microsoft.com/office/officeart/2005/8/layout/orgChart1"/>
    <dgm:cxn modelId="{82D64569-DFD3-4466-B15F-DC287D5CB6C9}" type="presParOf" srcId="{CE813842-ADAF-4B6E-93A1-A10109569961}" destId="{3A3495BC-0AC9-483C-96D5-7CEA00D2987A}" srcOrd="0" destOrd="0" presId="urn:microsoft.com/office/officeart/2005/8/layout/orgChart1"/>
    <dgm:cxn modelId="{8EC627B7-EFC0-49C9-9A3A-B83490416467}" type="presParOf" srcId="{CE813842-ADAF-4B6E-93A1-A10109569961}" destId="{17BDFD16-329A-4221-AA3B-F60A0CF2C63E}" srcOrd="1" destOrd="0" presId="urn:microsoft.com/office/officeart/2005/8/layout/orgChart1"/>
    <dgm:cxn modelId="{70A8F434-5F7E-453A-8BFA-A0CA18981F87}" type="presParOf" srcId="{0B080A26-4BAB-4ADE-8B37-FD2D2F9FE9A0}" destId="{FB842D28-BFF0-474A-A50D-5CFFBAA1915A}" srcOrd="1" destOrd="0" presId="urn:microsoft.com/office/officeart/2005/8/layout/orgChart1"/>
    <dgm:cxn modelId="{46427A0C-6B6A-4EEB-8078-E2C744DC887F}" type="presParOf" srcId="{FB842D28-BFF0-474A-A50D-5CFFBAA1915A}" destId="{5AE6D0E1-CC2A-4889-AF09-0C77AB50A92A}" srcOrd="0" destOrd="0" presId="urn:microsoft.com/office/officeart/2005/8/layout/orgChart1"/>
    <dgm:cxn modelId="{4FBA1988-DA76-4979-9F58-537F1DE098C5}" type="presParOf" srcId="{FB842D28-BFF0-474A-A50D-5CFFBAA1915A}" destId="{8711EAB3-6DD6-4C08-AFE8-2A62CBD2543B}" srcOrd="1" destOrd="0" presId="urn:microsoft.com/office/officeart/2005/8/layout/orgChart1"/>
    <dgm:cxn modelId="{1645D2D7-1B8C-4148-BE19-9F9AA2314650}" type="presParOf" srcId="{8711EAB3-6DD6-4C08-AFE8-2A62CBD2543B}" destId="{C356D9E2-3461-408D-96C6-989303AA5751}" srcOrd="0" destOrd="0" presId="urn:microsoft.com/office/officeart/2005/8/layout/orgChart1"/>
    <dgm:cxn modelId="{DB5D488C-38C1-4467-AB1E-87F77389B7D5}" type="presParOf" srcId="{C356D9E2-3461-408D-96C6-989303AA5751}" destId="{72E59462-9233-40B8-8839-4A4BC4176493}" srcOrd="0" destOrd="0" presId="urn:microsoft.com/office/officeart/2005/8/layout/orgChart1"/>
    <dgm:cxn modelId="{C6234135-9E05-45A4-98D8-AD9B4E78EB6E}" type="presParOf" srcId="{C356D9E2-3461-408D-96C6-989303AA5751}" destId="{73DF9340-33C7-4347-A94A-E0F1A6BC9E29}" srcOrd="1" destOrd="0" presId="urn:microsoft.com/office/officeart/2005/8/layout/orgChart1"/>
    <dgm:cxn modelId="{F70B8693-FCD0-42F2-8C5D-036845B109D4}" type="presParOf" srcId="{8711EAB3-6DD6-4C08-AFE8-2A62CBD2543B}" destId="{01C8CB42-5D9D-4055-AD74-B2792B4B452D}" srcOrd="1" destOrd="0" presId="urn:microsoft.com/office/officeart/2005/8/layout/orgChart1"/>
    <dgm:cxn modelId="{0ED0D512-F7C7-4298-8FC8-02B717BDD6B2}" type="presParOf" srcId="{8711EAB3-6DD6-4C08-AFE8-2A62CBD2543B}" destId="{3A7A72D2-5328-45DD-8F35-11A642B28E28}" srcOrd="2" destOrd="0" presId="urn:microsoft.com/office/officeart/2005/8/layout/orgChart1"/>
    <dgm:cxn modelId="{10964961-E15B-46DB-B827-6FF1D7EBF8F0}" type="presParOf" srcId="{FB842D28-BFF0-474A-A50D-5CFFBAA1915A}" destId="{95984022-2F93-473C-9877-3F8706832565}" srcOrd="2" destOrd="0" presId="urn:microsoft.com/office/officeart/2005/8/layout/orgChart1"/>
    <dgm:cxn modelId="{4BB7E3DB-D0FD-4F9F-8C61-F21BB1B8FF4D}" type="presParOf" srcId="{FB842D28-BFF0-474A-A50D-5CFFBAA1915A}" destId="{0827711F-9256-46FC-99D0-8E3E818DE93A}" srcOrd="3" destOrd="0" presId="urn:microsoft.com/office/officeart/2005/8/layout/orgChart1"/>
    <dgm:cxn modelId="{1A7CBB83-3BCD-4E6D-9373-C94E5941EDB6}" type="presParOf" srcId="{0827711F-9256-46FC-99D0-8E3E818DE93A}" destId="{79269340-6456-4FB1-84C0-8BAA15AE7864}" srcOrd="0" destOrd="0" presId="urn:microsoft.com/office/officeart/2005/8/layout/orgChart1"/>
    <dgm:cxn modelId="{4A91BE29-62B9-42A6-95E0-920624E7C51F}" type="presParOf" srcId="{79269340-6456-4FB1-84C0-8BAA15AE7864}" destId="{297F0603-6790-4F43-A15C-7B84A2291555}" srcOrd="0" destOrd="0" presId="urn:microsoft.com/office/officeart/2005/8/layout/orgChart1"/>
    <dgm:cxn modelId="{E158D2EB-F0C2-4E46-A7B9-CCE72CB3C6F8}" type="presParOf" srcId="{79269340-6456-4FB1-84C0-8BAA15AE7864}" destId="{BA6FA6A8-B427-49E8-AE54-4BDCB0772941}" srcOrd="1" destOrd="0" presId="urn:microsoft.com/office/officeart/2005/8/layout/orgChart1"/>
    <dgm:cxn modelId="{DFCF94DF-E488-4BD9-9FAC-1DAFA7825FF5}" type="presParOf" srcId="{0827711F-9256-46FC-99D0-8E3E818DE93A}" destId="{F574C012-7305-4C37-B7A3-BF613F004A83}" srcOrd="1" destOrd="0" presId="urn:microsoft.com/office/officeart/2005/8/layout/orgChart1"/>
    <dgm:cxn modelId="{19F801AC-FF74-409D-A166-D7EAC4CD7AC1}" type="presParOf" srcId="{0827711F-9256-46FC-99D0-8E3E818DE93A}" destId="{8365DB58-592B-4B0D-BA61-4F0654D0D15D}" srcOrd="2" destOrd="0" presId="urn:microsoft.com/office/officeart/2005/8/layout/orgChart1"/>
    <dgm:cxn modelId="{78000669-580B-4157-9D94-CE1A9194777F}" type="presParOf" srcId="{0B080A26-4BAB-4ADE-8B37-FD2D2F9FE9A0}" destId="{3DBF19EC-A94E-4AC5-AB3B-B908089D351E}" srcOrd="2" destOrd="0" presId="urn:microsoft.com/office/officeart/2005/8/layout/orgChart1"/>
    <dgm:cxn modelId="{A71E7628-76C0-48F7-8F22-89336118149F}" type="presParOf" srcId="{D36BE84B-E57A-4B22-8681-5DDF6F8DE27E}" destId="{5EC7A6A5-1EC7-4C53-A63B-735A247801D9}" srcOrd="2" destOrd="0" presId="urn:microsoft.com/office/officeart/2005/8/layout/orgChart1"/>
    <dgm:cxn modelId="{12B6791C-B6A3-4336-BCB3-992A59559495}" type="presParOf" srcId="{D36BE84B-E57A-4B22-8681-5DDF6F8DE27E}" destId="{B7BA6EDE-C565-4670-BCF1-0B02D3C8BF79}" srcOrd="3" destOrd="0" presId="urn:microsoft.com/office/officeart/2005/8/layout/orgChart1"/>
    <dgm:cxn modelId="{ABBEB820-1A2B-446E-817A-F3B45721F734}" type="presParOf" srcId="{B7BA6EDE-C565-4670-BCF1-0B02D3C8BF79}" destId="{BE1358E4-F61B-496C-9074-ABD284DF17FA}" srcOrd="0" destOrd="0" presId="urn:microsoft.com/office/officeart/2005/8/layout/orgChart1"/>
    <dgm:cxn modelId="{4B213206-2CA0-4925-9CC6-F09EBFEE096F}" type="presParOf" srcId="{BE1358E4-F61B-496C-9074-ABD284DF17FA}" destId="{487EFCA3-1907-4953-A2CB-D45E72A475AA}" srcOrd="0" destOrd="0" presId="urn:microsoft.com/office/officeart/2005/8/layout/orgChart1"/>
    <dgm:cxn modelId="{32015C05-8163-4926-81A9-1B5D9815D5DD}" type="presParOf" srcId="{BE1358E4-F61B-496C-9074-ABD284DF17FA}" destId="{D3D61F6D-A377-4CF7-8EC4-643D8117A9DA}" srcOrd="1" destOrd="0" presId="urn:microsoft.com/office/officeart/2005/8/layout/orgChart1"/>
    <dgm:cxn modelId="{9A9FFB0D-D9D8-40F0-B3DD-C81257B313E4}" type="presParOf" srcId="{B7BA6EDE-C565-4670-BCF1-0B02D3C8BF79}" destId="{C71C481C-2103-46CB-80AE-E72A9967047C}" srcOrd="1" destOrd="0" presId="urn:microsoft.com/office/officeart/2005/8/layout/orgChart1"/>
    <dgm:cxn modelId="{4C22A5A6-2F0E-4709-94A8-D507DE809757}" type="presParOf" srcId="{C71C481C-2103-46CB-80AE-E72A9967047C}" destId="{1E7DF306-8DCB-413A-8329-7D1424B39A6B}" srcOrd="0" destOrd="0" presId="urn:microsoft.com/office/officeart/2005/8/layout/orgChart1"/>
    <dgm:cxn modelId="{2BFC8417-A75E-4441-A1B0-9525BD5417A7}" type="presParOf" srcId="{C71C481C-2103-46CB-80AE-E72A9967047C}" destId="{594D1B18-C150-4DC1-8007-67408E71DE56}" srcOrd="1" destOrd="0" presId="urn:microsoft.com/office/officeart/2005/8/layout/orgChart1"/>
    <dgm:cxn modelId="{7F47F2E7-298E-43FC-BD9E-F9C1E2D72098}" type="presParOf" srcId="{594D1B18-C150-4DC1-8007-67408E71DE56}" destId="{BA480F8A-477E-4BB1-9FE7-50285A42CEF0}" srcOrd="0" destOrd="0" presId="urn:microsoft.com/office/officeart/2005/8/layout/orgChart1"/>
    <dgm:cxn modelId="{5986CB59-EBFC-4129-9C0E-0F4DC3832F07}" type="presParOf" srcId="{BA480F8A-477E-4BB1-9FE7-50285A42CEF0}" destId="{77986424-3AB7-4193-BB40-5BC4B1FC6AAB}" srcOrd="0" destOrd="0" presId="urn:microsoft.com/office/officeart/2005/8/layout/orgChart1"/>
    <dgm:cxn modelId="{2CE4EB92-3925-4832-B7F8-5C3A6B6FB97F}" type="presParOf" srcId="{BA480F8A-477E-4BB1-9FE7-50285A42CEF0}" destId="{69DA657A-D2DB-46AE-827A-2EC8109CB448}" srcOrd="1" destOrd="0" presId="urn:microsoft.com/office/officeart/2005/8/layout/orgChart1"/>
    <dgm:cxn modelId="{2DE99146-C37D-46B0-BE02-8E052497380A}" type="presParOf" srcId="{594D1B18-C150-4DC1-8007-67408E71DE56}" destId="{28230BD5-0BF9-4BD7-8A04-8A0731DC8050}" srcOrd="1" destOrd="0" presId="urn:microsoft.com/office/officeart/2005/8/layout/orgChart1"/>
    <dgm:cxn modelId="{0F55D196-D6B5-4303-8A70-A3C46DA5E3AA}" type="presParOf" srcId="{594D1B18-C150-4DC1-8007-67408E71DE56}" destId="{544EB54F-D443-4EDA-B098-23336305D75D}" srcOrd="2" destOrd="0" presId="urn:microsoft.com/office/officeart/2005/8/layout/orgChart1"/>
    <dgm:cxn modelId="{B971329C-AD37-4B09-9522-7A1AD0D1A13E}" type="presParOf" srcId="{B7BA6EDE-C565-4670-BCF1-0B02D3C8BF79}" destId="{68A1A0B8-CAF7-4FB9-94C6-2488F2D20F74}" srcOrd="2" destOrd="0" presId="urn:microsoft.com/office/officeart/2005/8/layout/orgChart1"/>
    <dgm:cxn modelId="{64DE2E63-FB35-44AB-B614-D3F3C5A824F5}" type="presParOf" srcId="{D36BE84B-E57A-4B22-8681-5DDF6F8DE27E}" destId="{05743FDB-4380-42D4-83E3-C0576B365A98}" srcOrd="4" destOrd="0" presId="urn:microsoft.com/office/officeart/2005/8/layout/orgChart1"/>
    <dgm:cxn modelId="{EA7DAABB-D824-4EBE-AAE2-006D06D18053}" type="presParOf" srcId="{D36BE84B-E57A-4B22-8681-5DDF6F8DE27E}" destId="{C6941EF6-79CA-4BA8-8A2B-E5750D295325}" srcOrd="5" destOrd="0" presId="urn:microsoft.com/office/officeart/2005/8/layout/orgChart1"/>
    <dgm:cxn modelId="{5A98FB62-87CF-4577-AC04-55185C6C59D7}" type="presParOf" srcId="{C6941EF6-79CA-4BA8-8A2B-E5750D295325}" destId="{A3DCEFDA-A30E-4C22-ACF0-FAAE053C86D2}" srcOrd="0" destOrd="0" presId="urn:microsoft.com/office/officeart/2005/8/layout/orgChart1"/>
    <dgm:cxn modelId="{A0F0A645-F98C-4123-B9BE-7111B56E52CA}" type="presParOf" srcId="{A3DCEFDA-A30E-4C22-ACF0-FAAE053C86D2}" destId="{AC15D3A9-CD7D-410E-921F-EB186122D3C0}" srcOrd="0" destOrd="0" presId="urn:microsoft.com/office/officeart/2005/8/layout/orgChart1"/>
    <dgm:cxn modelId="{B55DCC0D-CBD5-449C-9DEB-01A4F9B5C374}" type="presParOf" srcId="{A3DCEFDA-A30E-4C22-ACF0-FAAE053C86D2}" destId="{15FF7B22-F7DA-4B5E-8993-BEFC23A758D6}" srcOrd="1" destOrd="0" presId="urn:microsoft.com/office/officeart/2005/8/layout/orgChart1"/>
    <dgm:cxn modelId="{AADCADF0-C061-418C-893C-7B60DB2DD908}" type="presParOf" srcId="{C6941EF6-79CA-4BA8-8A2B-E5750D295325}" destId="{0C45DCEE-99E9-44EA-891F-8196D7EF922B}" srcOrd="1" destOrd="0" presId="urn:microsoft.com/office/officeart/2005/8/layout/orgChart1"/>
    <dgm:cxn modelId="{189CCE61-4813-4A13-811B-DB419C47240F}" type="presParOf" srcId="{C6941EF6-79CA-4BA8-8A2B-E5750D295325}" destId="{F17FE618-A48F-434B-BF3B-F6EB13D6333A}" srcOrd="2" destOrd="0" presId="urn:microsoft.com/office/officeart/2005/8/layout/orgChart1"/>
    <dgm:cxn modelId="{AC949EB9-B783-47F1-8C2C-547546B20479}" type="presParOf" srcId="{D36BE84B-E57A-4B22-8681-5DDF6F8DE27E}" destId="{D248179E-45EF-44AE-94ED-A6B1DE3D3D1C}" srcOrd="6" destOrd="0" presId="urn:microsoft.com/office/officeart/2005/8/layout/orgChart1"/>
    <dgm:cxn modelId="{B713E45F-3F86-49AB-9BD2-C1BC1625B738}" type="presParOf" srcId="{D36BE84B-E57A-4B22-8681-5DDF6F8DE27E}" destId="{D287A589-FCFB-4C08-91CF-5F0D1A89089B}" srcOrd="7" destOrd="0" presId="urn:microsoft.com/office/officeart/2005/8/layout/orgChart1"/>
    <dgm:cxn modelId="{B4F249AF-C1CA-4BA3-B67A-CF4C72C223C1}" type="presParOf" srcId="{D287A589-FCFB-4C08-91CF-5F0D1A89089B}" destId="{B4A5B4DF-AD5D-44D6-824D-FC509E30FF24}" srcOrd="0" destOrd="0" presId="urn:microsoft.com/office/officeart/2005/8/layout/orgChart1"/>
    <dgm:cxn modelId="{8E324EC2-34E0-409E-B7B8-6A6527815700}" type="presParOf" srcId="{B4A5B4DF-AD5D-44D6-824D-FC509E30FF24}" destId="{7F7F93F3-F450-4C2D-BD2A-296C5D00F0BE}" srcOrd="0" destOrd="0" presId="urn:microsoft.com/office/officeart/2005/8/layout/orgChart1"/>
    <dgm:cxn modelId="{012E6A10-8F02-463A-9F43-17270F8AF0DE}" type="presParOf" srcId="{B4A5B4DF-AD5D-44D6-824D-FC509E30FF24}" destId="{2E61DD07-32DE-429F-A11A-2888DB2487E0}" srcOrd="1" destOrd="0" presId="urn:microsoft.com/office/officeart/2005/8/layout/orgChart1"/>
    <dgm:cxn modelId="{3CD662B3-1E47-4265-9A10-9A98AA93349F}" type="presParOf" srcId="{D287A589-FCFB-4C08-91CF-5F0D1A89089B}" destId="{554B5779-7AFA-4EAC-B4EB-F02527C1C04F}" srcOrd="1" destOrd="0" presId="urn:microsoft.com/office/officeart/2005/8/layout/orgChart1"/>
    <dgm:cxn modelId="{4B1C7A69-D073-4662-B7FF-A9D7F628E11C}" type="presParOf" srcId="{D287A589-FCFB-4C08-91CF-5F0D1A89089B}" destId="{19BA61CA-732A-42F6-89DB-3F40AEFB0A36}" srcOrd="2" destOrd="0" presId="urn:microsoft.com/office/officeart/2005/8/layout/orgChart1"/>
    <dgm:cxn modelId="{E3EE98CF-5937-495A-B5DE-942A4CD3B478}" type="presParOf" srcId="{C82D5203-A674-465C-8F10-FB5A0E0D6833}" destId="{1B60147C-DC0A-48B2-ACCB-66AEA35C4017}" srcOrd="2" destOrd="0" presId="urn:microsoft.com/office/officeart/2005/8/layout/orgChart1"/>
    <dgm:cxn modelId="{21C8A15B-A962-4878-AD18-0B85DFF58DCC}" type="presParOf" srcId="{FF85E803-D9C1-4346-953B-DF18C0869FB8}" destId="{C0DF2E7F-04E4-427E-B5D1-B6FC06854456}" srcOrd="2" destOrd="0" presId="urn:microsoft.com/office/officeart/2005/8/layout/orgChart1"/>
    <dgm:cxn modelId="{9AC5CEB9-37A6-43AE-9DAC-352A6777C3C7}" type="presParOf" srcId="{887724D3-2277-40EC-8414-B24ACD538535}" destId="{DB860A78-5458-41B7-8F98-27D92336C0F9}" srcOrd="2" destOrd="0" presId="urn:microsoft.com/office/officeart/2005/8/layout/orgChart1"/>
    <dgm:cxn modelId="{CEEF74CC-1640-45C5-A8A1-1551E5A6AAC8}" type="presParOf" srcId="{887724D3-2277-40EC-8414-B24ACD538535}" destId="{D7FD8446-85AA-45EA-9BC2-A77E683975FF}" srcOrd="3" destOrd="0" presId="urn:microsoft.com/office/officeart/2005/8/layout/orgChart1"/>
    <dgm:cxn modelId="{6E35B9AB-0747-4E32-BCC0-72707743AB04}" type="presParOf" srcId="{D7FD8446-85AA-45EA-9BC2-A77E683975FF}" destId="{22E38CD2-2838-4DFF-9E08-ABD8ED298C11}" srcOrd="0" destOrd="0" presId="urn:microsoft.com/office/officeart/2005/8/layout/orgChart1"/>
    <dgm:cxn modelId="{B07C928E-C672-4DAC-A889-F271390CFD56}" type="presParOf" srcId="{22E38CD2-2838-4DFF-9E08-ABD8ED298C11}" destId="{7B0CEDAE-AEF6-4321-AE0C-DB277BCCD1E1}" srcOrd="0" destOrd="0" presId="urn:microsoft.com/office/officeart/2005/8/layout/orgChart1"/>
    <dgm:cxn modelId="{B18B660C-1C22-47FC-BD28-3CDF333FE2A6}" type="presParOf" srcId="{22E38CD2-2838-4DFF-9E08-ABD8ED298C11}" destId="{55844303-61F0-418B-8709-6A7A16A7A35E}" srcOrd="1" destOrd="0" presId="urn:microsoft.com/office/officeart/2005/8/layout/orgChart1"/>
    <dgm:cxn modelId="{AF072A37-01D0-45AD-A3AF-2DE46BFBA56C}" type="presParOf" srcId="{D7FD8446-85AA-45EA-9BC2-A77E683975FF}" destId="{DF9EBE8A-BD81-4648-8B2E-ABE3E6BCC134}" srcOrd="1" destOrd="0" presId="urn:microsoft.com/office/officeart/2005/8/layout/orgChart1"/>
    <dgm:cxn modelId="{795F02E6-DAFD-478C-8130-2926D5635D0B}" type="presParOf" srcId="{D7FD8446-85AA-45EA-9BC2-A77E683975FF}" destId="{243793CC-A02F-4189-919E-31C9635EBF3D}" srcOrd="2" destOrd="0" presId="urn:microsoft.com/office/officeart/2005/8/layout/orgChart1"/>
    <dgm:cxn modelId="{22E82C67-13B4-4E8E-A7C3-B265920E2011}" type="presParOf" srcId="{79D3EB1F-3B9F-4DCD-B635-D074F78CD02D}" destId="{9FA7240E-4945-4B8A-B07F-282535E92A4D}" srcOrd="2" destOrd="0" presId="urn:microsoft.com/office/officeart/2005/8/layout/orgChart1"/>
    <dgm:cxn modelId="{043CD61C-25A3-4B62-AC2D-D9A70792DEE5}" type="presParOf" srcId="{45CB4E2D-BDD3-4360-8FCD-25037BB57574}" destId="{FEF95FCB-B473-4704-BCEB-7830E471F540}" srcOrd="8" destOrd="0" presId="urn:microsoft.com/office/officeart/2005/8/layout/orgChart1"/>
    <dgm:cxn modelId="{697353D4-40A8-4F19-A344-3B26E1B34EAF}" type="presParOf" srcId="{45CB4E2D-BDD3-4360-8FCD-25037BB57574}" destId="{B042DE55-1448-4D0A-A0AD-425ADE4B696F}" srcOrd="9" destOrd="0" presId="urn:microsoft.com/office/officeart/2005/8/layout/orgChart1"/>
    <dgm:cxn modelId="{A2F15F8C-71A1-4BF3-BFC2-A2155DB5A9E3}" type="presParOf" srcId="{B042DE55-1448-4D0A-A0AD-425ADE4B696F}" destId="{0C2DC9B4-9B2A-42A0-8872-549061D0EE08}" srcOrd="0" destOrd="0" presId="urn:microsoft.com/office/officeart/2005/8/layout/orgChart1"/>
    <dgm:cxn modelId="{5F0A09EF-F89C-4349-AB43-B20303C48EC3}" type="presParOf" srcId="{0C2DC9B4-9B2A-42A0-8872-549061D0EE08}" destId="{224AA288-6626-493D-A608-0E344EB96D58}" srcOrd="0" destOrd="0" presId="urn:microsoft.com/office/officeart/2005/8/layout/orgChart1"/>
    <dgm:cxn modelId="{509A3962-9641-48F5-808F-F67623672834}" type="presParOf" srcId="{0C2DC9B4-9B2A-42A0-8872-549061D0EE08}" destId="{A6E73FE1-C7E1-4936-BD75-BC1E4B45EBBE}" srcOrd="1" destOrd="0" presId="urn:microsoft.com/office/officeart/2005/8/layout/orgChart1"/>
    <dgm:cxn modelId="{ECF41012-C11B-4809-923F-0BBEEA16AEAB}" type="presParOf" srcId="{B042DE55-1448-4D0A-A0AD-425ADE4B696F}" destId="{C051B346-5248-4E32-8137-63F28E350E16}" srcOrd="1" destOrd="0" presId="urn:microsoft.com/office/officeart/2005/8/layout/orgChart1"/>
    <dgm:cxn modelId="{C11F49EF-E552-4FA5-B04D-339EFE3F863B}" type="presParOf" srcId="{B042DE55-1448-4D0A-A0AD-425ADE4B696F}" destId="{B468C676-5BCF-4B9B-BB13-035A3E93CC1C}" srcOrd="2" destOrd="0" presId="urn:microsoft.com/office/officeart/2005/8/layout/orgChart1"/>
    <dgm:cxn modelId="{116786CC-4E30-443A-8126-8F10E68E19BF}" type="presParOf" srcId="{45CB4E2D-BDD3-4360-8FCD-25037BB57574}" destId="{10F700F3-231C-4859-8A48-0D9EDCFA309F}" srcOrd="10" destOrd="0" presId="urn:microsoft.com/office/officeart/2005/8/layout/orgChart1"/>
    <dgm:cxn modelId="{041BFB16-23A2-4D5C-9594-C8325F8A5DC9}" type="presParOf" srcId="{45CB4E2D-BDD3-4360-8FCD-25037BB57574}" destId="{D55D6E75-80A3-4F00-948E-0E7EBBC17C49}" srcOrd="11" destOrd="0" presId="urn:microsoft.com/office/officeart/2005/8/layout/orgChart1"/>
    <dgm:cxn modelId="{8F56F7A7-EFDC-4FD4-896A-DD70B202833C}" type="presParOf" srcId="{D55D6E75-80A3-4F00-948E-0E7EBBC17C49}" destId="{AA28FECE-FA5A-46EB-80C4-61BDFAAEC9FB}" srcOrd="0" destOrd="0" presId="urn:microsoft.com/office/officeart/2005/8/layout/orgChart1"/>
    <dgm:cxn modelId="{55BC5214-1A27-4096-9561-B462C01470DA}" type="presParOf" srcId="{AA28FECE-FA5A-46EB-80C4-61BDFAAEC9FB}" destId="{F249A87C-7600-49C8-958F-7AC8F77637B5}" srcOrd="0" destOrd="0" presId="urn:microsoft.com/office/officeart/2005/8/layout/orgChart1"/>
    <dgm:cxn modelId="{B2FD320B-EB23-4CE8-94BA-2FDA8EF2A1BA}" type="presParOf" srcId="{AA28FECE-FA5A-46EB-80C4-61BDFAAEC9FB}" destId="{B2D9D0F3-E477-4FBD-B48E-15E340D0D465}" srcOrd="1" destOrd="0" presId="urn:microsoft.com/office/officeart/2005/8/layout/orgChart1"/>
    <dgm:cxn modelId="{6513F39D-DEDF-4AF0-9E02-221BBDB61FC3}" type="presParOf" srcId="{D55D6E75-80A3-4F00-948E-0E7EBBC17C49}" destId="{95BE7343-7305-4B99-A7D3-73F6BF076C87}" srcOrd="1" destOrd="0" presId="urn:microsoft.com/office/officeart/2005/8/layout/orgChart1"/>
    <dgm:cxn modelId="{9349C47A-6D84-443B-8EF9-55D212DF61DE}" type="presParOf" srcId="{D55D6E75-80A3-4F00-948E-0E7EBBC17C49}" destId="{C9ADDAE8-3C9F-4CF4-A64F-44DBD7BB2C34}" srcOrd="2" destOrd="0" presId="urn:microsoft.com/office/officeart/2005/8/layout/orgChart1"/>
    <dgm:cxn modelId="{199E2BE6-CF6C-4799-8B2D-03E0C72BB0F0}" type="presParOf" srcId="{45CB4E2D-BDD3-4360-8FCD-25037BB57574}" destId="{64872174-4362-423A-B610-4AC2A32A413E}" srcOrd="12" destOrd="0" presId="urn:microsoft.com/office/officeart/2005/8/layout/orgChart1"/>
    <dgm:cxn modelId="{24D5292B-9E32-4E50-A8F1-1DA7EAD53AEA}" type="presParOf" srcId="{45CB4E2D-BDD3-4360-8FCD-25037BB57574}" destId="{0B27CFA1-2AE8-4F77-A00A-05821B5AE243}" srcOrd="13" destOrd="0" presId="urn:microsoft.com/office/officeart/2005/8/layout/orgChart1"/>
    <dgm:cxn modelId="{404170B8-5713-4506-A296-BB17BAB08207}" type="presParOf" srcId="{0B27CFA1-2AE8-4F77-A00A-05821B5AE243}" destId="{9A71523D-22C2-4272-9918-34824F553640}" srcOrd="0" destOrd="0" presId="urn:microsoft.com/office/officeart/2005/8/layout/orgChart1"/>
    <dgm:cxn modelId="{B3AAAC78-E21B-47B9-B1F9-8B21DD7EDD32}" type="presParOf" srcId="{9A71523D-22C2-4272-9918-34824F553640}" destId="{14DD25EE-A7A4-4AB2-A916-3B44445F5565}" srcOrd="0" destOrd="0" presId="urn:microsoft.com/office/officeart/2005/8/layout/orgChart1"/>
    <dgm:cxn modelId="{BE459647-215F-4A0F-99E6-AE7B7D3E30DC}" type="presParOf" srcId="{9A71523D-22C2-4272-9918-34824F553640}" destId="{C55BAE6C-C2B8-44E8-9C2B-EF42927F8880}" srcOrd="1" destOrd="0" presId="urn:microsoft.com/office/officeart/2005/8/layout/orgChart1"/>
    <dgm:cxn modelId="{9C7B9575-1783-4C71-9030-8D524486D839}" type="presParOf" srcId="{0B27CFA1-2AE8-4F77-A00A-05821B5AE243}" destId="{F693C9E7-F2B6-49F0-9DDD-EB892338A47D}" srcOrd="1" destOrd="0" presId="urn:microsoft.com/office/officeart/2005/8/layout/orgChart1"/>
    <dgm:cxn modelId="{75E5DC5B-36B5-4B74-86C1-FD50355F3342}" type="presParOf" srcId="{0B27CFA1-2AE8-4F77-A00A-05821B5AE243}" destId="{2CA331AB-8273-4D51-8932-88C459E088E2}" srcOrd="2" destOrd="0" presId="urn:microsoft.com/office/officeart/2005/8/layout/orgChart1"/>
    <dgm:cxn modelId="{D94FA2AB-E00D-4176-93A5-331BDFE12C21}" type="presParOf" srcId="{4ABCCE77-7FBB-456D-804B-640935EA4422}" destId="{003F1330-F0B5-41D4-98DC-1AD56275444D}" srcOrd="2" destOrd="0" presId="urn:microsoft.com/office/officeart/2005/8/layout/orgChart1"/>
    <dgm:cxn modelId="{4B694811-A1B1-482D-845F-6F56CBFFE0C9}" type="presParOf" srcId="{003F1330-F0B5-41D4-98DC-1AD56275444D}" destId="{14521DFA-AAE8-4360-8F41-23AB7CBAD0C2}" srcOrd="0" destOrd="0" presId="urn:microsoft.com/office/officeart/2005/8/layout/orgChart1"/>
    <dgm:cxn modelId="{7E4087C1-63D7-4D91-A4ED-BACE0F55FFF8}" type="presParOf" srcId="{003F1330-F0B5-41D4-98DC-1AD56275444D}" destId="{9BFB3425-1D5E-476B-BB20-9AA02B4DF0E3}" srcOrd="1" destOrd="0" presId="urn:microsoft.com/office/officeart/2005/8/layout/orgChart1"/>
    <dgm:cxn modelId="{FD8DF201-87D4-4978-8A93-C7B0F5489635}" type="presParOf" srcId="{9BFB3425-1D5E-476B-BB20-9AA02B4DF0E3}" destId="{B704A53C-BA36-459E-B6BE-29F85F761F60}" srcOrd="0" destOrd="0" presId="urn:microsoft.com/office/officeart/2005/8/layout/orgChart1"/>
    <dgm:cxn modelId="{9BD40F83-3CC4-45F4-945E-C4AFA936759E}" type="presParOf" srcId="{B704A53C-BA36-459E-B6BE-29F85F761F60}" destId="{C3906E12-1C09-4F70-892D-85F21F19DB2B}" srcOrd="0" destOrd="0" presId="urn:microsoft.com/office/officeart/2005/8/layout/orgChart1"/>
    <dgm:cxn modelId="{3FC58162-BF3A-44AE-AD0A-7E97A6958300}" type="presParOf" srcId="{B704A53C-BA36-459E-B6BE-29F85F761F60}" destId="{E59E4C77-7DAC-4AE4-8A33-9928717F2EA5}" srcOrd="1" destOrd="0" presId="urn:microsoft.com/office/officeart/2005/8/layout/orgChart1"/>
    <dgm:cxn modelId="{991371CD-BA9C-4F8B-9A2A-F8C6C986AD4C}" type="presParOf" srcId="{9BFB3425-1D5E-476B-BB20-9AA02B4DF0E3}" destId="{DDDEAB53-2906-4694-AC03-B49B90806676}" srcOrd="1" destOrd="0" presId="urn:microsoft.com/office/officeart/2005/8/layout/orgChart1"/>
    <dgm:cxn modelId="{0A25BCD5-EE60-45CB-8F65-3333FE8C6651}" type="presParOf" srcId="{9BFB3425-1D5E-476B-BB20-9AA02B4DF0E3}" destId="{0A7630E5-CCA4-4EC4-85FB-D48011A431F8}" srcOrd="2" destOrd="0" presId="urn:microsoft.com/office/officeart/2005/8/layout/orgChart1"/>
    <dgm:cxn modelId="{3161B81F-15D9-45FC-80C8-B4D7FD20555A}" type="presParOf" srcId="{003F1330-F0B5-41D4-98DC-1AD56275444D}" destId="{F44CF33C-4F60-4BCF-98C1-A35410F152FB}" srcOrd="2" destOrd="0" presId="urn:microsoft.com/office/officeart/2005/8/layout/orgChart1"/>
    <dgm:cxn modelId="{854BC937-3634-496F-B36E-F47EC97E3502}" type="presParOf" srcId="{003F1330-F0B5-41D4-98DC-1AD56275444D}" destId="{465795B6-DE98-4F34-B92B-66F6B78F8A0F}" srcOrd="3" destOrd="0" presId="urn:microsoft.com/office/officeart/2005/8/layout/orgChart1"/>
    <dgm:cxn modelId="{10DF2173-7AC6-4543-8FB4-A55CD9EE6C4A}" type="presParOf" srcId="{465795B6-DE98-4F34-B92B-66F6B78F8A0F}" destId="{671621BC-3D9F-4C68-88BC-6988E13A060B}" srcOrd="0" destOrd="0" presId="urn:microsoft.com/office/officeart/2005/8/layout/orgChart1"/>
    <dgm:cxn modelId="{C98D1121-A3CA-4316-B797-F8E20A383A30}" type="presParOf" srcId="{671621BC-3D9F-4C68-88BC-6988E13A060B}" destId="{4847DC40-48EC-44A6-ACAF-7413BC9B03B1}" srcOrd="0" destOrd="0" presId="urn:microsoft.com/office/officeart/2005/8/layout/orgChart1"/>
    <dgm:cxn modelId="{E56CF4A3-03A2-4971-AE10-F54B12988EBF}" type="presParOf" srcId="{671621BC-3D9F-4C68-88BC-6988E13A060B}" destId="{A343A31C-2744-4AED-8043-7199D925C83B}" srcOrd="1" destOrd="0" presId="urn:microsoft.com/office/officeart/2005/8/layout/orgChart1"/>
    <dgm:cxn modelId="{D37F577F-DB6D-4790-8C6E-1C73DDCF73AF}" type="presParOf" srcId="{465795B6-DE98-4F34-B92B-66F6B78F8A0F}" destId="{301295EF-1C27-4E65-A2AA-ECADFDD469EB}" srcOrd="1" destOrd="0" presId="urn:microsoft.com/office/officeart/2005/8/layout/orgChart1"/>
    <dgm:cxn modelId="{81A03DC6-D595-4DEB-BC2E-FF4B2E687F67}" type="presParOf" srcId="{465795B6-DE98-4F34-B92B-66F6B78F8A0F}" destId="{57E4203B-8900-4712-A2A1-67571655DBA5}" srcOrd="2" destOrd="0" presId="urn:microsoft.com/office/officeart/2005/8/layout/orgChart1"/>
    <dgm:cxn modelId="{7E34AEFA-32E9-48FF-8D3F-51015373B6F6}" type="presParOf" srcId="{003F1330-F0B5-41D4-98DC-1AD56275444D}" destId="{B84B444F-9353-4E3A-A85F-F153DB9C38F5}" srcOrd="4" destOrd="0" presId="urn:microsoft.com/office/officeart/2005/8/layout/orgChart1"/>
    <dgm:cxn modelId="{30D87C32-5559-4D84-AB32-C82C47CF4906}" type="presParOf" srcId="{003F1330-F0B5-41D4-98DC-1AD56275444D}" destId="{5AF31A3B-F892-4658-A352-42A4354CF0FD}" srcOrd="5" destOrd="0" presId="urn:microsoft.com/office/officeart/2005/8/layout/orgChart1"/>
    <dgm:cxn modelId="{6D1ABE5A-5CB9-476F-A154-C975157BD778}" type="presParOf" srcId="{5AF31A3B-F892-4658-A352-42A4354CF0FD}" destId="{56249CD2-F6AD-48A3-B43A-973F0056050A}" srcOrd="0" destOrd="0" presId="urn:microsoft.com/office/officeart/2005/8/layout/orgChart1"/>
    <dgm:cxn modelId="{E754157A-EC7E-4351-89EB-BC8093349B32}" type="presParOf" srcId="{56249CD2-F6AD-48A3-B43A-973F0056050A}" destId="{364D084B-B8DE-47BE-86A3-C2CA94E88311}" srcOrd="0" destOrd="0" presId="urn:microsoft.com/office/officeart/2005/8/layout/orgChart1"/>
    <dgm:cxn modelId="{1300B780-84F7-48B6-81FC-702F8CDA2AB6}" type="presParOf" srcId="{56249CD2-F6AD-48A3-B43A-973F0056050A}" destId="{5CC27B53-0230-494F-9B6D-DA9F10860453}" srcOrd="1" destOrd="0" presId="urn:microsoft.com/office/officeart/2005/8/layout/orgChart1"/>
    <dgm:cxn modelId="{9409CEC2-AE00-4448-9FA3-0EB2DC865FAB}" type="presParOf" srcId="{5AF31A3B-F892-4658-A352-42A4354CF0FD}" destId="{5DDD3F41-3499-41E2-BDD4-2E456584F8CE}" srcOrd="1" destOrd="0" presId="urn:microsoft.com/office/officeart/2005/8/layout/orgChart1"/>
    <dgm:cxn modelId="{B4326CCF-4E32-4FB2-863F-051FBDDE31D7}" type="presParOf" srcId="{5AF31A3B-F892-4658-A352-42A4354CF0FD}" destId="{46622E1F-B496-4E70-B320-A40BCF9CD31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781C7F-0F18-4A56-B0F8-67CC6DED9F37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2B30B90-07FB-4F0F-BB42-6C8C64DDB41D}">
      <dgm:prSet custT="1"/>
      <dgm:spPr>
        <a:solidFill>
          <a:srgbClr val="FF9933"/>
        </a:solidFill>
      </dgm:spPr>
      <dgm:t>
        <a:bodyPr/>
        <a:lstStyle/>
        <a:p>
          <a:r>
            <a:rPr lang="zh-TW" altLang="en-US" sz="1800" b="1" dirty="0"/>
            <a:t>首頁</a:t>
          </a:r>
        </a:p>
      </dgm:t>
    </dgm:pt>
    <dgm:pt modelId="{1492194E-B2DC-491D-B018-8FE3E9D94B4D}" type="par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BF21812A-533E-4A9D-9D87-B825873D87F0}" type="sib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FAB9462C-15D2-4DFF-8536-14204E631946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smtClean="0"/>
            <a:t>菜單管理</a:t>
          </a:r>
          <a:endParaRPr lang="zh-TW" altLang="en-US" sz="1400" b="1" dirty="0"/>
        </a:p>
      </dgm:t>
    </dgm:pt>
    <dgm:pt modelId="{6A3EC1FE-A78A-46BA-9939-3B11D252B520}" type="parTrans" cxnId="{364535F1-36D2-40E0-A8C2-F7672C77A04D}">
      <dgm:prSet/>
      <dgm:spPr/>
      <dgm:t>
        <a:bodyPr/>
        <a:lstStyle/>
        <a:p>
          <a:endParaRPr lang="zh-TW" altLang="en-US" sz="1400" b="1"/>
        </a:p>
      </dgm:t>
    </dgm:pt>
    <dgm:pt modelId="{598420BD-B8BC-4116-B69F-9D0823B88D01}" type="sibTrans" cxnId="{364535F1-36D2-40E0-A8C2-F7672C77A04D}">
      <dgm:prSet/>
      <dgm:spPr/>
      <dgm:t>
        <a:bodyPr/>
        <a:lstStyle/>
        <a:p>
          <a:endParaRPr lang="zh-TW" altLang="en-US"/>
        </a:p>
      </dgm:t>
    </dgm:pt>
    <dgm:pt modelId="{5F0576E3-99A7-4E2A-B9A2-3C1F015CD7FE}">
      <dgm:prSet custT="1"/>
      <dgm:spPr>
        <a:solidFill>
          <a:srgbClr val="0070C0"/>
        </a:solidFill>
      </dgm:spPr>
      <dgm:t>
        <a:bodyPr/>
        <a:lstStyle/>
        <a:p>
          <a:r>
            <a:rPr lang="zh-TW" altLang="en-US" sz="1400" b="1" dirty="0"/>
            <a:t>註冊店家</a:t>
          </a:r>
        </a:p>
      </dgm:t>
    </dgm:pt>
    <dgm:pt modelId="{A68DA378-F0B5-46CD-8C01-43E27DBAE4BA}" type="parTrans" cxnId="{81AB20B5-A1ED-458D-A9C3-6E20F7D460B9}">
      <dgm:prSet/>
      <dgm:spPr/>
      <dgm:t>
        <a:bodyPr/>
        <a:lstStyle/>
        <a:p>
          <a:endParaRPr lang="zh-TW" altLang="en-US" sz="1400" b="1"/>
        </a:p>
      </dgm:t>
    </dgm:pt>
    <dgm:pt modelId="{E6F0CB23-6955-436E-BBAA-DBD5AE20EBAA}" type="sibTrans" cxnId="{81AB20B5-A1ED-458D-A9C3-6E20F7D460B9}">
      <dgm:prSet/>
      <dgm:spPr/>
      <dgm:t>
        <a:bodyPr/>
        <a:lstStyle/>
        <a:p>
          <a:endParaRPr lang="zh-TW" altLang="en-US"/>
        </a:p>
      </dgm:t>
    </dgm:pt>
    <dgm:pt modelId="{E6AF3656-1DC5-44DB-BBE3-B2659F201AB1}">
      <dgm:prSet custT="1"/>
      <dgm:spPr>
        <a:solidFill>
          <a:srgbClr val="0070C0"/>
        </a:solidFill>
      </dgm:spPr>
      <dgm:t>
        <a:bodyPr/>
        <a:lstStyle/>
        <a:p>
          <a:r>
            <a:rPr lang="zh-TW" altLang="en-US" sz="1400" b="1" dirty="0"/>
            <a:t>登入帳號</a:t>
          </a:r>
        </a:p>
      </dgm:t>
    </dgm:pt>
    <dgm:pt modelId="{056774A9-1C36-4EA2-9BDA-3FDFB589B0CA}" type="parTrans" cxnId="{8F629F04-E999-4ACA-9BB3-E6EA3040E32F}">
      <dgm:prSet/>
      <dgm:spPr/>
      <dgm:t>
        <a:bodyPr/>
        <a:lstStyle/>
        <a:p>
          <a:endParaRPr lang="zh-TW" altLang="en-US" sz="1400" b="1"/>
        </a:p>
      </dgm:t>
    </dgm:pt>
    <dgm:pt modelId="{D7EC86EF-258A-485A-BC25-A57D1E77E2CC}" type="sibTrans" cxnId="{8F629F04-E999-4ACA-9BB3-E6EA3040E32F}">
      <dgm:prSet/>
      <dgm:spPr/>
      <dgm:t>
        <a:bodyPr/>
        <a:lstStyle/>
        <a:p>
          <a:endParaRPr lang="zh-TW" altLang="en-US"/>
        </a:p>
      </dgm:t>
    </dgm:pt>
    <dgm:pt modelId="{9CD14DE5-FD38-4451-867A-B2B9F1535679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/>
            <a:t>店家</a:t>
          </a:r>
          <a:r>
            <a:rPr lang="zh-TW" altLang="en-US" sz="1400" b="1" smtClean="0"/>
            <a:t>帳戶管理</a:t>
          </a:r>
          <a:endParaRPr lang="zh-TW" altLang="en-US" sz="1400" b="1" dirty="0"/>
        </a:p>
      </dgm:t>
    </dgm:pt>
    <dgm:pt modelId="{49E4E200-3A97-4421-A848-8906427B99D1}" type="parTrans" cxnId="{3EF86F83-9FE9-48B0-BE2D-48AC175D41C9}">
      <dgm:prSet/>
      <dgm:spPr/>
      <dgm:t>
        <a:bodyPr/>
        <a:lstStyle/>
        <a:p>
          <a:endParaRPr lang="zh-TW" altLang="en-US" sz="1400" b="1"/>
        </a:p>
      </dgm:t>
    </dgm:pt>
    <dgm:pt modelId="{1AC575E5-9D27-4639-B7E8-1812E48BCB2F}" type="sibTrans" cxnId="{3EF86F83-9FE9-48B0-BE2D-48AC175D41C9}">
      <dgm:prSet/>
      <dgm:spPr/>
      <dgm:t>
        <a:bodyPr/>
        <a:lstStyle/>
        <a:p>
          <a:endParaRPr lang="zh-TW" altLang="en-US"/>
        </a:p>
      </dgm:t>
    </dgm:pt>
    <dgm:pt modelId="{BD8123C4-F1DC-4E1C-95E6-EFC7975390C0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/>
            <a:t>訂單管理</a:t>
          </a:r>
        </a:p>
      </dgm:t>
    </dgm:pt>
    <dgm:pt modelId="{2B65215B-5754-459D-A9D1-8891D3F1539C}" type="parTrans" cxnId="{089B8005-AA99-4E22-AFBD-30226B3ABE0E}">
      <dgm:prSet/>
      <dgm:spPr/>
      <dgm:t>
        <a:bodyPr/>
        <a:lstStyle/>
        <a:p>
          <a:endParaRPr lang="zh-TW" altLang="en-US" sz="1400" b="1"/>
        </a:p>
      </dgm:t>
    </dgm:pt>
    <dgm:pt modelId="{62189D46-3E7F-4041-B454-1AB0E3641375}" type="sibTrans" cxnId="{089B8005-AA99-4E22-AFBD-30226B3ABE0E}">
      <dgm:prSet/>
      <dgm:spPr/>
      <dgm:t>
        <a:bodyPr/>
        <a:lstStyle/>
        <a:p>
          <a:endParaRPr lang="zh-TW" altLang="en-US"/>
        </a:p>
      </dgm:t>
    </dgm:pt>
    <dgm:pt modelId="{49986E98-32BD-4217-A62E-F698C363BEA8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sz="1800" b="1" dirty="0"/>
            <a:t>店家專區</a:t>
          </a:r>
        </a:p>
      </dgm:t>
    </dgm:pt>
    <dgm:pt modelId="{EBEF87EC-5BB3-4A94-97F4-6D36F0312564}" type="parTrans" cxnId="{2F028613-1B2B-43FA-8E89-90FA3AC56D5B}">
      <dgm:prSet/>
      <dgm:spPr/>
      <dgm:t>
        <a:bodyPr/>
        <a:lstStyle/>
        <a:p>
          <a:endParaRPr lang="zh-TW" altLang="en-US" sz="1400"/>
        </a:p>
      </dgm:t>
    </dgm:pt>
    <dgm:pt modelId="{A4186C72-E623-4575-BD5C-FEA15EA481CC}" type="sibTrans" cxnId="{2F028613-1B2B-43FA-8E89-90FA3AC56D5B}">
      <dgm:prSet/>
      <dgm:spPr/>
      <dgm:t>
        <a:bodyPr/>
        <a:lstStyle/>
        <a:p>
          <a:endParaRPr lang="zh-TW" altLang="en-US"/>
        </a:p>
      </dgm:t>
    </dgm:pt>
    <dgm:pt modelId="{03D99FE9-70C1-40DB-91F3-C478D0AA99EA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>
              <a:solidFill>
                <a:schemeClr val="bg1"/>
              </a:solidFill>
            </a:rPr>
            <a:t>廣告上架專區</a:t>
          </a:r>
        </a:p>
      </dgm:t>
    </dgm:pt>
    <dgm:pt modelId="{B41B30A4-9B1B-4D61-8A4D-A79FB076A2E0}" type="parTrans" cxnId="{E86E12E5-DF5C-4A49-8424-61EE85FC4BF7}">
      <dgm:prSet/>
      <dgm:spPr/>
      <dgm:t>
        <a:bodyPr/>
        <a:lstStyle/>
        <a:p>
          <a:endParaRPr lang="zh-TW" altLang="en-US" sz="1400"/>
        </a:p>
      </dgm:t>
    </dgm:pt>
    <dgm:pt modelId="{2C7C1A01-F56D-4437-AB26-C84B70B617A5}" type="sibTrans" cxnId="{E86E12E5-DF5C-4A49-8424-61EE85FC4BF7}">
      <dgm:prSet/>
      <dgm:spPr/>
      <dgm:t>
        <a:bodyPr/>
        <a:lstStyle/>
        <a:p>
          <a:endParaRPr lang="zh-TW" altLang="en-US"/>
        </a:p>
      </dgm:t>
    </dgm:pt>
    <dgm:pt modelId="{0763D5C0-6222-431D-8A00-82D979129E93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/>
            <a:t>線上回覆</a:t>
          </a:r>
        </a:p>
      </dgm:t>
    </dgm:pt>
    <dgm:pt modelId="{C7866D33-5DB8-4210-BB6E-D865A055153D}" type="parTrans" cxnId="{CCFAC850-5CED-4F4D-A799-546247D5A479}">
      <dgm:prSet/>
      <dgm:spPr/>
      <dgm:t>
        <a:bodyPr/>
        <a:lstStyle/>
        <a:p>
          <a:endParaRPr lang="zh-TW" altLang="en-US" sz="1400"/>
        </a:p>
      </dgm:t>
    </dgm:pt>
    <dgm:pt modelId="{80A027E9-41B4-4616-85CB-17567CF95B1D}" type="sibTrans" cxnId="{CCFAC850-5CED-4F4D-A799-546247D5A479}">
      <dgm:prSet/>
      <dgm:spPr/>
      <dgm:t>
        <a:bodyPr/>
        <a:lstStyle/>
        <a:p>
          <a:endParaRPr lang="zh-TW" altLang="en-US"/>
        </a:p>
      </dgm:t>
    </dgm:pt>
    <dgm:pt modelId="{9CFCCEB5-1757-47AB-9BF0-BB80A778FE5E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 smtClean="0"/>
            <a:t>開張申請</a:t>
          </a:r>
          <a:endParaRPr lang="zh-TW" altLang="en-US" sz="1400" b="1" dirty="0"/>
        </a:p>
      </dgm:t>
    </dgm:pt>
    <dgm:pt modelId="{D0DB0AE7-71F1-43EB-8E2A-BB2E7E88D509}" type="parTrans" cxnId="{A22E63AF-1DC5-4E00-A547-30CB591A720E}">
      <dgm:prSet/>
      <dgm:spPr/>
      <dgm:t>
        <a:bodyPr/>
        <a:lstStyle/>
        <a:p>
          <a:endParaRPr lang="zh-TW" altLang="en-US" sz="1400"/>
        </a:p>
      </dgm:t>
    </dgm:pt>
    <dgm:pt modelId="{3A427299-0792-4DC5-8A65-88CA06C1C498}" type="sibTrans" cxnId="{A22E63AF-1DC5-4E00-A547-30CB591A720E}">
      <dgm:prSet/>
      <dgm:spPr/>
      <dgm:t>
        <a:bodyPr/>
        <a:lstStyle/>
        <a:p>
          <a:endParaRPr lang="zh-TW" altLang="en-US"/>
        </a:p>
      </dgm:t>
    </dgm:pt>
    <dgm:pt modelId="{9EDBDF24-6F7F-4C33-8227-07F9D523E48E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>
              <a:solidFill>
                <a:schemeClr val="bg1"/>
              </a:solidFill>
            </a:rPr>
            <a:t>新增廣告</a:t>
          </a:r>
        </a:p>
      </dgm:t>
    </dgm:pt>
    <dgm:pt modelId="{A019C88D-190D-41BC-964E-ECA4B5EDDD26}" type="parTrans" cxnId="{88B87907-3BE2-4477-91DB-673D88580D4A}">
      <dgm:prSet/>
      <dgm:spPr/>
      <dgm:t>
        <a:bodyPr/>
        <a:lstStyle/>
        <a:p>
          <a:endParaRPr lang="zh-TW" altLang="en-US" sz="1400"/>
        </a:p>
      </dgm:t>
    </dgm:pt>
    <dgm:pt modelId="{D5039501-9CF2-45BE-BBDD-5051FA75F58F}" type="sibTrans" cxnId="{88B87907-3BE2-4477-91DB-673D88580D4A}">
      <dgm:prSet/>
      <dgm:spPr/>
      <dgm:t>
        <a:bodyPr/>
        <a:lstStyle/>
        <a:p>
          <a:endParaRPr lang="zh-TW" altLang="en-US"/>
        </a:p>
      </dgm:t>
    </dgm:pt>
    <dgm:pt modelId="{877AD395-CD59-4E10-8907-3BFE78CA0085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 smtClean="0"/>
            <a:t>查詢歷史</a:t>
          </a:r>
          <a:r>
            <a:rPr lang="zh-TW" altLang="en-US" sz="1400" b="1" dirty="0"/>
            <a:t>訂單</a:t>
          </a:r>
        </a:p>
      </dgm:t>
    </dgm:pt>
    <dgm:pt modelId="{82030F2D-C833-4E5F-840E-54D12BA0236D}" type="parTrans" cxnId="{E6487516-6869-4411-89C7-F213F2DBF9D8}">
      <dgm:prSet/>
      <dgm:spPr/>
      <dgm:t>
        <a:bodyPr/>
        <a:lstStyle/>
        <a:p>
          <a:endParaRPr lang="zh-TW" altLang="en-US" sz="1400"/>
        </a:p>
      </dgm:t>
    </dgm:pt>
    <dgm:pt modelId="{1417A032-9B35-4391-9E7D-1D6B25160306}" type="sibTrans" cxnId="{E6487516-6869-4411-89C7-F213F2DBF9D8}">
      <dgm:prSet/>
      <dgm:spPr/>
      <dgm:t>
        <a:bodyPr/>
        <a:lstStyle/>
        <a:p>
          <a:endParaRPr lang="zh-TW" altLang="en-US"/>
        </a:p>
      </dgm:t>
    </dgm:pt>
    <dgm:pt modelId="{FED5C10D-605F-4E1B-B059-24AABF3A18FF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 smtClean="0"/>
            <a:t>訂單狀況查詢</a:t>
          </a:r>
          <a:endParaRPr lang="zh-TW" altLang="en-US" sz="1400" b="1" dirty="0"/>
        </a:p>
      </dgm:t>
    </dgm:pt>
    <dgm:pt modelId="{1121E055-3244-4013-8E77-2ACF4EEEA8FE}" type="parTrans" cxnId="{DBCDC959-97C0-4E50-A6BC-9BA67523D9AB}">
      <dgm:prSet/>
      <dgm:spPr/>
      <dgm:t>
        <a:bodyPr/>
        <a:lstStyle/>
        <a:p>
          <a:endParaRPr lang="zh-TW" altLang="en-US" sz="1400"/>
        </a:p>
      </dgm:t>
    </dgm:pt>
    <dgm:pt modelId="{3B0FC053-1AA1-4857-BDB7-46E7B20A1806}" type="sibTrans" cxnId="{DBCDC959-97C0-4E50-A6BC-9BA67523D9AB}">
      <dgm:prSet/>
      <dgm:spPr/>
      <dgm:t>
        <a:bodyPr/>
        <a:lstStyle/>
        <a:p>
          <a:endParaRPr lang="zh-TW" altLang="en-US"/>
        </a:p>
      </dgm:t>
    </dgm:pt>
    <dgm:pt modelId="{5D69DEDA-63CB-41D1-8D0B-FB8F4F34133E}">
      <dgm:prSet custT="1"/>
      <dgm:spPr>
        <a:solidFill>
          <a:srgbClr val="7030A0"/>
        </a:solidFill>
      </dgm:spPr>
      <dgm:t>
        <a:bodyPr/>
        <a:lstStyle/>
        <a:p>
          <a:r>
            <a:rPr lang="zh-TW" altLang="en-US" sz="1400" b="1" dirty="0" smtClean="0"/>
            <a:t>管理確認訂單</a:t>
          </a:r>
          <a:endParaRPr lang="zh-TW" altLang="en-US" sz="1400" b="1" dirty="0"/>
        </a:p>
      </dgm:t>
    </dgm:pt>
    <dgm:pt modelId="{A3FDEF60-2217-4E01-BACB-C47F1E8498F1}" type="parTrans" cxnId="{EB12D84C-D5BD-4DF6-A608-309F8D8848AC}">
      <dgm:prSet/>
      <dgm:spPr/>
      <dgm:t>
        <a:bodyPr/>
        <a:lstStyle/>
        <a:p>
          <a:endParaRPr lang="zh-TW" altLang="en-US" sz="1400"/>
        </a:p>
      </dgm:t>
    </dgm:pt>
    <dgm:pt modelId="{38F183CE-FCFD-4AE0-A9A7-8A787FB34C1E}" type="sibTrans" cxnId="{EB12D84C-D5BD-4DF6-A608-309F8D8848AC}">
      <dgm:prSet/>
      <dgm:spPr/>
      <dgm:t>
        <a:bodyPr/>
        <a:lstStyle/>
        <a:p>
          <a:endParaRPr lang="zh-TW" altLang="en-US"/>
        </a:p>
      </dgm:t>
    </dgm:pt>
    <dgm:pt modelId="{38F5E78D-0022-4505-9A9D-E4DF1BC43735}">
      <dgm:prSet custT="1"/>
      <dgm:spPr>
        <a:solidFill>
          <a:srgbClr val="7030A0"/>
        </a:solidFill>
      </dgm:spPr>
      <dgm:t>
        <a:bodyPr/>
        <a:lstStyle/>
        <a:p>
          <a:r>
            <a:rPr lang="zh-TW" altLang="en-US" sz="1400" b="1" dirty="0" smtClean="0"/>
            <a:t>管理未確認訂單</a:t>
          </a:r>
          <a:endParaRPr lang="zh-TW" altLang="en-US" sz="1400" b="1" dirty="0"/>
        </a:p>
      </dgm:t>
    </dgm:pt>
    <dgm:pt modelId="{A2D9E160-195D-46D3-B96F-2AD79110C046}" type="parTrans" cxnId="{B51E2A94-0885-4127-8102-573470EFB2CD}">
      <dgm:prSet/>
      <dgm:spPr/>
      <dgm:t>
        <a:bodyPr/>
        <a:lstStyle/>
        <a:p>
          <a:endParaRPr lang="zh-TW" altLang="en-US" sz="1400"/>
        </a:p>
      </dgm:t>
    </dgm:pt>
    <dgm:pt modelId="{2C2D85E0-2D52-4C09-9F07-6487384E9709}" type="sibTrans" cxnId="{B51E2A94-0885-4127-8102-573470EFB2CD}">
      <dgm:prSet/>
      <dgm:spPr/>
      <dgm:t>
        <a:bodyPr/>
        <a:lstStyle/>
        <a:p>
          <a:endParaRPr lang="zh-TW" altLang="en-US"/>
        </a:p>
      </dgm:t>
    </dgm:pt>
    <dgm:pt modelId="{E4998164-11D2-4071-83B2-EC666B69FEB8}">
      <dgm:prSet custT="1"/>
      <dgm:spPr>
        <a:solidFill>
          <a:srgbClr val="FF3300"/>
        </a:solidFill>
      </dgm:spPr>
      <dgm:t>
        <a:bodyPr/>
        <a:lstStyle/>
        <a:p>
          <a:r>
            <a:rPr lang="zh-TW" altLang="en-US" sz="1400" b="1" dirty="0" smtClean="0"/>
            <a:t>管理優惠</a:t>
          </a:r>
          <a:endParaRPr lang="zh-TW" altLang="en-US" sz="1400" b="1" dirty="0"/>
        </a:p>
      </dgm:t>
    </dgm:pt>
    <dgm:pt modelId="{D74313AD-92CC-4BE2-91F0-513F23A3C2E7}" type="parTrans" cxnId="{6701ADC1-B382-4B48-A2F6-D5C2E4765810}">
      <dgm:prSet/>
      <dgm:spPr/>
      <dgm:t>
        <a:bodyPr/>
        <a:lstStyle/>
        <a:p>
          <a:endParaRPr lang="zh-TW" altLang="en-US"/>
        </a:p>
      </dgm:t>
    </dgm:pt>
    <dgm:pt modelId="{DCFE9532-6E59-4377-91C5-57E3DFA9DEAE}" type="sibTrans" cxnId="{6701ADC1-B382-4B48-A2F6-D5C2E4765810}">
      <dgm:prSet/>
      <dgm:spPr/>
      <dgm:t>
        <a:bodyPr/>
        <a:lstStyle/>
        <a:p>
          <a:endParaRPr lang="zh-TW" altLang="en-US"/>
        </a:p>
      </dgm:t>
    </dgm:pt>
    <dgm:pt modelId="{197B8239-5507-4749-919E-D82E3F970044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/>
            <a:t>修改菜單內容</a:t>
          </a:r>
        </a:p>
      </dgm:t>
    </dgm:pt>
    <dgm:pt modelId="{F266022D-A8CB-4D50-8876-6BC068EBC6A2}" type="sibTrans" cxnId="{7EEA6004-DCE1-4A08-9585-983032040795}">
      <dgm:prSet/>
      <dgm:spPr/>
      <dgm:t>
        <a:bodyPr/>
        <a:lstStyle/>
        <a:p>
          <a:endParaRPr lang="zh-TW" altLang="en-US"/>
        </a:p>
      </dgm:t>
    </dgm:pt>
    <dgm:pt modelId="{A08D4750-FC15-4D7E-8F21-58C73489A382}" type="parTrans" cxnId="{7EEA6004-DCE1-4A08-9585-983032040795}">
      <dgm:prSet/>
      <dgm:spPr/>
      <dgm:t>
        <a:bodyPr/>
        <a:lstStyle/>
        <a:p>
          <a:endParaRPr lang="zh-TW" altLang="en-US" sz="1400"/>
        </a:p>
      </dgm:t>
    </dgm:pt>
    <dgm:pt modelId="{42E1A59F-4EB9-48BD-8C28-6999BCD6335B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/>
            <a:t>修改密碼</a:t>
          </a:r>
        </a:p>
      </dgm:t>
    </dgm:pt>
    <dgm:pt modelId="{10939553-6340-4983-982A-F9A1C331371D}" type="sibTrans" cxnId="{94517B35-5C40-41F4-9F65-40E87F2B81B0}">
      <dgm:prSet/>
      <dgm:spPr/>
      <dgm:t>
        <a:bodyPr/>
        <a:lstStyle/>
        <a:p>
          <a:endParaRPr lang="zh-TW" altLang="en-US"/>
        </a:p>
      </dgm:t>
    </dgm:pt>
    <dgm:pt modelId="{556265D3-D4D9-41BD-856A-3C876B730938}" type="parTrans" cxnId="{94517B35-5C40-41F4-9F65-40E87F2B81B0}">
      <dgm:prSet/>
      <dgm:spPr/>
      <dgm:t>
        <a:bodyPr/>
        <a:lstStyle/>
        <a:p>
          <a:endParaRPr lang="zh-TW" altLang="en-US" sz="1400"/>
        </a:p>
      </dgm:t>
    </dgm:pt>
    <dgm:pt modelId="{45DA5350-BC88-4E06-A24A-7BF5F3EDEB07}">
      <dgm:prSet custT="1"/>
      <dgm:spPr>
        <a:solidFill>
          <a:srgbClr val="006600"/>
        </a:solidFill>
      </dgm:spPr>
      <dgm:t>
        <a:bodyPr/>
        <a:lstStyle/>
        <a:p>
          <a:r>
            <a:rPr lang="zh-TW" altLang="en-US" sz="1400" b="1" dirty="0"/>
            <a:t>修改店家資料</a:t>
          </a:r>
        </a:p>
      </dgm:t>
    </dgm:pt>
    <dgm:pt modelId="{42E8EE5C-50AE-416D-ACED-AC3C8AE9521C}" type="sibTrans" cxnId="{8A05C8AF-E0A9-4838-9CD2-17C3C8F302AA}">
      <dgm:prSet/>
      <dgm:spPr/>
      <dgm:t>
        <a:bodyPr/>
        <a:lstStyle/>
        <a:p>
          <a:endParaRPr lang="zh-TW" altLang="en-US"/>
        </a:p>
      </dgm:t>
    </dgm:pt>
    <dgm:pt modelId="{23A549E0-728A-4DE0-AC39-3249B95F5CF7}" type="parTrans" cxnId="{8A05C8AF-E0A9-4838-9CD2-17C3C8F302AA}">
      <dgm:prSet/>
      <dgm:spPr/>
      <dgm:t>
        <a:bodyPr/>
        <a:lstStyle/>
        <a:p>
          <a:endParaRPr lang="zh-TW" altLang="en-US" sz="1400"/>
        </a:p>
      </dgm:t>
    </dgm:pt>
    <dgm:pt modelId="{37C77A08-1820-4B33-8196-05580F9FEE67}" type="pres">
      <dgm:prSet presAssocID="{BA781C7F-0F18-4A56-B0F8-67CC6DED9F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D7C0CB5-3444-4E7A-93D9-F25D2A6ACCE6}" type="pres">
      <dgm:prSet presAssocID="{F2B30B90-07FB-4F0F-BB42-6C8C64DDB41D}" presName="hierRoot1" presStyleCnt="0">
        <dgm:presLayoutVars>
          <dgm:hierBranch val="init"/>
        </dgm:presLayoutVars>
      </dgm:prSet>
      <dgm:spPr/>
    </dgm:pt>
    <dgm:pt modelId="{F8CAEF73-2421-4387-AC0F-53A0B0653F00}" type="pres">
      <dgm:prSet presAssocID="{F2B30B90-07FB-4F0F-BB42-6C8C64DDB41D}" presName="rootComposite1" presStyleCnt="0"/>
      <dgm:spPr/>
    </dgm:pt>
    <dgm:pt modelId="{570B2F66-7C7A-463F-8AF0-CF1A08AD8DC6}" type="pres">
      <dgm:prSet presAssocID="{F2B30B90-07FB-4F0F-BB42-6C8C64DDB41D}" presName="rootText1" presStyleLbl="node0" presStyleIdx="0" presStyleCnt="1" custLinFactNeighborX="71612" custLinFactNeighborY="-949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326CD-39F2-47A2-8C3D-583BB110527A}" type="pres">
      <dgm:prSet presAssocID="{F2B30B90-07FB-4F0F-BB42-6C8C64DDB41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31302AF-1FBB-4337-B42A-8916FF304E40}" type="pres">
      <dgm:prSet presAssocID="{F2B30B90-07FB-4F0F-BB42-6C8C64DDB41D}" presName="hierChild2" presStyleCnt="0"/>
      <dgm:spPr/>
    </dgm:pt>
    <dgm:pt modelId="{64FF98AC-F3AD-4BA1-A09C-52AC9B18E7DB}" type="pres">
      <dgm:prSet presAssocID="{EBEF87EC-5BB3-4A94-97F4-6D36F0312564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25A92EB9-0493-497E-8CC9-292631476AFB}" type="pres">
      <dgm:prSet presAssocID="{49986E98-32BD-4217-A62E-F698C363BEA8}" presName="hierRoot2" presStyleCnt="0">
        <dgm:presLayoutVars>
          <dgm:hierBranch val="init"/>
        </dgm:presLayoutVars>
      </dgm:prSet>
      <dgm:spPr/>
    </dgm:pt>
    <dgm:pt modelId="{BC9ECB92-BDD9-4A9C-8478-9DA61D3DA787}" type="pres">
      <dgm:prSet presAssocID="{49986E98-32BD-4217-A62E-F698C363BEA8}" presName="rootComposite" presStyleCnt="0"/>
      <dgm:spPr/>
    </dgm:pt>
    <dgm:pt modelId="{5D35BF7B-5724-49B7-95F8-86A10F6EC4E2}" type="pres">
      <dgm:prSet presAssocID="{49986E98-32BD-4217-A62E-F698C363BEA8}" presName="rootText" presStyleLbl="node2" presStyleIdx="0" presStyleCnt="1" custLinFactNeighborX="71443" custLinFactNeighborY="-869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7AE70B-4771-42E5-8FD9-171B24D8EDE1}" type="pres">
      <dgm:prSet presAssocID="{49986E98-32BD-4217-A62E-F698C363BEA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0AF3F6E8-F025-44CB-98AC-B3AD9F020BB4}" type="pres">
      <dgm:prSet presAssocID="{49986E98-32BD-4217-A62E-F698C363BEA8}" presName="hierChild4" presStyleCnt="0"/>
      <dgm:spPr/>
    </dgm:pt>
    <dgm:pt modelId="{D811F090-990C-45FC-A0E0-73084D52E243}" type="pres">
      <dgm:prSet presAssocID="{A68DA378-F0B5-46CD-8C01-43E27DBAE4B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9A26DC5C-6E7C-403C-8885-E002F5B6F799}" type="pres">
      <dgm:prSet presAssocID="{5F0576E3-99A7-4E2A-B9A2-3C1F015CD7FE}" presName="hierRoot2" presStyleCnt="0">
        <dgm:presLayoutVars>
          <dgm:hierBranch val="init"/>
        </dgm:presLayoutVars>
      </dgm:prSet>
      <dgm:spPr/>
    </dgm:pt>
    <dgm:pt modelId="{42FE0F6B-B2DF-40ED-BA55-429DE9874854}" type="pres">
      <dgm:prSet presAssocID="{5F0576E3-99A7-4E2A-B9A2-3C1F015CD7FE}" presName="rootComposite" presStyleCnt="0"/>
      <dgm:spPr/>
    </dgm:pt>
    <dgm:pt modelId="{4E1DB7DF-B08B-4136-93FC-3686802A6C9C}" type="pres">
      <dgm:prSet presAssocID="{5F0576E3-99A7-4E2A-B9A2-3C1F015CD7FE}" presName="rootText" presStyleLbl="node3" presStyleIdx="0" presStyleCnt="2" custScaleY="76965" custLinFactNeighborX="52200" custLinFactNeighborY="-731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B88925-2DE0-4A8D-9969-9D440E906757}" type="pres">
      <dgm:prSet presAssocID="{5F0576E3-99A7-4E2A-B9A2-3C1F015CD7FE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734502E3-3645-4B7A-8869-4A83A7F4A3BE}" type="pres">
      <dgm:prSet presAssocID="{5F0576E3-99A7-4E2A-B9A2-3C1F015CD7FE}" presName="hierChild4" presStyleCnt="0"/>
      <dgm:spPr/>
    </dgm:pt>
    <dgm:pt modelId="{21B0205E-F576-4BC7-95CB-97CCD02B59B4}" type="pres">
      <dgm:prSet presAssocID="{5F0576E3-99A7-4E2A-B9A2-3C1F015CD7FE}" presName="hierChild5" presStyleCnt="0"/>
      <dgm:spPr/>
    </dgm:pt>
    <dgm:pt modelId="{5A13A77E-3E0D-43ED-8EE9-38E6613904CA}" type="pres">
      <dgm:prSet presAssocID="{056774A9-1C36-4EA2-9BDA-3FDFB589B0CA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8D803D6D-9CF8-427C-996B-8E0B5856EA10}" type="pres">
      <dgm:prSet presAssocID="{E6AF3656-1DC5-44DB-BBE3-B2659F201AB1}" presName="hierRoot2" presStyleCnt="0">
        <dgm:presLayoutVars>
          <dgm:hierBranch val="init"/>
        </dgm:presLayoutVars>
      </dgm:prSet>
      <dgm:spPr/>
    </dgm:pt>
    <dgm:pt modelId="{20C31846-26BC-4ECB-85FF-BEEC5C860A46}" type="pres">
      <dgm:prSet presAssocID="{E6AF3656-1DC5-44DB-BBE3-B2659F201AB1}" presName="rootComposite" presStyleCnt="0"/>
      <dgm:spPr/>
    </dgm:pt>
    <dgm:pt modelId="{0E81AC1D-F871-4067-BF1C-A2B657A255D8}" type="pres">
      <dgm:prSet presAssocID="{E6AF3656-1DC5-44DB-BBE3-B2659F201AB1}" presName="rootText" presStyleLbl="node3" presStyleIdx="1" presStyleCnt="2" custScaleY="75567" custLinFactNeighborX="97031" custLinFactNeighborY="-724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9430FD-6342-4510-88E1-3C01372B01D7}" type="pres">
      <dgm:prSet presAssocID="{E6AF3656-1DC5-44DB-BBE3-B2659F201AB1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EE8CB5DA-5F06-4489-8F18-5BA672DD3A6F}" type="pres">
      <dgm:prSet presAssocID="{E6AF3656-1DC5-44DB-BBE3-B2659F201AB1}" presName="hierChild4" presStyleCnt="0"/>
      <dgm:spPr/>
    </dgm:pt>
    <dgm:pt modelId="{CBE02F98-0A09-42DA-A786-E56CAE1A5C31}" type="pres">
      <dgm:prSet presAssocID="{6A3EC1FE-A78A-46BA-9939-3B11D252B520}" presName="Name37" presStyleLbl="parChTrans1D4" presStyleIdx="0" presStyleCnt="15"/>
      <dgm:spPr/>
      <dgm:t>
        <a:bodyPr/>
        <a:lstStyle/>
        <a:p>
          <a:endParaRPr lang="zh-TW" altLang="en-US"/>
        </a:p>
      </dgm:t>
    </dgm:pt>
    <dgm:pt modelId="{3B57E13E-1DC9-4D0D-A6A8-AEDC505DF304}" type="pres">
      <dgm:prSet presAssocID="{FAB9462C-15D2-4DFF-8536-14204E631946}" presName="hierRoot2" presStyleCnt="0">
        <dgm:presLayoutVars>
          <dgm:hierBranch val="init"/>
        </dgm:presLayoutVars>
      </dgm:prSet>
      <dgm:spPr/>
    </dgm:pt>
    <dgm:pt modelId="{18A9C9E2-FDE1-40A1-AE0A-0555D5388BDF}" type="pres">
      <dgm:prSet presAssocID="{FAB9462C-15D2-4DFF-8536-14204E631946}" presName="rootComposite" presStyleCnt="0"/>
      <dgm:spPr/>
    </dgm:pt>
    <dgm:pt modelId="{D36DB374-F0CD-4A8C-969B-4205F5199021}" type="pres">
      <dgm:prSet presAssocID="{FAB9462C-15D2-4DFF-8536-14204E631946}" presName="rootText" presStyleLbl="node4" presStyleIdx="0" presStyleCnt="15" custScaleX="114265" custLinFactNeighborX="11576" custLinFactNeighborY="-372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3CE762-5544-401D-9607-0BD5A3A3FBA4}" type="pres">
      <dgm:prSet presAssocID="{FAB9462C-15D2-4DFF-8536-14204E631946}" presName="rootConnector" presStyleLbl="node4" presStyleIdx="0" presStyleCnt="15"/>
      <dgm:spPr/>
      <dgm:t>
        <a:bodyPr/>
        <a:lstStyle/>
        <a:p>
          <a:endParaRPr lang="zh-TW" altLang="en-US"/>
        </a:p>
      </dgm:t>
    </dgm:pt>
    <dgm:pt modelId="{F87966E5-04A0-4E65-AF52-6A6615048C62}" type="pres">
      <dgm:prSet presAssocID="{FAB9462C-15D2-4DFF-8536-14204E631946}" presName="hierChild4" presStyleCnt="0"/>
      <dgm:spPr/>
    </dgm:pt>
    <dgm:pt modelId="{312BA14B-5B61-4195-81F8-7F6C7849A419}" type="pres">
      <dgm:prSet presAssocID="{A08D4750-FC15-4D7E-8F21-58C73489A382}" presName="Name37" presStyleLbl="parChTrans1D4" presStyleIdx="1" presStyleCnt="15"/>
      <dgm:spPr/>
      <dgm:t>
        <a:bodyPr/>
        <a:lstStyle/>
        <a:p>
          <a:endParaRPr lang="zh-TW" altLang="en-US"/>
        </a:p>
      </dgm:t>
    </dgm:pt>
    <dgm:pt modelId="{D254EE6F-56AA-463A-8718-9ADFD5D96271}" type="pres">
      <dgm:prSet presAssocID="{197B8239-5507-4749-919E-D82E3F970044}" presName="hierRoot2" presStyleCnt="0">
        <dgm:presLayoutVars>
          <dgm:hierBranch val="init"/>
        </dgm:presLayoutVars>
      </dgm:prSet>
      <dgm:spPr/>
    </dgm:pt>
    <dgm:pt modelId="{D9C5E61E-85BB-4906-948B-6954D4FC6AAC}" type="pres">
      <dgm:prSet presAssocID="{197B8239-5507-4749-919E-D82E3F970044}" presName="rootComposite" presStyleCnt="0"/>
      <dgm:spPr/>
    </dgm:pt>
    <dgm:pt modelId="{E9C72B55-BAA3-4DFF-83E8-73802D07EA78}" type="pres">
      <dgm:prSet presAssocID="{197B8239-5507-4749-919E-D82E3F970044}" presName="rootText" presStyleLbl="node4" presStyleIdx="1" presStyleCnt="15" custScaleX="12299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E46D5C-1AEF-450F-8721-8602E634E641}" type="pres">
      <dgm:prSet presAssocID="{197B8239-5507-4749-919E-D82E3F970044}" presName="rootConnector" presStyleLbl="node4" presStyleIdx="1" presStyleCnt="15"/>
      <dgm:spPr/>
      <dgm:t>
        <a:bodyPr/>
        <a:lstStyle/>
        <a:p>
          <a:endParaRPr lang="zh-TW" altLang="en-US"/>
        </a:p>
      </dgm:t>
    </dgm:pt>
    <dgm:pt modelId="{DAAB0CEE-375F-4CA3-99E8-C93F1EE08001}" type="pres">
      <dgm:prSet presAssocID="{197B8239-5507-4749-919E-D82E3F970044}" presName="hierChild4" presStyleCnt="0"/>
      <dgm:spPr/>
    </dgm:pt>
    <dgm:pt modelId="{E52E61D1-6051-4D6E-9A81-C8E615DF59E6}" type="pres">
      <dgm:prSet presAssocID="{197B8239-5507-4749-919E-D82E3F970044}" presName="hierChild5" presStyleCnt="0"/>
      <dgm:spPr/>
    </dgm:pt>
    <dgm:pt modelId="{E9B69EE3-B619-4AA2-8EE2-030ECC8C4875}" type="pres">
      <dgm:prSet presAssocID="{D0DB0AE7-71F1-43EB-8E2A-BB2E7E88D509}" presName="Name37" presStyleLbl="parChTrans1D4" presStyleIdx="2" presStyleCnt="15"/>
      <dgm:spPr/>
      <dgm:t>
        <a:bodyPr/>
        <a:lstStyle/>
        <a:p>
          <a:endParaRPr lang="zh-TW" altLang="en-US"/>
        </a:p>
      </dgm:t>
    </dgm:pt>
    <dgm:pt modelId="{907FFE0A-9BF6-4DFE-BE35-75B3C6903F78}" type="pres">
      <dgm:prSet presAssocID="{9CFCCEB5-1757-47AB-9BF0-BB80A778FE5E}" presName="hierRoot2" presStyleCnt="0">
        <dgm:presLayoutVars>
          <dgm:hierBranch val="init"/>
        </dgm:presLayoutVars>
      </dgm:prSet>
      <dgm:spPr/>
    </dgm:pt>
    <dgm:pt modelId="{C5A75A09-12CF-4A74-A58E-445271FD8CEF}" type="pres">
      <dgm:prSet presAssocID="{9CFCCEB5-1757-47AB-9BF0-BB80A778FE5E}" presName="rootComposite" presStyleCnt="0"/>
      <dgm:spPr/>
    </dgm:pt>
    <dgm:pt modelId="{C947A9FE-FFBE-4833-94DD-DC888A7437AF}" type="pres">
      <dgm:prSet presAssocID="{9CFCCEB5-1757-47AB-9BF0-BB80A778FE5E}" presName="rootText" presStyleLbl="node4" presStyleIdx="2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9640D0-89AB-4892-8AA6-4E61FB384A30}" type="pres">
      <dgm:prSet presAssocID="{9CFCCEB5-1757-47AB-9BF0-BB80A778FE5E}" presName="rootConnector" presStyleLbl="node4" presStyleIdx="2" presStyleCnt="15"/>
      <dgm:spPr/>
      <dgm:t>
        <a:bodyPr/>
        <a:lstStyle/>
        <a:p>
          <a:endParaRPr lang="zh-TW" altLang="en-US"/>
        </a:p>
      </dgm:t>
    </dgm:pt>
    <dgm:pt modelId="{D6887F46-8360-4B60-B2B4-CC9DAA2915A3}" type="pres">
      <dgm:prSet presAssocID="{9CFCCEB5-1757-47AB-9BF0-BB80A778FE5E}" presName="hierChild4" presStyleCnt="0"/>
      <dgm:spPr/>
    </dgm:pt>
    <dgm:pt modelId="{9B522A61-3CC2-43D5-9052-5E78245965B3}" type="pres">
      <dgm:prSet presAssocID="{9CFCCEB5-1757-47AB-9BF0-BB80A778FE5E}" presName="hierChild5" presStyleCnt="0"/>
      <dgm:spPr/>
    </dgm:pt>
    <dgm:pt modelId="{4AC2D6D1-91B0-4077-86E5-326549C547A8}" type="pres">
      <dgm:prSet presAssocID="{FAB9462C-15D2-4DFF-8536-14204E631946}" presName="hierChild5" presStyleCnt="0"/>
      <dgm:spPr/>
    </dgm:pt>
    <dgm:pt modelId="{2F5612C3-F6EB-4C89-B5BD-B0861060205B}" type="pres">
      <dgm:prSet presAssocID="{49E4E200-3A97-4421-A848-8906427B99D1}" presName="Name37" presStyleLbl="parChTrans1D4" presStyleIdx="3" presStyleCnt="15"/>
      <dgm:spPr/>
      <dgm:t>
        <a:bodyPr/>
        <a:lstStyle/>
        <a:p>
          <a:endParaRPr lang="zh-TW" altLang="en-US"/>
        </a:p>
      </dgm:t>
    </dgm:pt>
    <dgm:pt modelId="{31ED625B-912C-4DF6-99C7-F4AEA5A96814}" type="pres">
      <dgm:prSet presAssocID="{9CD14DE5-FD38-4451-867A-B2B9F1535679}" presName="hierRoot2" presStyleCnt="0">
        <dgm:presLayoutVars>
          <dgm:hierBranch val="init"/>
        </dgm:presLayoutVars>
      </dgm:prSet>
      <dgm:spPr/>
    </dgm:pt>
    <dgm:pt modelId="{4AD1445B-C64B-4909-8ABA-0C0566944A17}" type="pres">
      <dgm:prSet presAssocID="{9CD14DE5-FD38-4451-867A-B2B9F1535679}" presName="rootComposite" presStyleCnt="0"/>
      <dgm:spPr/>
    </dgm:pt>
    <dgm:pt modelId="{846AC703-72D1-4513-9353-E986B970A5F4}" type="pres">
      <dgm:prSet presAssocID="{9CD14DE5-FD38-4451-867A-B2B9F1535679}" presName="rootText" presStyleLbl="node4" presStyleIdx="3" presStyleCnt="15" custScaleX="107537" custScaleY="99060" custLinFactNeighborX="3097" custLinFactNeighborY="-37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68A076-0680-4AE2-B92C-088EAB0389E5}" type="pres">
      <dgm:prSet presAssocID="{9CD14DE5-FD38-4451-867A-B2B9F1535679}" presName="rootConnector" presStyleLbl="node4" presStyleIdx="3" presStyleCnt="15"/>
      <dgm:spPr/>
      <dgm:t>
        <a:bodyPr/>
        <a:lstStyle/>
        <a:p>
          <a:endParaRPr lang="zh-TW" altLang="en-US"/>
        </a:p>
      </dgm:t>
    </dgm:pt>
    <dgm:pt modelId="{23E584B0-97E5-4E83-B288-D9EB77FADF7E}" type="pres">
      <dgm:prSet presAssocID="{9CD14DE5-FD38-4451-867A-B2B9F1535679}" presName="hierChild4" presStyleCnt="0"/>
      <dgm:spPr/>
    </dgm:pt>
    <dgm:pt modelId="{AE9E3503-C80E-4774-BF8F-22FC06195320}" type="pres">
      <dgm:prSet presAssocID="{23A549E0-728A-4DE0-AC39-3249B95F5CF7}" presName="Name37" presStyleLbl="parChTrans1D4" presStyleIdx="4" presStyleCnt="15"/>
      <dgm:spPr/>
      <dgm:t>
        <a:bodyPr/>
        <a:lstStyle/>
        <a:p>
          <a:endParaRPr lang="zh-TW" altLang="en-US"/>
        </a:p>
      </dgm:t>
    </dgm:pt>
    <dgm:pt modelId="{56616CF6-9B3F-46A8-B327-13685AEFC3F0}" type="pres">
      <dgm:prSet presAssocID="{45DA5350-BC88-4E06-A24A-7BF5F3EDEB07}" presName="hierRoot2" presStyleCnt="0">
        <dgm:presLayoutVars>
          <dgm:hierBranch val="init"/>
        </dgm:presLayoutVars>
      </dgm:prSet>
      <dgm:spPr/>
    </dgm:pt>
    <dgm:pt modelId="{4C304950-AA7E-46CD-9467-39D10F71ED93}" type="pres">
      <dgm:prSet presAssocID="{45DA5350-BC88-4E06-A24A-7BF5F3EDEB07}" presName="rootComposite" presStyleCnt="0"/>
      <dgm:spPr/>
    </dgm:pt>
    <dgm:pt modelId="{549F8104-EEE0-4427-9629-176D4813F675}" type="pres">
      <dgm:prSet presAssocID="{45DA5350-BC88-4E06-A24A-7BF5F3EDEB07}" presName="rootText" presStyleLbl="node4" presStyleIdx="4" presStyleCnt="15" custScaleX="118040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13494C-B7ED-400D-9D1F-9E8BA33FC4C9}" type="pres">
      <dgm:prSet presAssocID="{45DA5350-BC88-4E06-A24A-7BF5F3EDEB07}" presName="rootConnector" presStyleLbl="node4" presStyleIdx="4" presStyleCnt="15"/>
      <dgm:spPr/>
      <dgm:t>
        <a:bodyPr/>
        <a:lstStyle/>
        <a:p>
          <a:endParaRPr lang="zh-TW" altLang="en-US"/>
        </a:p>
      </dgm:t>
    </dgm:pt>
    <dgm:pt modelId="{0F20BEFE-0B25-408D-ABC1-79509759725F}" type="pres">
      <dgm:prSet presAssocID="{45DA5350-BC88-4E06-A24A-7BF5F3EDEB07}" presName="hierChild4" presStyleCnt="0"/>
      <dgm:spPr/>
    </dgm:pt>
    <dgm:pt modelId="{A71E4D84-A7A9-41F6-91D0-B1A552D210B9}" type="pres">
      <dgm:prSet presAssocID="{45DA5350-BC88-4E06-A24A-7BF5F3EDEB07}" presName="hierChild5" presStyleCnt="0"/>
      <dgm:spPr/>
    </dgm:pt>
    <dgm:pt modelId="{45E4D87E-6D4B-493A-954A-DA781A8B18BE}" type="pres">
      <dgm:prSet presAssocID="{556265D3-D4D9-41BD-856A-3C876B730938}" presName="Name37" presStyleLbl="parChTrans1D4" presStyleIdx="5" presStyleCnt="15"/>
      <dgm:spPr/>
      <dgm:t>
        <a:bodyPr/>
        <a:lstStyle/>
        <a:p>
          <a:endParaRPr lang="zh-TW" altLang="en-US"/>
        </a:p>
      </dgm:t>
    </dgm:pt>
    <dgm:pt modelId="{437D683E-4199-4A44-B4D4-F510E7CB944E}" type="pres">
      <dgm:prSet presAssocID="{42E1A59F-4EB9-48BD-8C28-6999BCD6335B}" presName="hierRoot2" presStyleCnt="0">
        <dgm:presLayoutVars>
          <dgm:hierBranch val="init"/>
        </dgm:presLayoutVars>
      </dgm:prSet>
      <dgm:spPr/>
    </dgm:pt>
    <dgm:pt modelId="{AB3B7805-59D1-491A-AAAC-C04194CD0F4F}" type="pres">
      <dgm:prSet presAssocID="{42E1A59F-4EB9-48BD-8C28-6999BCD6335B}" presName="rootComposite" presStyleCnt="0"/>
      <dgm:spPr/>
    </dgm:pt>
    <dgm:pt modelId="{E94AF9E4-5338-4BF4-8E26-A01F2BCFE787}" type="pres">
      <dgm:prSet presAssocID="{42E1A59F-4EB9-48BD-8C28-6999BCD6335B}" presName="rootText" presStyleLbl="node4" presStyleIdx="5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136111-B233-43C1-8EAB-A7272EEC0A0F}" type="pres">
      <dgm:prSet presAssocID="{42E1A59F-4EB9-48BD-8C28-6999BCD6335B}" presName="rootConnector" presStyleLbl="node4" presStyleIdx="5" presStyleCnt="15"/>
      <dgm:spPr/>
      <dgm:t>
        <a:bodyPr/>
        <a:lstStyle/>
        <a:p>
          <a:endParaRPr lang="zh-TW" altLang="en-US"/>
        </a:p>
      </dgm:t>
    </dgm:pt>
    <dgm:pt modelId="{7B6482F7-0DAA-45D5-B918-90CB1360DD4F}" type="pres">
      <dgm:prSet presAssocID="{42E1A59F-4EB9-48BD-8C28-6999BCD6335B}" presName="hierChild4" presStyleCnt="0"/>
      <dgm:spPr/>
    </dgm:pt>
    <dgm:pt modelId="{7F9251E7-A4CB-4DD1-90DA-F668A28C5905}" type="pres">
      <dgm:prSet presAssocID="{42E1A59F-4EB9-48BD-8C28-6999BCD6335B}" presName="hierChild5" presStyleCnt="0"/>
      <dgm:spPr/>
    </dgm:pt>
    <dgm:pt modelId="{96D96FB7-133D-4529-B6C6-4CD014A54CE1}" type="pres">
      <dgm:prSet presAssocID="{9CD14DE5-FD38-4451-867A-B2B9F1535679}" presName="hierChild5" presStyleCnt="0"/>
      <dgm:spPr/>
    </dgm:pt>
    <dgm:pt modelId="{5FB915E3-3696-47B9-A87B-9A6C5424FB1A}" type="pres">
      <dgm:prSet presAssocID="{2B65215B-5754-459D-A9D1-8891D3F1539C}" presName="Name37" presStyleLbl="parChTrans1D4" presStyleIdx="6" presStyleCnt="15"/>
      <dgm:spPr/>
      <dgm:t>
        <a:bodyPr/>
        <a:lstStyle/>
        <a:p>
          <a:endParaRPr lang="zh-TW" altLang="en-US"/>
        </a:p>
      </dgm:t>
    </dgm:pt>
    <dgm:pt modelId="{B4AA7D83-60EC-4D30-84B2-28B75023C001}" type="pres">
      <dgm:prSet presAssocID="{BD8123C4-F1DC-4E1C-95E6-EFC7975390C0}" presName="hierRoot2" presStyleCnt="0">
        <dgm:presLayoutVars>
          <dgm:hierBranch val="init"/>
        </dgm:presLayoutVars>
      </dgm:prSet>
      <dgm:spPr/>
    </dgm:pt>
    <dgm:pt modelId="{E5AE01E9-FBBD-4369-9094-E535050BEFB6}" type="pres">
      <dgm:prSet presAssocID="{BD8123C4-F1DC-4E1C-95E6-EFC7975390C0}" presName="rootComposite" presStyleCnt="0"/>
      <dgm:spPr/>
    </dgm:pt>
    <dgm:pt modelId="{43906D6A-DE5E-4E55-A574-150204A7AB3F}" type="pres">
      <dgm:prSet presAssocID="{BD8123C4-F1DC-4E1C-95E6-EFC7975390C0}" presName="rootText" presStyleLbl="node4" presStyleIdx="6" presStyleCnt="15" custScaleX="131313" custLinFactNeighborX="-9810" custLinFactNeighborY="-359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C9D8A-F85B-4C39-BDE0-00093465A82B}" type="pres">
      <dgm:prSet presAssocID="{BD8123C4-F1DC-4E1C-95E6-EFC7975390C0}" presName="rootConnector" presStyleLbl="node4" presStyleIdx="6" presStyleCnt="15"/>
      <dgm:spPr/>
      <dgm:t>
        <a:bodyPr/>
        <a:lstStyle/>
        <a:p>
          <a:endParaRPr lang="zh-TW" altLang="en-US"/>
        </a:p>
      </dgm:t>
    </dgm:pt>
    <dgm:pt modelId="{7920B809-05F8-4129-82F2-91FE79EF44DD}" type="pres">
      <dgm:prSet presAssocID="{BD8123C4-F1DC-4E1C-95E6-EFC7975390C0}" presName="hierChild4" presStyleCnt="0"/>
      <dgm:spPr/>
    </dgm:pt>
    <dgm:pt modelId="{1137B5AB-8A0D-4697-9927-31CFD53898E8}" type="pres">
      <dgm:prSet presAssocID="{82030F2D-C833-4E5F-840E-54D12BA0236D}" presName="Name37" presStyleLbl="parChTrans1D4" presStyleIdx="7" presStyleCnt="15"/>
      <dgm:spPr/>
      <dgm:t>
        <a:bodyPr/>
        <a:lstStyle/>
        <a:p>
          <a:endParaRPr lang="zh-TW" altLang="en-US"/>
        </a:p>
      </dgm:t>
    </dgm:pt>
    <dgm:pt modelId="{A0811FF8-7E39-4A5C-81BD-0C767ADB1656}" type="pres">
      <dgm:prSet presAssocID="{877AD395-CD59-4E10-8907-3BFE78CA0085}" presName="hierRoot2" presStyleCnt="0">
        <dgm:presLayoutVars>
          <dgm:hierBranch val="init"/>
        </dgm:presLayoutVars>
      </dgm:prSet>
      <dgm:spPr/>
    </dgm:pt>
    <dgm:pt modelId="{53FF6D8E-0EB8-4321-986A-209B518F1460}" type="pres">
      <dgm:prSet presAssocID="{877AD395-CD59-4E10-8907-3BFE78CA0085}" presName="rootComposite" presStyleCnt="0"/>
      <dgm:spPr/>
    </dgm:pt>
    <dgm:pt modelId="{E72B055D-7645-4C46-9D54-54081FE82568}" type="pres">
      <dgm:prSet presAssocID="{877AD395-CD59-4E10-8907-3BFE78CA0085}" presName="rootText" presStyleLbl="node4" presStyleIdx="7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A0A05F-00D5-4A67-9F49-C77BB4767689}" type="pres">
      <dgm:prSet presAssocID="{877AD395-CD59-4E10-8907-3BFE78CA0085}" presName="rootConnector" presStyleLbl="node4" presStyleIdx="7" presStyleCnt="15"/>
      <dgm:spPr/>
      <dgm:t>
        <a:bodyPr/>
        <a:lstStyle/>
        <a:p>
          <a:endParaRPr lang="zh-TW" altLang="en-US"/>
        </a:p>
      </dgm:t>
    </dgm:pt>
    <dgm:pt modelId="{2F0FA62C-CB52-4F95-932D-221FA2783FE5}" type="pres">
      <dgm:prSet presAssocID="{877AD395-CD59-4E10-8907-3BFE78CA0085}" presName="hierChild4" presStyleCnt="0"/>
      <dgm:spPr/>
    </dgm:pt>
    <dgm:pt modelId="{EAB87E7E-3C5A-47CE-B145-34C1DF7024CE}" type="pres">
      <dgm:prSet presAssocID="{877AD395-CD59-4E10-8907-3BFE78CA0085}" presName="hierChild5" presStyleCnt="0"/>
      <dgm:spPr/>
    </dgm:pt>
    <dgm:pt modelId="{01CAE922-780C-4E65-B747-4619DF61F5D3}" type="pres">
      <dgm:prSet presAssocID="{1121E055-3244-4013-8E77-2ACF4EEEA8FE}" presName="Name37" presStyleLbl="parChTrans1D4" presStyleIdx="8" presStyleCnt="15"/>
      <dgm:spPr/>
      <dgm:t>
        <a:bodyPr/>
        <a:lstStyle/>
        <a:p>
          <a:endParaRPr lang="zh-TW" altLang="en-US"/>
        </a:p>
      </dgm:t>
    </dgm:pt>
    <dgm:pt modelId="{83EE058A-44ED-4D9D-90E1-62AE414EAE84}" type="pres">
      <dgm:prSet presAssocID="{FED5C10D-605F-4E1B-B059-24AABF3A18FF}" presName="hierRoot2" presStyleCnt="0">
        <dgm:presLayoutVars>
          <dgm:hierBranch val="init"/>
        </dgm:presLayoutVars>
      </dgm:prSet>
      <dgm:spPr/>
    </dgm:pt>
    <dgm:pt modelId="{8CE89D6F-1EBC-4B8E-BCE1-63FB1A247D57}" type="pres">
      <dgm:prSet presAssocID="{FED5C10D-605F-4E1B-B059-24AABF3A18FF}" presName="rootComposite" presStyleCnt="0"/>
      <dgm:spPr/>
    </dgm:pt>
    <dgm:pt modelId="{D15C7922-397F-494E-BD2E-7D47F6129590}" type="pres">
      <dgm:prSet presAssocID="{FED5C10D-605F-4E1B-B059-24AABF3A18FF}" presName="rootText" presStyleLbl="node4" presStyleIdx="8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8E522-77C4-41AA-BCC8-BA073A0A7A38}" type="pres">
      <dgm:prSet presAssocID="{FED5C10D-605F-4E1B-B059-24AABF3A18FF}" presName="rootConnector" presStyleLbl="node4" presStyleIdx="8" presStyleCnt="15"/>
      <dgm:spPr/>
      <dgm:t>
        <a:bodyPr/>
        <a:lstStyle/>
        <a:p>
          <a:endParaRPr lang="zh-TW" altLang="en-US"/>
        </a:p>
      </dgm:t>
    </dgm:pt>
    <dgm:pt modelId="{40530B81-BB46-4E36-A3E0-DBB92D326535}" type="pres">
      <dgm:prSet presAssocID="{FED5C10D-605F-4E1B-B059-24AABF3A18FF}" presName="hierChild4" presStyleCnt="0"/>
      <dgm:spPr/>
    </dgm:pt>
    <dgm:pt modelId="{F32C5095-4D1D-4971-B403-FD2649A432F5}" type="pres">
      <dgm:prSet presAssocID="{A3FDEF60-2217-4E01-BACB-C47F1E8498F1}" presName="Name37" presStyleLbl="parChTrans1D4" presStyleIdx="9" presStyleCnt="15"/>
      <dgm:spPr/>
      <dgm:t>
        <a:bodyPr/>
        <a:lstStyle/>
        <a:p>
          <a:endParaRPr lang="zh-TW" altLang="en-US"/>
        </a:p>
      </dgm:t>
    </dgm:pt>
    <dgm:pt modelId="{AEEB9C8B-75CE-4107-A2AC-97CCB593C289}" type="pres">
      <dgm:prSet presAssocID="{5D69DEDA-63CB-41D1-8D0B-FB8F4F34133E}" presName="hierRoot2" presStyleCnt="0">
        <dgm:presLayoutVars>
          <dgm:hierBranch val="init"/>
        </dgm:presLayoutVars>
      </dgm:prSet>
      <dgm:spPr/>
    </dgm:pt>
    <dgm:pt modelId="{0A3009BB-484E-43DA-AE17-1AED0EC15963}" type="pres">
      <dgm:prSet presAssocID="{5D69DEDA-63CB-41D1-8D0B-FB8F4F34133E}" presName="rootComposite" presStyleCnt="0"/>
      <dgm:spPr/>
    </dgm:pt>
    <dgm:pt modelId="{5B7FA195-16D7-4B16-8AD4-87FDC3C0FE50}" type="pres">
      <dgm:prSet presAssocID="{5D69DEDA-63CB-41D1-8D0B-FB8F4F34133E}" presName="rootText" presStyleLbl="node4" presStyleIdx="9" presStyleCnt="15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31C957-3C94-4991-9429-CA5A7763F140}" type="pres">
      <dgm:prSet presAssocID="{5D69DEDA-63CB-41D1-8D0B-FB8F4F34133E}" presName="rootConnector" presStyleLbl="node4" presStyleIdx="9" presStyleCnt="15"/>
      <dgm:spPr/>
      <dgm:t>
        <a:bodyPr/>
        <a:lstStyle/>
        <a:p>
          <a:endParaRPr lang="zh-TW" altLang="en-US"/>
        </a:p>
      </dgm:t>
    </dgm:pt>
    <dgm:pt modelId="{19D8929F-2525-45DA-AB5F-7C88141B8E3D}" type="pres">
      <dgm:prSet presAssocID="{5D69DEDA-63CB-41D1-8D0B-FB8F4F34133E}" presName="hierChild4" presStyleCnt="0"/>
      <dgm:spPr/>
    </dgm:pt>
    <dgm:pt modelId="{71484C8A-B5D3-4376-A92E-60420194B8FF}" type="pres">
      <dgm:prSet presAssocID="{5D69DEDA-63CB-41D1-8D0B-FB8F4F34133E}" presName="hierChild5" presStyleCnt="0"/>
      <dgm:spPr/>
    </dgm:pt>
    <dgm:pt modelId="{6A9F2A8F-0F1A-4D7D-8BED-15C18A8D879F}" type="pres">
      <dgm:prSet presAssocID="{A2D9E160-195D-46D3-B96F-2AD79110C046}" presName="Name37" presStyleLbl="parChTrans1D4" presStyleIdx="10" presStyleCnt="15"/>
      <dgm:spPr/>
      <dgm:t>
        <a:bodyPr/>
        <a:lstStyle/>
        <a:p>
          <a:endParaRPr lang="zh-TW" altLang="en-US"/>
        </a:p>
      </dgm:t>
    </dgm:pt>
    <dgm:pt modelId="{BE6D4342-EEC4-45F5-94CB-03B844D29513}" type="pres">
      <dgm:prSet presAssocID="{38F5E78D-0022-4505-9A9D-E4DF1BC43735}" presName="hierRoot2" presStyleCnt="0">
        <dgm:presLayoutVars>
          <dgm:hierBranch val="init"/>
        </dgm:presLayoutVars>
      </dgm:prSet>
      <dgm:spPr/>
    </dgm:pt>
    <dgm:pt modelId="{F4F26354-9437-4407-B0D6-CB30A4CC9B2A}" type="pres">
      <dgm:prSet presAssocID="{38F5E78D-0022-4505-9A9D-E4DF1BC43735}" presName="rootComposite" presStyleCnt="0"/>
      <dgm:spPr/>
    </dgm:pt>
    <dgm:pt modelId="{E13C8442-BD82-4574-83BA-DE8EEC04B6C1}" type="pres">
      <dgm:prSet presAssocID="{38F5E78D-0022-4505-9A9D-E4DF1BC43735}" presName="rootText" presStyleLbl="node4" presStyleIdx="10" presStyleCnt="15" custScaleX="129900" custLinFactNeighborX="3695" custLinFactNeighborY="-221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212320-826C-4881-88D3-657961E5801F}" type="pres">
      <dgm:prSet presAssocID="{38F5E78D-0022-4505-9A9D-E4DF1BC43735}" presName="rootConnector" presStyleLbl="node4" presStyleIdx="10" presStyleCnt="15"/>
      <dgm:spPr/>
      <dgm:t>
        <a:bodyPr/>
        <a:lstStyle/>
        <a:p>
          <a:endParaRPr lang="zh-TW" altLang="en-US"/>
        </a:p>
      </dgm:t>
    </dgm:pt>
    <dgm:pt modelId="{A7815707-1E8C-4941-B9F0-1D72A1A65ECE}" type="pres">
      <dgm:prSet presAssocID="{38F5E78D-0022-4505-9A9D-E4DF1BC43735}" presName="hierChild4" presStyleCnt="0"/>
      <dgm:spPr/>
    </dgm:pt>
    <dgm:pt modelId="{40CDD395-B2F7-41E7-9388-0AFA6D75F568}" type="pres">
      <dgm:prSet presAssocID="{38F5E78D-0022-4505-9A9D-E4DF1BC43735}" presName="hierChild5" presStyleCnt="0"/>
      <dgm:spPr/>
    </dgm:pt>
    <dgm:pt modelId="{51726D9A-969D-4142-AD29-FBF9453A06F6}" type="pres">
      <dgm:prSet presAssocID="{FED5C10D-605F-4E1B-B059-24AABF3A18FF}" presName="hierChild5" presStyleCnt="0"/>
      <dgm:spPr/>
    </dgm:pt>
    <dgm:pt modelId="{159CE91D-D9FC-4FE2-BAA2-F7661EB541F5}" type="pres">
      <dgm:prSet presAssocID="{BD8123C4-F1DC-4E1C-95E6-EFC7975390C0}" presName="hierChild5" presStyleCnt="0"/>
      <dgm:spPr/>
    </dgm:pt>
    <dgm:pt modelId="{9DD81D47-76A5-4406-BA49-FA808046541B}" type="pres">
      <dgm:prSet presAssocID="{B41B30A4-9B1B-4D61-8A4D-A79FB076A2E0}" presName="Name37" presStyleLbl="parChTrans1D4" presStyleIdx="11" presStyleCnt="15"/>
      <dgm:spPr/>
      <dgm:t>
        <a:bodyPr/>
        <a:lstStyle/>
        <a:p>
          <a:endParaRPr lang="zh-TW" altLang="en-US"/>
        </a:p>
      </dgm:t>
    </dgm:pt>
    <dgm:pt modelId="{D7BD8155-2181-4B8F-904E-2D7D31689E9F}" type="pres">
      <dgm:prSet presAssocID="{03D99FE9-70C1-40DB-91F3-C478D0AA99EA}" presName="hierRoot2" presStyleCnt="0">
        <dgm:presLayoutVars>
          <dgm:hierBranch val="init"/>
        </dgm:presLayoutVars>
      </dgm:prSet>
      <dgm:spPr/>
    </dgm:pt>
    <dgm:pt modelId="{E8F7F65B-E74F-40C2-84C8-281AECC6D64F}" type="pres">
      <dgm:prSet presAssocID="{03D99FE9-70C1-40DB-91F3-C478D0AA99EA}" presName="rootComposite" presStyleCnt="0"/>
      <dgm:spPr/>
    </dgm:pt>
    <dgm:pt modelId="{F3BEEEC2-39B3-4789-B2A4-F08031C30849}" type="pres">
      <dgm:prSet presAssocID="{03D99FE9-70C1-40DB-91F3-C478D0AA99EA}" presName="rootText" presStyleLbl="node4" presStyleIdx="11" presStyleCnt="15" custScaleX="128511" custLinFactNeighborX="8824" custLinFactNeighborY="-342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325317-CEF3-4A4B-A4DB-B7729AF5743A}" type="pres">
      <dgm:prSet presAssocID="{03D99FE9-70C1-40DB-91F3-C478D0AA99EA}" presName="rootConnector" presStyleLbl="node4" presStyleIdx="11" presStyleCnt="15"/>
      <dgm:spPr/>
      <dgm:t>
        <a:bodyPr/>
        <a:lstStyle/>
        <a:p>
          <a:endParaRPr lang="zh-TW" altLang="en-US"/>
        </a:p>
      </dgm:t>
    </dgm:pt>
    <dgm:pt modelId="{F135E3C3-589C-48BD-B5C2-0B387D37865D}" type="pres">
      <dgm:prSet presAssocID="{03D99FE9-70C1-40DB-91F3-C478D0AA99EA}" presName="hierChild4" presStyleCnt="0"/>
      <dgm:spPr/>
    </dgm:pt>
    <dgm:pt modelId="{9815590B-2CB8-49F7-9BE7-E7E45AA5F6C3}" type="pres">
      <dgm:prSet presAssocID="{A019C88D-190D-41BC-964E-ECA4B5EDDD26}" presName="Name37" presStyleLbl="parChTrans1D4" presStyleIdx="12" presStyleCnt="15"/>
      <dgm:spPr/>
      <dgm:t>
        <a:bodyPr/>
        <a:lstStyle/>
        <a:p>
          <a:endParaRPr lang="zh-TW" altLang="en-US"/>
        </a:p>
      </dgm:t>
    </dgm:pt>
    <dgm:pt modelId="{189AEE57-2F60-4BC4-ACFB-4112E1D8B4AF}" type="pres">
      <dgm:prSet presAssocID="{9EDBDF24-6F7F-4C33-8227-07F9D523E48E}" presName="hierRoot2" presStyleCnt="0">
        <dgm:presLayoutVars>
          <dgm:hierBranch val="init"/>
        </dgm:presLayoutVars>
      </dgm:prSet>
      <dgm:spPr/>
    </dgm:pt>
    <dgm:pt modelId="{AFC51C65-CECF-41E4-AEB3-72CE8E4F3527}" type="pres">
      <dgm:prSet presAssocID="{9EDBDF24-6F7F-4C33-8227-07F9D523E48E}" presName="rootComposite" presStyleCnt="0"/>
      <dgm:spPr/>
    </dgm:pt>
    <dgm:pt modelId="{671A00FF-3BCA-489B-843C-1BD0E5A9F6C9}" type="pres">
      <dgm:prSet presAssocID="{9EDBDF24-6F7F-4C33-8227-07F9D523E48E}" presName="rootText" presStyleLbl="node4" presStyleIdx="12" presStyleCnt="15" custScaleX="115602" custLinFactNeighborX="28532" custLinFactNeighborY="-96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8D52B-0398-4DB6-87FC-5CD5AAD38718}" type="pres">
      <dgm:prSet presAssocID="{9EDBDF24-6F7F-4C33-8227-07F9D523E48E}" presName="rootConnector" presStyleLbl="node4" presStyleIdx="12" presStyleCnt="15"/>
      <dgm:spPr/>
      <dgm:t>
        <a:bodyPr/>
        <a:lstStyle/>
        <a:p>
          <a:endParaRPr lang="zh-TW" altLang="en-US"/>
        </a:p>
      </dgm:t>
    </dgm:pt>
    <dgm:pt modelId="{71F9D8D3-E450-4756-90D7-802278EA95F8}" type="pres">
      <dgm:prSet presAssocID="{9EDBDF24-6F7F-4C33-8227-07F9D523E48E}" presName="hierChild4" presStyleCnt="0"/>
      <dgm:spPr/>
    </dgm:pt>
    <dgm:pt modelId="{A1808DAC-E536-421F-B118-6BA647252FC0}" type="pres">
      <dgm:prSet presAssocID="{9EDBDF24-6F7F-4C33-8227-07F9D523E48E}" presName="hierChild5" presStyleCnt="0"/>
      <dgm:spPr/>
    </dgm:pt>
    <dgm:pt modelId="{DB36E7DE-CE7F-4145-892A-C23ECCD05F23}" type="pres">
      <dgm:prSet presAssocID="{03D99FE9-70C1-40DB-91F3-C478D0AA99EA}" presName="hierChild5" presStyleCnt="0"/>
      <dgm:spPr/>
    </dgm:pt>
    <dgm:pt modelId="{AC5EB3DF-DEB6-442F-92EB-8DBF37DC0723}" type="pres">
      <dgm:prSet presAssocID="{C7866D33-5DB8-4210-BB6E-D865A055153D}" presName="Name37" presStyleLbl="parChTrans1D4" presStyleIdx="13" presStyleCnt="15"/>
      <dgm:spPr/>
      <dgm:t>
        <a:bodyPr/>
        <a:lstStyle/>
        <a:p>
          <a:endParaRPr lang="zh-TW" altLang="en-US"/>
        </a:p>
      </dgm:t>
    </dgm:pt>
    <dgm:pt modelId="{C27D0B0E-0F39-4EF6-A706-BF505890FC5F}" type="pres">
      <dgm:prSet presAssocID="{0763D5C0-6222-431D-8A00-82D979129E93}" presName="hierRoot2" presStyleCnt="0">
        <dgm:presLayoutVars>
          <dgm:hierBranch val="init"/>
        </dgm:presLayoutVars>
      </dgm:prSet>
      <dgm:spPr/>
    </dgm:pt>
    <dgm:pt modelId="{C9C15FDC-CD5C-4BD3-AF1B-816F6EB746B3}" type="pres">
      <dgm:prSet presAssocID="{0763D5C0-6222-431D-8A00-82D979129E93}" presName="rootComposite" presStyleCnt="0"/>
      <dgm:spPr/>
    </dgm:pt>
    <dgm:pt modelId="{B11B4A4B-8C61-4ABC-A74A-99FE356C688C}" type="pres">
      <dgm:prSet presAssocID="{0763D5C0-6222-431D-8A00-82D979129E93}" presName="rootText" presStyleLbl="node4" presStyleIdx="13" presStyleCnt="15" custLinFactNeighborX="2871" custLinFactNeighborY="-333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8E40B0F-4729-4A1F-AB10-D7B187EAF89B}" type="pres">
      <dgm:prSet presAssocID="{0763D5C0-6222-431D-8A00-82D979129E93}" presName="rootConnector" presStyleLbl="node4" presStyleIdx="13" presStyleCnt="15"/>
      <dgm:spPr/>
      <dgm:t>
        <a:bodyPr/>
        <a:lstStyle/>
        <a:p>
          <a:endParaRPr lang="zh-TW" altLang="en-US"/>
        </a:p>
      </dgm:t>
    </dgm:pt>
    <dgm:pt modelId="{EFCF9B76-4EB2-45DB-9333-5B3C19C1383C}" type="pres">
      <dgm:prSet presAssocID="{0763D5C0-6222-431D-8A00-82D979129E93}" presName="hierChild4" presStyleCnt="0"/>
      <dgm:spPr/>
    </dgm:pt>
    <dgm:pt modelId="{D6F3B8C4-3D54-4664-A76D-E18672F6292E}" type="pres">
      <dgm:prSet presAssocID="{0763D5C0-6222-431D-8A00-82D979129E93}" presName="hierChild5" presStyleCnt="0"/>
      <dgm:spPr/>
    </dgm:pt>
    <dgm:pt modelId="{D97AF7D1-30CB-4883-997C-19827B2F4198}" type="pres">
      <dgm:prSet presAssocID="{D74313AD-92CC-4BE2-91F0-513F23A3C2E7}" presName="Name37" presStyleLbl="parChTrans1D4" presStyleIdx="14" presStyleCnt="15"/>
      <dgm:spPr/>
      <dgm:t>
        <a:bodyPr/>
        <a:lstStyle/>
        <a:p>
          <a:endParaRPr lang="zh-TW" altLang="en-US"/>
        </a:p>
      </dgm:t>
    </dgm:pt>
    <dgm:pt modelId="{2710BFBE-98ED-4EBE-981B-313BC5F5C41B}" type="pres">
      <dgm:prSet presAssocID="{E4998164-11D2-4071-83B2-EC666B69FEB8}" presName="hierRoot2" presStyleCnt="0">
        <dgm:presLayoutVars>
          <dgm:hierBranch val="init"/>
        </dgm:presLayoutVars>
      </dgm:prSet>
      <dgm:spPr/>
    </dgm:pt>
    <dgm:pt modelId="{59E8F4F0-D01A-4569-897D-9C6B643C4899}" type="pres">
      <dgm:prSet presAssocID="{E4998164-11D2-4071-83B2-EC666B69FEB8}" presName="rootComposite" presStyleCnt="0"/>
      <dgm:spPr/>
    </dgm:pt>
    <dgm:pt modelId="{E1AE0A2F-F994-43F1-ADB4-DA1462875172}" type="pres">
      <dgm:prSet presAssocID="{E4998164-11D2-4071-83B2-EC666B69FEB8}" presName="rootText" presStyleLbl="node4" presStyleIdx="14" presStyleCnt="15" custLinFactNeighborX="752" custLinFactNeighborY="-3501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658287-2C41-4CFD-9D0D-567140E9900B}" type="pres">
      <dgm:prSet presAssocID="{E4998164-11D2-4071-83B2-EC666B69FEB8}" presName="rootConnector" presStyleLbl="node4" presStyleIdx="14" presStyleCnt="15"/>
      <dgm:spPr/>
      <dgm:t>
        <a:bodyPr/>
        <a:lstStyle/>
        <a:p>
          <a:endParaRPr lang="zh-TW" altLang="en-US"/>
        </a:p>
      </dgm:t>
    </dgm:pt>
    <dgm:pt modelId="{CA217528-4181-40BE-BF63-31E63A1A62CD}" type="pres">
      <dgm:prSet presAssocID="{E4998164-11D2-4071-83B2-EC666B69FEB8}" presName="hierChild4" presStyleCnt="0"/>
      <dgm:spPr/>
    </dgm:pt>
    <dgm:pt modelId="{3E243F18-7BFF-473A-AEEC-30AD6F6A6D03}" type="pres">
      <dgm:prSet presAssocID="{E4998164-11D2-4071-83B2-EC666B69FEB8}" presName="hierChild5" presStyleCnt="0"/>
      <dgm:spPr/>
    </dgm:pt>
    <dgm:pt modelId="{55EDFE75-E028-4E8D-B17D-4F03FA9F6A80}" type="pres">
      <dgm:prSet presAssocID="{E6AF3656-1DC5-44DB-BBE3-B2659F201AB1}" presName="hierChild5" presStyleCnt="0"/>
      <dgm:spPr/>
    </dgm:pt>
    <dgm:pt modelId="{81169DF5-A6BB-4EC9-8279-CBC2D103EB4B}" type="pres">
      <dgm:prSet presAssocID="{49986E98-32BD-4217-A62E-F698C363BEA8}" presName="hierChild5" presStyleCnt="0"/>
      <dgm:spPr/>
    </dgm:pt>
    <dgm:pt modelId="{D2CE1D73-3659-42AB-8440-79F1F2D0C313}" type="pres">
      <dgm:prSet presAssocID="{F2B30B90-07FB-4F0F-BB42-6C8C64DDB41D}" presName="hierChild3" presStyleCnt="0"/>
      <dgm:spPr/>
    </dgm:pt>
  </dgm:ptLst>
  <dgm:cxnLst>
    <dgm:cxn modelId="{0351BD7F-C16C-401C-97D0-E9E0BA5E0A55}" type="presOf" srcId="{BD8123C4-F1DC-4E1C-95E6-EFC7975390C0}" destId="{43906D6A-DE5E-4E55-A574-150204A7AB3F}" srcOrd="0" destOrd="0" presId="urn:microsoft.com/office/officeart/2005/8/layout/orgChart1"/>
    <dgm:cxn modelId="{5A3FAA82-5A30-4D4D-905F-CC3EF1985867}" type="presOf" srcId="{FED5C10D-605F-4E1B-B059-24AABF3A18FF}" destId="{D15C7922-397F-494E-BD2E-7D47F6129590}" srcOrd="0" destOrd="0" presId="urn:microsoft.com/office/officeart/2005/8/layout/orgChart1"/>
    <dgm:cxn modelId="{C8664018-D282-4F82-999E-C384E6276A5D}" type="presOf" srcId="{38F5E78D-0022-4505-9A9D-E4DF1BC43735}" destId="{3C212320-826C-4881-88D3-657961E5801F}" srcOrd="1" destOrd="0" presId="urn:microsoft.com/office/officeart/2005/8/layout/orgChart1"/>
    <dgm:cxn modelId="{D98EB3F5-4253-4996-90F2-C9D55D0DB3EA}" type="presOf" srcId="{45DA5350-BC88-4E06-A24A-7BF5F3EDEB07}" destId="{CE13494C-B7ED-400D-9D1F-9E8BA33FC4C9}" srcOrd="1" destOrd="0" presId="urn:microsoft.com/office/officeart/2005/8/layout/orgChart1"/>
    <dgm:cxn modelId="{B01A27E1-2042-4C7F-B2F3-7292454C04F4}" type="presOf" srcId="{FAB9462C-15D2-4DFF-8536-14204E631946}" destId="{243CE762-5544-401D-9607-0BD5A3A3FBA4}" srcOrd="1" destOrd="0" presId="urn:microsoft.com/office/officeart/2005/8/layout/orgChart1"/>
    <dgm:cxn modelId="{69054B7A-4636-4E0D-AB22-5B3A2CBFC78D}" type="presOf" srcId="{03D99FE9-70C1-40DB-91F3-C478D0AA99EA}" destId="{F3BEEEC2-39B3-4789-B2A4-F08031C30849}" srcOrd="0" destOrd="0" presId="urn:microsoft.com/office/officeart/2005/8/layout/orgChart1"/>
    <dgm:cxn modelId="{0872C6FB-3D1D-44D6-B678-03512F697057}" type="presOf" srcId="{23A549E0-728A-4DE0-AC39-3249B95F5CF7}" destId="{AE9E3503-C80E-4774-BF8F-22FC06195320}" srcOrd="0" destOrd="0" presId="urn:microsoft.com/office/officeart/2005/8/layout/orgChart1"/>
    <dgm:cxn modelId="{C073A77D-D28B-484B-9D8B-91ABB0391C52}" type="presOf" srcId="{9CD14DE5-FD38-4451-867A-B2B9F1535679}" destId="{846AC703-72D1-4513-9353-E986B970A5F4}" srcOrd="0" destOrd="0" presId="urn:microsoft.com/office/officeart/2005/8/layout/orgChart1"/>
    <dgm:cxn modelId="{CAC92FF1-E01B-43F8-A159-DA329E5FC7FA}" type="presOf" srcId="{FAB9462C-15D2-4DFF-8536-14204E631946}" destId="{D36DB374-F0CD-4A8C-969B-4205F5199021}" srcOrd="0" destOrd="0" presId="urn:microsoft.com/office/officeart/2005/8/layout/orgChart1"/>
    <dgm:cxn modelId="{E2C8C2F3-2BEA-44AA-A2EB-732371B48098}" type="presOf" srcId="{197B8239-5507-4749-919E-D82E3F970044}" destId="{6AE46D5C-1AEF-450F-8721-8602E634E641}" srcOrd="1" destOrd="0" presId="urn:microsoft.com/office/officeart/2005/8/layout/orgChart1"/>
    <dgm:cxn modelId="{F40D0C8F-CE2D-4570-804A-D3BF383FF082}" type="presOf" srcId="{D0DB0AE7-71F1-43EB-8E2A-BB2E7E88D509}" destId="{E9B69EE3-B619-4AA2-8EE2-030ECC8C4875}" srcOrd="0" destOrd="0" presId="urn:microsoft.com/office/officeart/2005/8/layout/orgChart1"/>
    <dgm:cxn modelId="{DB022CF0-A58A-4EFC-9D54-9CAB99450B58}" type="presOf" srcId="{0763D5C0-6222-431D-8A00-82D979129E93}" destId="{E8E40B0F-4729-4A1F-AB10-D7B187EAF89B}" srcOrd="1" destOrd="0" presId="urn:microsoft.com/office/officeart/2005/8/layout/orgChart1"/>
    <dgm:cxn modelId="{CCFAC850-5CED-4F4D-A799-546247D5A479}" srcId="{E6AF3656-1DC5-44DB-BBE3-B2659F201AB1}" destId="{0763D5C0-6222-431D-8A00-82D979129E93}" srcOrd="4" destOrd="0" parTransId="{C7866D33-5DB8-4210-BB6E-D865A055153D}" sibTransId="{80A027E9-41B4-4616-85CB-17567CF95B1D}"/>
    <dgm:cxn modelId="{5AF882AA-B83E-4CA5-B1B6-4D31AACEC39D}" type="presOf" srcId="{A019C88D-190D-41BC-964E-ECA4B5EDDD26}" destId="{9815590B-2CB8-49F7-9BE7-E7E45AA5F6C3}" srcOrd="0" destOrd="0" presId="urn:microsoft.com/office/officeart/2005/8/layout/orgChart1"/>
    <dgm:cxn modelId="{9A7B9CA9-721F-4BB4-8D76-ACBF96E0AB99}" type="presOf" srcId="{38F5E78D-0022-4505-9A9D-E4DF1BC43735}" destId="{E13C8442-BD82-4574-83BA-DE8EEC04B6C1}" srcOrd="0" destOrd="0" presId="urn:microsoft.com/office/officeart/2005/8/layout/orgChart1"/>
    <dgm:cxn modelId="{EB12D84C-D5BD-4DF6-A608-309F8D8848AC}" srcId="{FED5C10D-605F-4E1B-B059-24AABF3A18FF}" destId="{5D69DEDA-63CB-41D1-8D0B-FB8F4F34133E}" srcOrd="0" destOrd="0" parTransId="{A3FDEF60-2217-4E01-BACB-C47F1E8498F1}" sibTransId="{38F183CE-FCFD-4AE0-A9A7-8A787FB34C1E}"/>
    <dgm:cxn modelId="{5B1EA927-1048-405D-8381-865CFE89AD05}" type="presOf" srcId="{03D99FE9-70C1-40DB-91F3-C478D0AA99EA}" destId="{66325317-CEF3-4A4B-A4DB-B7729AF5743A}" srcOrd="1" destOrd="0" presId="urn:microsoft.com/office/officeart/2005/8/layout/orgChart1"/>
    <dgm:cxn modelId="{C06D0327-BB2A-4F11-8BD4-F3356BA59844}" type="presOf" srcId="{BA781C7F-0F18-4A56-B0F8-67CC6DED9F37}" destId="{37C77A08-1820-4B33-8196-05580F9FEE67}" srcOrd="0" destOrd="0" presId="urn:microsoft.com/office/officeart/2005/8/layout/orgChart1"/>
    <dgm:cxn modelId="{AE8E1029-95B5-4F64-A13F-AAD47DD1612E}" type="presOf" srcId="{056774A9-1C36-4EA2-9BDA-3FDFB589B0CA}" destId="{5A13A77E-3E0D-43ED-8EE9-38E6613904CA}" srcOrd="0" destOrd="0" presId="urn:microsoft.com/office/officeart/2005/8/layout/orgChart1"/>
    <dgm:cxn modelId="{089B8005-AA99-4E22-AFBD-30226B3ABE0E}" srcId="{E6AF3656-1DC5-44DB-BBE3-B2659F201AB1}" destId="{BD8123C4-F1DC-4E1C-95E6-EFC7975390C0}" srcOrd="2" destOrd="0" parTransId="{2B65215B-5754-459D-A9D1-8891D3F1539C}" sibTransId="{62189D46-3E7F-4041-B454-1AB0E3641375}"/>
    <dgm:cxn modelId="{E96B99C3-2317-4B78-9F01-6576E8AC0602}" type="presOf" srcId="{C7866D33-5DB8-4210-BB6E-D865A055153D}" destId="{AC5EB3DF-DEB6-442F-92EB-8DBF37DC0723}" srcOrd="0" destOrd="0" presId="urn:microsoft.com/office/officeart/2005/8/layout/orgChart1"/>
    <dgm:cxn modelId="{4417965D-1FB6-4296-B197-5BDC7CA69918}" type="presOf" srcId="{5D69DEDA-63CB-41D1-8D0B-FB8F4F34133E}" destId="{5B7FA195-16D7-4B16-8AD4-87FDC3C0FE50}" srcOrd="0" destOrd="0" presId="urn:microsoft.com/office/officeart/2005/8/layout/orgChart1"/>
    <dgm:cxn modelId="{CE9CE84C-5949-4733-A72D-9F18DB7F16C6}" type="presOf" srcId="{F2B30B90-07FB-4F0F-BB42-6C8C64DDB41D}" destId="{AD9326CD-39F2-47A2-8C3D-583BB110527A}" srcOrd="1" destOrd="0" presId="urn:microsoft.com/office/officeart/2005/8/layout/orgChart1"/>
    <dgm:cxn modelId="{51FBBC1A-3301-4409-A2DF-068E12A3CAD2}" type="presOf" srcId="{877AD395-CD59-4E10-8907-3BFE78CA0085}" destId="{E5A0A05F-00D5-4A67-9F49-C77BB4767689}" srcOrd="1" destOrd="0" presId="urn:microsoft.com/office/officeart/2005/8/layout/orgChart1"/>
    <dgm:cxn modelId="{4BF68AC1-29A5-4879-B10D-B6780B01DF53}" type="presOf" srcId="{2B65215B-5754-459D-A9D1-8891D3F1539C}" destId="{5FB915E3-3696-47B9-A87B-9A6C5424FB1A}" srcOrd="0" destOrd="0" presId="urn:microsoft.com/office/officeart/2005/8/layout/orgChart1"/>
    <dgm:cxn modelId="{6701ADC1-B382-4B48-A2F6-D5C2E4765810}" srcId="{E6AF3656-1DC5-44DB-BBE3-B2659F201AB1}" destId="{E4998164-11D2-4071-83B2-EC666B69FEB8}" srcOrd="5" destOrd="0" parTransId="{D74313AD-92CC-4BE2-91F0-513F23A3C2E7}" sibTransId="{DCFE9532-6E59-4377-91C5-57E3DFA9DEAE}"/>
    <dgm:cxn modelId="{B2E74DC7-3150-4BDE-B759-29BCBDC2A6DE}" type="presOf" srcId="{9CFCCEB5-1757-47AB-9BF0-BB80A778FE5E}" destId="{C947A9FE-FFBE-4833-94DD-DC888A7437AF}" srcOrd="0" destOrd="0" presId="urn:microsoft.com/office/officeart/2005/8/layout/orgChart1"/>
    <dgm:cxn modelId="{E86E12E5-DF5C-4A49-8424-61EE85FC4BF7}" srcId="{E6AF3656-1DC5-44DB-BBE3-B2659F201AB1}" destId="{03D99FE9-70C1-40DB-91F3-C478D0AA99EA}" srcOrd="3" destOrd="0" parTransId="{B41B30A4-9B1B-4D61-8A4D-A79FB076A2E0}" sibTransId="{2C7C1A01-F56D-4437-AB26-C84B70B617A5}"/>
    <dgm:cxn modelId="{719ACA15-0E2D-4FFE-A133-456E9EFEB72D}" type="presOf" srcId="{FED5C10D-605F-4E1B-B059-24AABF3A18FF}" destId="{84A8E522-77C4-41AA-BCC8-BA073A0A7A38}" srcOrd="1" destOrd="0" presId="urn:microsoft.com/office/officeart/2005/8/layout/orgChart1"/>
    <dgm:cxn modelId="{8F629F04-E999-4ACA-9BB3-E6EA3040E32F}" srcId="{49986E98-32BD-4217-A62E-F698C363BEA8}" destId="{E6AF3656-1DC5-44DB-BBE3-B2659F201AB1}" srcOrd="1" destOrd="0" parTransId="{056774A9-1C36-4EA2-9BDA-3FDFB589B0CA}" sibTransId="{D7EC86EF-258A-485A-BC25-A57D1E77E2CC}"/>
    <dgm:cxn modelId="{6BB0C695-011C-448A-A955-AA138E2AA66A}" type="presOf" srcId="{EBEF87EC-5BB3-4A94-97F4-6D36F0312564}" destId="{64FF98AC-F3AD-4BA1-A09C-52AC9B18E7DB}" srcOrd="0" destOrd="0" presId="urn:microsoft.com/office/officeart/2005/8/layout/orgChart1"/>
    <dgm:cxn modelId="{BEA256FF-6388-4A02-A446-52794C4D3B92}" type="presOf" srcId="{BD8123C4-F1DC-4E1C-95E6-EFC7975390C0}" destId="{C8DC9D8A-F85B-4C39-BDE0-00093465A82B}" srcOrd="1" destOrd="0" presId="urn:microsoft.com/office/officeart/2005/8/layout/orgChart1"/>
    <dgm:cxn modelId="{593EE621-E929-42FF-A3D7-04B63EA8000D}" type="presOf" srcId="{42E1A59F-4EB9-48BD-8C28-6999BCD6335B}" destId="{E94AF9E4-5338-4BF4-8E26-A01F2BCFE787}" srcOrd="0" destOrd="0" presId="urn:microsoft.com/office/officeart/2005/8/layout/orgChart1"/>
    <dgm:cxn modelId="{3652C18C-75F0-4DCF-8B5F-9AFE963B0DF6}" type="presOf" srcId="{9EDBDF24-6F7F-4C33-8227-07F9D523E48E}" destId="{671A00FF-3BCA-489B-843C-1BD0E5A9F6C9}" srcOrd="0" destOrd="0" presId="urn:microsoft.com/office/officeart/2005/8/layout/orgChart1"/>
    <dgm:cxn modelId="{E6487516-6869-4411-89C7-F213F2DBF9D8}" srcId="{BD8123C4-F1DC-4E1C-95E6-EFC7975390C0}" destId="{877AD395-CD59-4E10-8907-3BFE78CA0085}" srcOrd="0" destOrd="0" parTransId="{82030F2D-C833-4E5F-840E-54D12BA0236D}" sibTransId="{1417A032-9B35-4391-9E7D-1D6B25160306}"/>
    <dgm:cxn modelId="{2970B2D4-AC55-423B-A498-9F43F9397B8F}" type="presOf" srcId="{9EDBDF24-6F7F-4C33-8227-07F9D523E48E}" destId="{D868D52B-0398-4DB6-87FC-5CD5AAD38718}" srcOrd="1" destOrd="0" presId="urn:microsoft.com/office/officeart/2005/8/layout/orgChart1"/>
    <dgm:cxn modelId="{56A59F95-1E77-45BA-A084-E54C5E7F4EE2}" srcId="{BA781C7F-0F18-4A56-B0F8-67CC6DED9F37}" destId="{F2B30B90-07FB-4F0F-BB42-6C8C64DDB41D}" srcOrd="0" destOrd="0" parTransId="{1492194E-B2DC-491D-B018-8FE3E9D94B4D}" sibTransId="{BF21812A-533E-4A9D-9D87-B825873D87F0}"/>
    <dgm:cxn modelId="{DBCDC959-97C0-4E50-A6BC-9BA67523D9AB}" srcId="{BD8123C4-F1DC-4E1C-95E6-EFC7975390C0}" destId="{FED5C10D-605F-4E1B-B059-24AABF3A18FF}" srcOrd="1" destOrd="0" parTransId="{1121E055-3244-4013-8E77-2ACF4EEEA8FE}" sibTransId="{3B0FC053-1AA1-4857-BDB7-46E7B20A1806}"/>
    <dgm:cxn modelId="{C025BAF2-C63E-4AC9-B0AF-0552A3DCE6D6}" type="presOf" srcId="{197B8239-5507-4749-919E-D82E3F970044}" destId="{E9C72B55-BAA3-4DFF-83E8-73802D07EA78}" srcOrd="0" destOrd="0" presId="urn:microsoft.com/office/officeart/2005/8/layout/orgChart1"/>
    <dgm:cxn modelId="{A9F8329F-B27A-440B-9C28-CA21EDF2E2D6}" type="presOf" srcId="{45DA5350-BC88-4E06-A24A-7BF5F3EDEB07}" destId="{549F8104-EEE0-4427-9629-176D4813F675}" srcOrd="0" destOrd="0" presId="urn:microsoft.com/office/officeart/2005/8/layout/orgChart1"/>
    <dgm:cxn modelId="{F0FB76C6-FE4A-4D2E-9408-28A85BA85694}" type="presOf" srcId="{1121E055-3244-4013-8E77-2ACF4EEEA8FE}" destId="{01CAE922-780C-4E65-B747-4619DF61F5D3}" srcOrd="0" destOrd="0" presId="urn:microsoft.com/office/officeart/2005/8/layout/orgChart1"/>
    <dgm:cxn modelId="{EC677B0D-83A6-4CEE-9F39-BF44F17C94BD}" type="presOf" srcId="{82030F2D-C833-4E5F-840E-54D12BA0236D}" destId="{1137B5AB-8A0D-4697-9927-31CFD53898E8}" srcOrd="0" destOrd="0" presId="urn:microsoft.com/office/officeart/2005/8/layout/orgChart1"/>
    <dgm:cxn modelId="{7EEA6004-DCE1-4A08-9585-983032040795}" srcId="{FAB9462C-15D2-4DFF-8536-14204E631946}" destId="{197B8239-5507-4749-919E-D82E3F970044}" srcOrd="0" destOrd="0" parTransId="{A08D4750-FC15-4D7E-8F21-58C73489A382}" sibTransId="{F266022D-A8CB-4D50-8876-6BC068EBC6A2}"/>
    <dgm:cxn modelId="{5B910D3D-DF21-43E9-B2AB-7792F1D005B7}" type="presOf" srcId="{A08D4750-FC15-4D7E-8F21-58C73489A382}" destId="{312BA14B-5B61-4195-81F8-7F6C7849A419}" srcOrd="0" destOrd="0" presId="urn:microsoft.com/office/officeart/2005/8/layout/orgChart1"/>
    <dgm:cxn modelId="{91B3EBF8-A27C-4F56-8A4C-0DE7E43CCE71}" type="presOf" srcId="{A3FDEF60-2217-4E01-BACB-C47F1E8498F1}" destId="{F32C5095-4D1D-4971-B403-FD2649A432F5}" srcOrd="0" destOrd="0" presId="urn:microsoft.com/office/officeart/2005/8/layout/orgChart1"/>
    <dgm:cxn modelId="{2AAFB5CD-4846-4700-A84F-A4A2605673C5}" type="presOf" srcId="{0763D5C0-6222-431D-8A00-82D979129E93}" destId="{B11B4A4B-8C61-4ABC-A74A-99FE356C688C}" srcOrd="0" destOrd="0" presId="urn:microsoft.com/office/officeart/2005/8/layout/orgChart1"/>
    <dgm:cxn modelId="{9071F0E1-CE4A-4E21-9102-9E08A2E984A0}" type="presOf" srcId="{6A3EC1FE-A78A-46BA-9939-3B11D252B520}" destId="{CBE02F98-0A09-42DA-A786-E56CAE1A5C31}" srcOrd="0" destOrd="0" presId="urn:microsoft.com/office/officeart/2005/8/layout/orgChart1"/>
    <dgm:cxn modelId="{8A05C8AF-E0A9-4838-9CD2-17C3C8F302AA}" srcId="{9CD14DE5-FD38-4451-867A-B2B9F1535679}" destId="{45DA5350-BC88-4E06-A24A-7BF5F3EDEB07}" srcOrd="0" destOrd="0" parTransId="{23A549E0-728A-4DE0-AC39-3249B95F5CF7}" sibTransId="{42E8EE5C-50AE-416D-ACED-AC3C8AE9521C}"/>
    <dgm:cxn modelId="{A22E63AF-1DC5-4E00-A547-30CB591A720E}" srcId="{FAB9462C-15D2-4DFF-8536-14204E631946}" destId="{9CFCCEB5-1757-47AB-9BF0-BB80A778FE5E}" srcOrd="1" destOrd="0" parTransId="{D0DB0AE7-71F1-43EB-8E2A-BB2E7E88D509}" sibTransId="{3A427299-0792-4DC5-8A65-88CA06C1C498}"/>
    <dgm:cxn modelId="{253A4D51-433F-4C7E-A0C9-A7A082390ED7}" type="presOf" srcId="{5D69DEDA-63CB-41D1-8D0B-FB8F4F34133E}" destId="{AB31C957-3C94-4991-9429-CA5A7763F140}" srcOrd="1" destOrd="0" presId="urn:microsoft.com/office/officeart/2005/8/layout/orgChart1"/>
    <dgm:cxn modelId="{2F028613-1B2B-43FA-8E89-90FA3AC56D5B}" srcId="{F2B30B90-07FB-4F0F-BB42-6C8C64DDB41D}" destId="{49986E98-32BD-4217-A62E-F698C363BEA8}" srcOrd="0" destOrd="0" parTransId="{EBEF87EC-5BB3-4A94-97F4-6D36F0312564}" sibTransId="{A4186C72-E623-4575-BD5C-FEA15EA481CC}"/>
    <dgm:cxn modelId="{17CDB749-AB55-477C-BB62-52C908EC8BB1}" type="presOf" srcId="{49E4E200-3A97-4421-A848-8906427B99D1}" destId="{2F5612C3-F6EB-4C89-B5BD-B0861060205B}" srcOrd="0" destOrd="0" presId="urn:microsoft.com/office/officeart/2005/8/layout/orgChart1"/>
    <dgm:cxn modelId="{FF362E44-702F-4F56-AD04-9C0B3C283929}" type="presOf" srcId="{F2B30B90-07FB-4F0F-BB42-6C8C64DDB41D}" destId="{570B2F66-7C7A-463F-8AF0-CF1A08AD8DC6}" srcOrd="0" destOrd="0" presId="urn:microsoft.com/office/officeart/2005/8/layout/orgChart1"/>
    <dgm:cxn modelId="{3EF86F83-9FE9-48B0-BE2D-48AC175D41C9}" srcId="{E6AF3656-1DC5-44DB-BBE3-B2659F201AB1}" destId="{9CD14DE5-FD38-4451-867A-B2B9F1535679}" srcOrd="1" destOrd="0" parTransId="{49E4E200-3A97-4421-A848-8906427B99D1}" sibTransId="{1AC575E5-9D27-4639-B7E8-1812E48BCB2F}"/>
    <dgm:cxn modelId="{6651379F-A3CD-4AA6-9544-E8494C4E6D92}" type="presOf" srcId="{9CFCCEB5-1757-47AB-9BF0-BB80A778FE5E}" destId="{449640D0-89AB-4892-8AA6-4E61FB384A30}" srcOrd="1" destOrd="0" presId="urn:microsoft.com/office/officeart/2005/8/layout/orgChart1"/>
    <dgm:cxn modelId="{90E9D836-9CDF-437E-8AE0-69C54C6A39DB}" type="presOf" srcId="{E4998164-11D2-4071-83B2-EC666B69FEB8}" destId="{25658287-2C41-4CFD-9D0D-567140E9900B}" srcOrd="1" destOrd="0" presId="urn:microsoft.com/office/officeart/2005/8/layout/orgChart1"/>
    <dgm:cxn modelId="{81AB20B5-A1ED-458D-A9C3-6E20F7D460B9}" srcId="{49986E98-32BD-4217-A62E-F698C363BEA8}" destId="{5F0576E3-99A7-4E2A-B9A2-3C1F015CD7FE}" srcOrd="0" destOrd="0" parTransId="{A68DA378-F0B5-46CD-8C01-43E27DBAE4BA}" sibTransId="{E6F0CB23-6955-436E-BBAA-DBD5AE20EBAA}"/>
    <dgm:cxn modelId="{D5B5A1D5-1403-455C-B738-43F5D6612667}" type="presOf" srcId="{A2D9E160-195D-46D3-B96F-2AD79110C046}" destId="{6A9F2A8F-0F1A-4D7D-8BED-15C18A8D879F}" srcOrd="0" destOrd="0" presId="urn:microsoft.com/office/officeart/2005/8/layout/orgChart1"/>
    <dgm:cxn modelId="{00665E2C-F053-4520-B583-AE19A56C1B55}" type="presOf" srcId="{5F0576E3-99A7-4E2A-B9A2-3C1F015CD7FE}" destId="{4E1DB7DF-B08B-4136-93FC-3686802A6C9C}" srcOrd="0" destOrd="0" presId="urn:microsoft.com/office/officeart/2005/8/layout/orgChart1"/>
    <dgm:cxn modelId="{B51E2A94-0885-4127-8102-573470EFB2CD}" srcId="{FED5C10D-605F-4E1B-B059-24AABF3A18FF}" destId="{38F5E78D-0022-4505-9A9D-E4DF1BC43735}" srcOrd="1" destOrd="0" parTransId="{A2D9E160-195D-46D3-B96F-2AD79110C046}" sibTransId="{2C2D85E0-2D52-4C09-9F07-6487384E9709}"/>
    <dgm:cxn modelId="{A504C057-AFED-4047-BE6E-7E9BD1E1A823}" type="presOf" srcId="{49986E98-32BD-4217-A62E-F698C363BEA8}" destId="{487AE70B-4771-42E5-8FD9-171B24D8EDE1}" srcOrd="1" destOrd="0" presId="urn:microsoft.com/office/officeart/2005/8/layout/orgChart1"/>
    <dgm:cxn modelId="{CADF1AA4-555D-4325-A4E8-E03C4BD37ECA}" type="presOf" srcId="{9CD14DE5-FD38-4451-867A-B2B9F1535679}" destId="{7468A076-0680-4AE2-B92C-088EAB0389E5}" srcOrd="1" destOrd="0" presId="urn:microsoft.com/office/officeart/2005/8/layout/orgChart1"/>
    <dgm:cxn modelId="{3E6077D6-1208-4A54-9B22-74B07BF29A03}" type="presOf" srcId="{E6AF3656-1DC5-44DB-BBE3-B2659F201AB1}" destId="{0E81AC1D-F871-4067-BF1C-A2B657A255D8}" srcOrd="0" destOrd="0" presId="urn:microsoft.com/office/officeart/2005/8/layout/orgChart1"/>
    <dgm:cxn modelId="{364535F1-36D2-40E0-A8C2-F7672C77A04D}" srcId="{E6AF3656-1DC5-44DB-BBE3-B2659F201AB1}" destId="{FAB9462C-15D2-4DFF-8536-14204E631946}" srcOrd="0" destOrd="0" parTransId="{6A3EC1FE-A78A-46BA-9939-3B11D252B520}" sibTransId="{598420BD-B8BC-4116-B69F-9D0823B88D01}"/>
    <dgm:cxn modelId="{C501F90D-72F7-4E9C-8EF3-07DCC2C3E592}" type="presOf" srcId="{877AD395-CD59-4E10-8907-3BFE78CA0085}" destId="{E72B055D-7645-4C46-9D54-54081FE82568}" srcOrd="0" destOrd="0" presId="urn:microsoft.com/office/officeart/2005/8/layout/orgChart1"/>
    <dgm:cxn modelId="{F6FC55B0-900D-41B0-9D93-5B2533EBE5EB}" type="presOf" srcId="{5F0576E3-99A7-4E2A-B9A2-3C1F015CD7FE}" destId="{92B88925-2DE0-4A8D-9969-9D440E906757}" srcOrd="1" destOrd="0" presId="urn:microsoft.com/office/officeart/2005/8/layout/orgChart1"/>
    <dgm:cxn modelId="{584B64F2-336D-4CF3-8257-2E736D84A9BD}" type="presOf" srcId="{A68DA378-F0B5-46CD-8C01-43E27DBAE4BA}" destId="{D811F090-990C-45FC-A0E0-73084D52E243}" srcOrd="0" destOrd="0" presId="urn:microsoft.com/office/officeart/2005/8/layout/orgChart1"/>
    <dgm:cxn modelId="{88B87907-3BE2-4477-91DB-673D88580D4A}" srcId="{03D99FE9-70C1-40DB-91F3-C478D0AA99EA}" destId="{9EDBDF24-6F7F-4C33-8227-07F9D523E48E}" srcOrd="0" destOrd="0" parTransId="{A019C88D-190D-41BC-964E-ECA4B5EDDD26}" sibTransId="{D5039501-9CF2-45BE-BBDD-5051FA75F58F}"/>
    <dgm:cxn modelId="{A0BB7EAC-72BE-4120-8696-AA7EBBDD5974}" type="presOf" srcId="{42E1A59F-4EB9-48BD-8C28-6999BCD6335B}" destId="{6F136111-B233-43C1-8EAB-A7272EEC0A0F}" srcOrd="1" destOrd="0" presId="urn:microsoft.com/office/officeart/2005/8/layout/orgChart1"/>
    <dgm:cxn modelId="{4CE8AF18-EE5E-41EC-BCF5-7A820469F1E1}" type="presOf" srcId="{49986E98-32BD-4217-A62E-F698C363BEA8}" destId="{5D35BF7B-5724-49B7-95F8-86A10F6EC4E2}" srcOrd="0" destOrd="0" presId="urn:microsoft.com/office/officeart/2005/8/layout/orgChart1"/>
    <dgm:cxn modelId="{01FB893F-4AC3-4EEF-BCDF-340FB34F0F50}" type="presOf" srcId="{E6AF3656-1DC5-44DB-BBE3-B2659F201AB1}" destId="{3A9430FD-6342-4510-88E1-3C01372B01D7}" srcOrd="1" destOrd="0" presId="urn:microsoft.com/office/officeart/2005/8/layout/orgChart1"/>
    <dgm:cxn modelId="{BE020B9E-1EE3-48F3-8D06-D6AE2833247E}" type="presOf" srcId="{E4998164-11D2-4071-83B2-EC666B69FEB8}" destId="{E1AE0A2F-F994-43F1-ADB4-DA1462875172}" srcOrd="0" destOrd="0" presId="urn:microsoft.com/office/officeart/2005/8/layout/orgChart1"/>
    <dgm:cxn modelId="{51515FB5-FA98-430E-B9DA-52FEB5036317}" type="presOf" srcId="{556265D3-D4D9-41BD-856A-3C876B730938}" destId="{45E4D87E-6D4B-493A-954A-DA781A8B18BE}" srcOrd="0" destOrd="0" presId="urn:microsoft.com/office/officeart/2005/8/layout/orgChart1"/>
    <dgm:cxn modelId="{3948817E-B2EA-47F2-A5AD-577ACE546468}" type="presOf" srcId="{D74313AD-92CC-4BE2-91F0-513F23A3C2E7}" destId="{D97AF7D1-30CB-4883-997C-19827B2F4198}" srcOrd="0" destOrd="0" presId="urn:microsoft.com/office/officeart/2005/8/layout/orgChart1"/>
    <dgm:cxn modelId="{94517B35-5C40-41F4-9F65-40E87F2B81B0}" srcId="{9CD14DE5-FD38-4451-867A-B2B9F1535679}" destId="{42E1A59F-4EB9-48BD-8C28-6999BCD6335B}" srcOrd="1" destOrd="0" parTransId="{556265D3-D4D9-41BD-856A-3C876B730938}" sibTransId="{10939553-6340-4983-982A-F9A1C331371D}"/>
    <dgm:cxn modelId="{DC9EFB7D-D487-43DE-A89A-12FC08435FB0}" type="presOf" srcId="{B41B30A4-9B1B-4D61-8A4D-A79FB076A2E0}" destId="{9DD81D47-76A5-4406-BA49-FA808046541B}" srcOrd="0" destOrd="0" presId="urn:microsoft.com/office/officeart/2005/8/layout/orgChart1"/>
    <dgm:cxn modelId="{42AF7160-C4AF-4AC5-8397-FA6365C6E34E}" type="presParOf" srcId="{37C77A08-1820-4B33-8196-05580F9FEE67}" destId="{1D7C0CB5-3444-4E7A-93D9-F25D2A6ACCE6}" srcOrd="0" destOrd="0" presId="urn:microsoft.com/office/officeart/2005/8/layout/orgChart1"/>
    <dgm:cxn modelId="{C35E3A1C-6A9F-4286-BA75-490CFC8C2D10}" type="presParOf" srcId="{1D7C0CB5-3444-4E7A-93D9-F25D2A6ACCE6}" destId="{F8CAEF73-2421-4387-AC0F-53A0B0653F00}" srcOrd="0" destOrd="0" presId="urn:microsoft.com/office/officeart/2005/8/layout/orgChart1"/>
    <dgm:cxn modelId="{7EE4976D-2B7F-4377-9F43-ABE1F29EC8F0}" type="presParOf" srcId="{F8CAEF73-2421-4387-AC0F-53A0B0653F00}" destId="{570B2F66-7C7A-463F-8AF0-CF1A08AD8DC6}" srcOrd="0" destOrd="0" presId="urn:microsoft.com/office/officeart/2005/8/layout/orgChart1"/>
    <dgm:cxn modelId="{C61A0F30-D5E1-4BFA-9F73-C7DF5E202FC9}" type="presParOf" srcId="{F8CAEF73-2421-4387-AC0F-53A0B0653F00}" destId="{AD9326CD-39F2-47A2-8C3D-583BB110527A}" srcOrd="1" destOrd="0" presId="urn:microsoft.com/office/officeart/2005/8/layout/orgChart1"/>
    <dgm:cxn modelId="{EC07E703-0BD1-4C65-97A4-657E66711A5A}" type="presParOf" srcId="{1D7C0CB5-3444-4E7A-93D9-F25D2A6ACCE6}" destId="{B31302AF-1FBB-4337-B42A-8916FF304E40}" srcOrd="1" destOrd="0" presId="urn:microsoft.com/office/officeart/2005/8/layout/orgChart1"/>
    <dgm:cxn modelId="{BE475703-C9B1-4F55-93EC-F903D1CF9D67}" type="presParOf" srcId="{B31302AF-1FBB-4337-B42A-8916FF304E40}" destId="{64FF98AC-F3AD-4BA1-A09C-52AC9B18E7DB}" srcOrd="0" destOrd="0" presId="urn:microsoft.com/office/officeart/2005/8/layout/orgChart1"/>
    <dgm:cxn modelId="{CC225F9F-230D-4A68-8E65-375E005AAB5B}" type="presParOf" srcId="{B31302AF-1FBB-4337-B42A-8916FF304E40}" destId="{25A92EB9-0493-497E-8CC9-292631476AFB}" srcOrd="1" destOrd="0" presId="urn:microsoft.com/office/officeart/2005/8/layout/orgChart1"/>
    <dgm:cxn modelId="{F6ACB3C7-5B6A-4542-A9CF-DE9A1300F991}" type="presParOf" srcId="{25A92EB9-0493-497E-8CC9-292631476AFB}" destId="{BC9ECB92-BDD9-4A9C-8478-9DA61D3DA787}" srcOrd="0" destOrd="0" presId="urn:microsoft.com/office/officeart/2005/8/layout/orgChart1"/>
    <dgm:cxn modelId="{967E3C1B-8D66-477F-9DB8-C6A9C0183C62}" type="presParOf" srcId="{BC9ECB92-BDD9-4A9C-8478-9DA61D3DA787}" destId="{5D35BF7B-5724-49B7-95F8-86A10F6EC4E2}" srcOrd="0" destOrd="0" presId="urn:microsoft.com/office/officeart/2005/8/layout/orgChart1"/>
    <dgm:cxn modelId="{7EF3F560-A47D-4B0F-A80F-443DB0A165CD}" type="presParOf" srcId="{BC9ECB92-BDD9-4A9C-8478-9DA61D3DA787}" destId="{487AE70B-4771-42E5-8FD9-171B24D8EDE1}" srcOrd="1" destOrd="0" presId="urn:microsoft.com/office/officeart/2005/8/layout/orgChart1"/>
    <dgm:cxn modelId="{FC58C2C6-3756-4713-BB9A-8CABAACC3C1A}" type="presParOf" srcId="{25A92EB9-0493-497E-8CC9-292631476AFB}" destId="{0AF3F6E8-F025-44CB-98AC-B3AD9F020BB4}" srcOrd="1" destOrd="0" presId="urn:microsoft.com/office/officeart/2005/8/layout/orgChart1"/>
    <dgm:cxn modelId="{F59950B5-5C85-470B-9AAA-9FAF5EC615EE}" type="presParOf" srcId="{0AF3F6E8-F025-44CB-98AC-B3AD9F020BB4}" destId="{D811F090-990C-45FC-A0E0-73084D52E243}" srcOrd="0" destOrd="0" presId="urn:microsoft.com/office/officeart/2005/8/layout/orgChart1"/>
    <dgm:cxn modelId="{AA074988-6269-4D00-9D64-947905FF77C1}" type="presParOf" srcId="{0AF3F6E8-F025-44CB-98AC-B3AD9F020BB4}" destId="{9A26DC5C-6E7C-403C-8885-E002F5B6F799}" srcOrd="1" destOrd="0" presId="urn:microsoft.com/office/officeart/2005/8/layout/orgChart1"/>
    <dgm:cxn modelId="{1B4DA444-F1AC-4C7F-9EC2-0F46FABA7196}" type="presParOf" srcId="{9A26DC5C-6E7C-403C-8885-E002F5B6F799}" destId="{42FE0F6B-B2DF-40ED-BA55-429DE9874854}" srcOrd="0" destOrd="0" presId="urn:microsoft.com/office/officeart/2005/8/layout/orgChart1"/>
    <dgm:cxn modelId="{872A9748-886B-433C-9BA8-D8F81999A015}" type="presParOf" srcId="{42FE0F6B-B2DF-40ED-BA55-429DE9874854}" destId="{4E1DB7DF-B08B-4136-93FC-3686802A6C9C}" srcOrd="0" destOrd="0" presId="urn:microsoft.com/office/officeart/2005/8/layout/orgChart1"/>
    <dgm:cxn modelId="{7504F8C2-5199-4979-B37C-449CE4D3F757}" type="presParOf" srcId="{42FE0F6B-B2DF-40ED-BA55-429DE9874854}" destId="{92B88925-2DE0-4A8D-9969-9D440E906757}" srcOrd="1" destOrd="0" presId="urn:microsoft.com/office/officeart/2005/8/layout/orgChart1"/>
    <dgm:cxn modelId="{A8A1073E-D50F-4AD1-AB69-471843546572}" type="presParOf" srcId="{9A26DC5C-6E7C-403C-8885-E002F5B6F799}" destId="{734502E3-3645-4B7A-8869-4A83A7F4A3BE}" srcOrd="1" destOrd="0" presId="urn:microsoft.com/office/officeart/2005/8/layout/orgChart1"/>
    <dgm:cxn modelId="{AB1C1EC1-8DF4-4D49-A058-A0D11533E10D}" type="presParOf" srcId="{9A26DC5C-6E7C-403C-8885-E002F5B6F799}" destId="{21B0205E-F576-4BC7-95CB-97CCD02B59B4}" srcOrd="2" destOrd="0" presId="urn:microsoft.com/office/officeart/2005/8/layout/orgChart1"/>
    <dgm:cxn modelId="{DA87B0E1-4DAA-4BD8-ACDA-9EFCAC70C169}" type="presParOf" srcId="{0AF3F6E8-F025-44CB-98AC-B3AD9F020BB4}" destId="{5A13A77E-3E0D-43ED-8EE9-38E6613904CA}" srcOrd="2" destOrd="0" presId="urn:microsoft.com/office/officeart/2005/8/layout/orgChart1"/>
    <dgm:cxn modelId="{26A3613C-6472-4A32-9EFA-1C6857815EB6}" type="presParOf" srcId="{0AF3F6E8-F025-44CB-98AC-B3AD9F020BB4}" destId="{8D803D6D-9CF8-427C-996B-8E0B5856EA10}" srcOrd="3" destOrd="0" presId="urn:microsoft.com/office/officeart/2005/8/layout/orgChart1"/>
    <dgm:cxn modelId="{AE961073-B11F-4D19-9048-0CD117F551B3}" type="presParOf" srcId="{8D803D6D-9CF8-427C-996B-8E0B5856EA10}" destId="{20C31846-26BC-4ECB-85FF-BEEC5C860A46}" srcOrd="0" destOrd="0" presId="urn:microsoft.com/office/officeart/2005/8/layout/orgChart1"/>
    <dgm:cxn modelId="{B4AA612A-2D2A-4365-BE5E-FF4D893DE5B6}" type="presParOf" srcId="{20C31846-26BC-4ECB-85FF-BEEC5C860A46}" destId="{0E81AC1D-F871-4067-BF1C-A2B657A255D8}" srcOrd="0" destOrd="0" presId="urn:microsoft.com/office/officeart/2005/8/layout/orgChart1"/>
    <dgm:cxn modelId="{18B917FD-76F6-45EC-8D1B-7C6B14361BA6}" type="presParOf" srcId="{20C31846-26BC-4ECB-85FF-BEEC5C860A46}" destId="{3A9430FD-6342-4510-88E1-3C01372B01D7}" srcOrd="1" destOrd="0" presId="urn:microsoft.com/office/officeart/2005/8/layout/orgChart1"/>
    <dgm:cxn modelId="{2D454E0F-AA34-4FC1-9AC7-19DA849B889D}" type="presParOf" srcId="{8D803D6D-9CF8-427C-996B-8E0B5856EA10}" destId="{EE8CB5DA-5F06-4489-8F18-5BA672DD3A6F}" srcOrd="1" destOrd="0" presId="urn:microsoft.com/office/officeart/2005/8/layout/orgChart1"/>
    <dgm:cxn modelId="{3292188E-BB9C-4DE1-AE14-76A7BCF7E475}" type="presParOf" srcId="{EE8CB5DA-5F06-4489-8F18-5BA672DD3A6F}" destId="{CBE02F98-0A09-42DA-A786-E56CAE1A5C31}" srcOrd="0" destOrd="0" presId="urn:microsoft.com/office/officeart/2005/8/layout/orgChart1"/>
    <dgm:cxn modelId="{9F15F90F-C889-405C-A674-827997B61028}" type="presParOf" srcId="{EE8CB5DA-5F06-4489-8F18-5BA672DD3A6F}" destId="{3B57E13E-1DC9-4D0D-A6A8-AEDC505DF304}" srcOrd="1" destOrd="0" presId="urn:microsoft.com/office/officeart/2005/8/layout/orgChart1"/>
    <dgm:cxn modelId="{3A82E0B0-07FF-41C6-9265-2378B64359F5}" type="presParOf" srcId="{3B57E13E-1DC9-4D0D-A6A8-AEDC505DF304}" destId="{18A9C9E2-FDE1-40A1-AE0A-0555D5388BDF}" srcOrd="0" destOrd="0" presId="urn:microsoft.com/office/officeart/2005/8/layout/orgChart1"/>
    <dgm:cxn modelId="{783D6CE6-7007-4B23-BD80-B05CA4A442AD}" type="presParOf" srcId="{18A9C9E2-FDE1-40A1-AE0A-0555D5388BDF}" destId="{D36DB374-F0CD-4A8C-969B-4205F5199021}" srcOrd="0" destOrd="0" presId="urn:microsoft.com/office/officeart/2005/8/layout/orgChart1"/>
    <dgm:cxn modelId="{07BA210E-A812-4301-BA03-A50B042B9A28}" type="presParOf" srcId="{18A9C9E2-FDE1-40A1-AE0A-0555D5388BDF}" destId="{243CE762-5544-401D-9607-0BD5A3A3FBA4}" srcOrd="1" destOrd="0" presId="urn:microsoft.com/office/officeart/2005/8/layout/orgChart1"/>
    <dgm:cxn modelId="{F32C8BDF-5BC4-45CF-BCBF-1776B6D96908}" type="presParOf" srcId="{3B57E13E-1DC9-4D0D-A6A8-AEDC505DF304}" destId="{F87966E5-04A0-4E65-AF52-6A6615048C62}" srcOrd="1" destOrd="0" presId="urn:microsoft.com/office/officeart/2005/8/layout/orgChart1"/>
    <dgm:cxn modelId="{9760E47F-8171-4931-BF18-16DC4C9A3684}" type="presParOf" srcId="{F87966E5-04A0-4E65-AF52-6A6615048C62}" destId="{312BA14B-5B61-4195-81F8-7F6C7849A419}" srcOrd="0" destOrd="0" presId="urn:microsoft.com/office/officeart/2005/8/layout/orgChart1"/>
    <dgm:cxn modelId="{F0352F1C-9D96-4F34-AE59-755B1BFA0308}" type="presParOf" srcId="{F87966E5-04A0-4E65-AF52-6A6615048C62}" destId="{D254EE6F-56AA-463A-8718-9ADFD5D96271}" srcOrd="1" destOrd="0" presId="urn:microsoft.com/office/officeart/2005/8/layout/orgChart1"/>
    <dgm:cxn modelId="{D963DE69-7EB0-4412-A980-E918E5864D59}" type="presParOf" srcId="{D254EE6F-56AA-463A-8718-9ADFD5D96271}" destId="{D9C5E61E-85BB-4906-948B-6954D4FC6AAC}" srcOrd="0" destOrd="0" presId="urn:microsoft.com/office/officeart/2005/8/layout/orgChart1"/>
    <dgm:cxn modelId="{57FFBA5F-0DAE-4D2F-B881-7F0BEE23DA1C}" type="presParOf" srcId="{D9C5E61E-85BB-4906-948B-6954D4FC6AAC}" destId="{E9C72B55-BAA3-4DFF-83E8-73802D07EA78}" srcOrd="0" destOrd="0" presId="urn:microsoft.com/office/officeart/2005/8/layout/orgChart1"/>
    <dgm:cxn modelId="{4864DE31-2A7F-4714-A15A-E396F69E87F1}" type="presParOf" srcId="{D9C5E61E-85BB-4906-948B-6954D4FC6AAC}" destId="{6AE46D5C-1AEF-450F-8721-8602E634E641}" srcOrd="1" destOrd="0" presId="urn:microsoft.com/office/officeart/2005/8/layout/orgChart1"/>
    <dgm:cxn modelId="{6564269A-2C88-4FB0-941B-72F8B5BC29C4}" type="presParOf" srcId="{D254EE6F-56AA-463A-8718-9ADFD5D96271}" destId="{DAAB0CEE-375F-4CA3-99E8-C93F1EE08001}" srcOrd="1" destOrd="0" presId="urn:microsoft.com/office/officeart/2005/8/layout/orgChart1"/>
    <dgm:cxn modelId="{32FA5FD4-9188-4C23-8F4B-68A2758E1215}" type="presParOf" srcId="{D254EE6F-56AA-463A-8718-9ADFD5D96271}" destId="{E52E61D1-6051-4D6E-9A81-C8E615DF59E6}" srcOrd="2" destOrd="0" presId="urn:microsoft.com/office/officeart/2005/8/layout/orgChart1"/>
    <dgm:cxn modelId="{99F1DA68-E2B4-46F2-A63E-BB7D7622BFDB}" type="presParOf" srcId="{F87966E5-04A0-4E65-AF52-6A6615048C62}" destId="{E9B69EE3-B619-4AA2-8EE2-030ECC8C4875}" srcOrd="2" destOrd="0" presId="urn:microsoft.com/office/officeart/2005/8/layout/orgChart1"/>
    <dgm:cxn modelId="{BB3ECD1E-587E-4014-AC3F-AD0526B52F80}" type="presParOf" srcId="{F87966E5-04A0-4E65-AF52-6A6615048C62}" destId="{907FFE0A-9BF6-4DFE-BE35-75B3C6903F78}" srcOrd="3" destOrd="0" presId="urn:microsoft.com/office/officeart/2005/8/layout/orgChart1"/>
    <dgm:cxn modelId="{6A353335-6679-4BFE-AB46-9DBF661185B8}" type="presParOf" srcId="{907FFE0A-9BF6-4DFE-BE35-75B3C6903F78}" destId="{C5A75A09-12CF-4A74-A58E-445271FD8CEF}" srcOrd="0" destOrd="0" presId="urn:microsoft.com/office/officeart/2005/8/layout/orgChart1"/>
    <dgm:cxn modelId="{B9B7B12E-CAAD-486A-8A08-652B9DD2BEAB}" type="presParOf" srcId="{C5A75A09-12CF-4A74-A58E-445271FD8CEF}" destId="{C947A9FE-FFBE-4833-94DD-DC888A7437AF}" srcOrd="0" destOrd="0" presId="urn:microsoft.com/office/officeart/2005/8/layout/orgChart1"/>
    <dgm:cxn modelId="{8B753D0A-7674-47A1-9B4B-96C2970DF353}" type="presParOf" srcId="{C5A75A09-12CF-4A74-A58E-445271FD8CEF}" destId="{449640D0-89AB-4892-8AA6-4E61FB384A30}" srcOrd="1" destOrd="0" presId="urn:microsoft.com/office/officeart/2005/8/layout/orgChart1"/>
    <dgm:cxn modelId="{325883BD-4034-439B-9C88-B4D13035F1BA}" type="presParOf" srcId="{907FFE0A-9BF6-4DFE-BE35-75B3C6903F78}" destId="{D6887F46-8360-4B60-B2B4-CC9DAA2915A3}" srcOrd="1" destOrd="0" presId="urn:microsoft.com/office/officeart/2005/8/layout/orgChart1"/>
    <dgm:cxn modelId="{CE4619A4-E243-4518-9208-A8D2F882A633}" type="presParOf" srcId="{907FFE0A-9BF6-4DFE-BE35-75B3C6903F78}" destId="{9B522A61-3CC2-43D5-9052-5E78245965B3}" srcOrd="2" destOrd="0" presId="urn:microsoft.com/office/officeart/2005/8/layout/orgChart1"/>
    <dgm:cxn modelId="{C7DAD64C-B85F-40F3-B63F-96C2D2B2FD1A}" type="presParOf" srcId="{3B57E13E-1DC9-4D0D-A6A8-AEDC505DF304}" destId="{4AC2D6D1-91B0-4077-86E5-326549C547A8}" srcOrd="2" destOrd="0" presId="urn:microsoft.com/office/officeart/2005/8/layout/orgChart1"/>
    <dgm:cxn modelId="{ADDE2160-AC7E-414A-9E77-E59BAAC9EDCD}" type="presParOf" srcId="{EE8CB5DA-5F06-4489-8F18-5BA672DD3A6F}" destId="{2F5612C3-F6EB-4C89-B5BD-B0861060205B}" srcOrd="2" destOrd="0" presId="urn:microsoft.com/office/officeart/2005/8/layout/orgChart1"/>
    <dgm:cxn modelId="{C1C8324D-81D9-4290-83F3-CF4D05C24F46}" type="presParOf" srcId="{EE8CB5DA-5F06-4489-8F18-5BA672DD3A6F}" destId="{31ED625B-912C-4DF6-99C7-F4AEA5A96814}" srcOrd="3" destOrd="0" presId="urn:microsoft.com/office/officeart/2005/8/layout/orgChart1"/>
    <dgm:cxn modelId="{1ABC70E7-C445-46A5-A7A2-37D8F2E78B3F}" type="presParOf" srcId="{31ED625B-912C-4DF6-99C7-F4AEA5A96814}" destId="{4AD1445B-C64B-4909-8ABA-0C0566944A17}" srcOrd="0" destOrd="0" presId="urn:microsoft.com/office/officeart/2005/8/layout/orgChart1"/>
    <dgm:cxn modelId="{C8C9EFBF-093A-44BE-A4C4-D41B17CA5745}" type="presParOf" srcId="{4AD1445B-C64B-4909-8ABA-0C0566944A17}" destId="{846AC703-72D1-4513-9353-E986B970A5F4}" srcOrd="0" destOrd="0" presId="urn:microsoft.com/office/officeart/2005/8/layout/orgChart1"/>
    <dgm:cxn modelId="{5A51AE63-72F3-4F94-AB63-E99F48C0C550}" type="presParOf" srcId="{4AD1445B-C64B-4909-8ABA-0C0566944A17}" destId="{7468A076-0680-4AE2-B92C-088EAB0389E5}" srcOrd="1" destOrd="0" presId="urn:microsoft.com/office/officeart/2005/8/layout/orgChart1"/>
    <dgm:cxn modelId="{9082FC57-FABB-40EA-BF31-3F861F82F46C}" type="presParOf" srcId="{31ED625B-912C-4DF6-99C7-F4AEA5A96814}" destId="{23E584B0-97E5-4E83-B288-D9EB77FADF7E}" srcOrd="1" destOrd="0" presId="urn:microsoft.com/office/officeart/2005/8/layout/orgChart1"/>
    <dgm:cxn modelId="{DA3E9898-18F6-48E9-8466-9BEA30CAE528}" type="presParOf" srcId="{23E584B0-97E5-4E83-B288-D9EB77FADF7E}" destId="{AE9E3503-C80E-4774-BF8F-22FC06195320}" srcOrd="0" destOrd="0" presId="urn:microsoft.com/office/officeart/2005/8/layout/orgChart1"/>
    <dgm:cxn modelId="{3FD9531A-FD24-4FD9-AB17-9B46B795D38C}" type="presParOf" srcId="{23E584B0-97E5-4E83-B288-D9EB77FADF7E}" destId="{56616CF6-9B3F-46A8-B327-13685AEFC3F0}" srcOrd="1" destOrd="0" presId="urn:microsoft.com/office/officeart/2005/8/layout/orgChart1"/>
    <dgm:cxn modelId="{D657D4D7-51B3-451A-BD9B-02019856A2D6}" type="presParOf" srcId="{56616CF6-9B3F-46A8-B327-13685AEFC3F0}" destId="{4C304950-AA7E-46CD-9467-39D10F71ED93}" srcOrd="0" destOrd="0" presId="urn:microsoft.com/office/officeart/2005/8/layout/orgChart1"/>
    <dgm:cxn modelId="{69E303B0-B71D-495A-8A17-5A18A2FB3FAF}" type="presParOf" srcId="{4C304950-AA7E-46CD-9467-39D10F71ED93}" destId="{549F8104-EEE0-4427-9629-176D4813F675}" srcOrd="0" destOrd="0" presId="urn:microsoft.com/office/officeart/2005/8/layout/orgChart1"/>
    <dgm:cxn modelId="{210A7EC4-A4D6-4687-A24B-02682CF64120}" type="presParOf" srcId="{4C304950-AA7E-46CD-9467-39D10F71ED93}" destId="{CE13494C-B7ED-400D-9D1F-9E8BA33FC4C9}" srcOrd="1" destOrd="0" presId="urn:microsoft.com/office/officeart/2005/8/layout/orgChart1"/>
    <dgm:cxn modelId="{A69E63F1-7283-4B53-A938-1A2DD7891E2A}" type="presParOf" srcId="{56616CF6-9B3F-46A8-B327-13685AEFC3F0}" destId="{0F20BEFE-0B25-408D-ABC1-79509759725F}" srcOrd="1" destOrd="0" presId="urn:microsoft.com/office/officeart/2005/8/layout/orgChart1"/>
    <dgm:cxn modelId="{84555DA2-51C0-4622-80F8-FE0C9DCE8C46}" type="presParOf" srcId="{56616CF6-9B3F-46A8-B327-13685AEFC3F0}" destId="{A71E4D84-A7A9-41F6-91D0-B1A552D210B9}" srcOrd="2" destOrd="0" presId="urn:microsoft.com/office/officeart/2005/8/layout/orgChart1"/>
    <dgm:cxn modelId="{3697B770-7C86-465E-B656-A36006B02C9F}" type="presParOf" srcId="{23E584B0-97E5-4E83-B288-D9EB77FADF7E}" destId="{45E4D87E-6D4B-493A-954A-DA781A8B18BE}" srcOrd="2" destOrd="0" presId="urn:microsoft.com/office/officeart/2005/8/layout/orgChart1"/>
    <dgm:cxn modelId="{F21A80E9-0E5A-45C1-B35F-B8F76B7F1CB6}" type="presParOf" srcId="{23E584B0-97E5-4E83-B288-D9EB77FADF7E}" destId="{437D683E-4199-4A44-B4D4-F510E7CB944E}" srcOrd="3" destOrd="0" presId="urn:microsoft.com/office/officeart/2005/8/layout/orgChart1"/>
    <dgm:cxn modelId="{9827C43F-F383-42C3-829E-71289BE322D9}" type="presParOf" srcId="{437D683E-4199-4A44-B4D4-F510E7CB944E}" destId="{AB3B7805-59D1-491A-AAAC-C04194CD0F4F}" srcOrd="0" destOrd="0" presId="urn:microsoft.com/office/officeart/2005/8/layout/orgChart1"/>
    <dgm:cxn modelId="{BF3ED949-C70F-4F70-AF78-0CCF43370E30}" type="presParOf" srcId="{AB3B7805-59D1-491A-AAAC-C04194CD0F4F}" destId="{E94AF9E4-5338-4BF4-8E26-A01F2BCFE787}" srcOrd="0" destOrd="0" presId="urn:microsoft.com/office/officeart/2005/8/layout/orgChart1"/>
    <dgm:cxn modelId="{D1493C6B-FC22-4361-877A-70607C83DB5C}" type="presParOf" srcId="{AB3B7805-59D1-491A-AAAC-C04194CD0F4F}" destId="{6F136111-B233-43C1-8EAB-A7272EEC0A0F}" srcOrd="1" destOrd="0" presId="urn:microsoft.com/office/officeart/2005/8/layout/orgChart1"/>
    <dgm:cxn modelId="{36D265C6-9124-4038-8551-BB4738B0D896}" type="presParOf" srcId="{437D683E-4199-4A44-B4D4-F510E7CB944E}" destId="{7B6482F7-0DAA-45D5-B918-90CB1360DD4F}" srcOrd="1" destOrd="0" presId="urn:microsoft.com/office/officeart/2005/8/layout/orgChart1"/>
    <dgm:cxn modelId="{E281A420-328E-4012-9FFF-28EB6637826D}" type="presParOf" srcId="{437D683E-4199-4A44-B4D4-F510E7CB944E}" destId="{7F9251E7-A4CB-4DD1-90DA-F668A28C5905}" srcOrd="2" destOrd="0" presId="urn:microsoft.com/office/officeart/2005/8/layout/orgChart1"/>
    <dgm:cxn modelId="{BDF9152C-94CE-47F4-A6DC-9E7E34ACCAF2}" type="presParOf" srcId="{31ED625B-912C-4DF6-99C7-F4AEA5A96814}" destId="{96D96FB7-133D-4529-B6C6-4CD014A54CE1}" srcOrd="2" destOrd="0" presId="urn:microsoft.com/office/officeart/2005/8/layout/orgChart1"/>
    <dgm:cxn modelId="{D671700C-E315-4D13-9EEF-CBB008336418}" type="presParOf" srcId="{EE8CB5DA-5F06-4489-8F18-5BA672DD3A6F}" destId="{5FB915E3-3696-47B9-A87B-9A6C5424FB1A}" srcOrd="4" destOrd="0" presId="urn:microsoft.com/office/officeart/2005/8/layout/orgChart1"/>
    <dgm:cxn modelId="{A127EA9F-6A5E-443C-8780-340473B686E3}" type="presParOf" srcId="{EE8CB5DA-5F06-4489-8F18-5BA672DD3A6F}" destId="{B4AA7D83-60EC-4D30-84B2-28B75023C001}" srcOrd="5" destOrd="0" presId="urn:microsoft.com/office/officeart/2005/8/layout/orgChart1"/>
    <dgm:cxn modelId="{63287694-E4F2-4AA5-BFAF-B2B27E4E9500}" type="presParOf" srcId="{B4AA7D83-60EC-4D30-84B2-28B75023C001}" destId="{E5AE01E9-FBBD-4369-9094-E535050BEFB6}" srcOrd="0" destOrd="0" presId="urn:microsoft.com/office/officeart/2005/8/layout/orgChart1"/>
    <dgm:cxn modelId="{D3C541D5-AD88-44D2-857A-82AB168358CB}" type="presParOf" srcId="{E5AE01E9-FBBD-4369-9094-E535050BEFB6}" destId="{43906D6A-DE5E-4E55-A574-150204A7AB3F}" srcOrd="0" destOrd="0" presId="urn:microsoft.com/office/officeart/2005/8/layout/orgChart1"/>
    <dgm:cxn modelId="{82B6101B-D719-44CA-895A-643D5566BD96}" type="presParOf" srcId="{E5AE01E9-FBBD-4369-9094-E535050BEFB6}" destId="{C8DC9D8A-F85B-4C39-BDE0-00093465A82B}" srcOrd="1" destOrd="0" presId="urn:microsoft.com/office/officeart/2005/8/layout/orgChart1"/>
    <dgm:cxn modelId="{649A8F18-0C15-4113-8EF9-A9E8BEFBA858}" type="presParOf" srcId="{B4AA7D83-60EC-4D30-84B2-28B75023C001}" destId="{7920B809-05F8-4129-82F2-91FE79EF44DD}" srcOrd="1" destOrd="0" presId="urn:microsoft.com/office/officeart/2005/8/layout/orgChart1"/>
    <dgm:cxn modelId="{10E8E4FE-0D5A-475F-A0AF-D1C10D861E56}" type="presParOf" srcId="{7920B809-05F8-4129-82F2-91FE79EF44DD}" destId="{1137B5AB-8A0D-4697-9927-31CFD53898E8}" srcOrd="0" destOrd="0" presId="urn:microsoft.com/office/officeart/2005/8/layout/orgChart1"/>
    <dgm:cxn modelId="{77188261-EE16-4584-898D-7E65D389B070}" type="presParOf" srcId="{7920B809-05F8-4129-82F2-91FE79EF44DD}" destId="{A0811FF8-7E39-4A5C-81BD-0C767ADB1656}" srcOrd="1" destOrd="0" presId="urn:microsoft.com/office/officeart/2005/8/layout/orgChart1"/>
    <dgm:cxn modelId="{04645805-C028-4BB4-8F79-C48277E96870}" type="presParOf" srcId="{A0811FF8-7E39-4A5C-81BD-0C767ADB1656}" destId="{53FF6D8E-0EB8-4321-986A-209B518F1460}" srcOrd="0" destOrd="0" presId="urn:microsoft.com/office/officeart/2005/8/layout/orgChart1"/>
    <dgm:cxn modelId="{C644EE48-349E-4244-9427-927EC43A73C7}" type="presParOf" srcId="{53FF6D8E-0EB8-4321-986A-209B518F1460}" destId="{E72B055D-7645-4C46-9D54-54081FE82568}" srcOrd="0" destOrd="0" presId="urn:microsoft.com/office/officeart/2005/8/layout/orgChart1"/>
    <dgm:cxn modelId="{9F763831-86BB-432D-8D87-A46ADCF8CEA6}" type="presParOf" srcId="{53FF6D8E-0EB8-4321-986A-209B518F1460}" destId="{E5A0A05F-00D5-4A67-9F49-C77BB4767689}" srcOrd="1" destOrd="0" presId="urn:microsoft.com/office/officeart/2005/8/layout/orgChart1"/>
    <dgm:cxn modelId="{C31E71CE-ED00-4ABB-B660-B7F4C8A43C92}" type="presParOf" srcId="{A0811FF8-7E39-4A5C-81BD-0C767ADB1656}" destId="{2F0FA62C-CB52-4F95-932D-221FA2783FE5}" srcOrd="1" destOrd="0" presId="urn:microsoft.com/office/officeart/2005/8/layout/orgChart1"/>
    <dgm:cxn modelId="{6BFF811F-CB68-49C7-B32F-9A6D0EAA6963}" type="presParOf" srcId="{A0811FF8-7E39-4A5C-81BD-0C767ADB1656}" destId="{EAB87E7E-3C5A-47CE-B145-34C1DF7024CE}" srcOrd="2" destOrd="0" presId="urn:microsoft.com/office/officeart/2005/8/layout/orgChart1"/>
    <dgm:cxn modelId="{BA0C6693-2373-43AB-BB3F-20707D2358C5}" type="presParOf" srcId="{7920B809-05F8-4129-82F2-91FE79EF44DD}" destId="{01CAE922-780C-4E65-B747-4619DF61F5D3}" srcOrd="2" destOrd="0" presId="urn:microsoft.com/office/officeart/2005/8/layout/orgChart1"/>
    <dgm:cxn modelId="{79C6D9C0-324A-4F92-8917-D69B239F0959}" type="presParOf" srcId="{7920B809-05F8-4129-82F2-91FE79EF44DD}" destId="{83EE058A-44ED-4D9D-90E1-62AE414EAE84}" srcOrd="3" destOrd="0" presId="urn:microsoft.com/office/officeart/2005/8/layout/orgChart1"/>
    <dgm:cxn modelId="{1CACF2AF-6359-49B6-A09D-27E8D3C46602}" type="presParOf" srcId="{83EE058A-44ED-4D9D-90E1-62AE414EAE84}" destId="{8CE89D6F-1EBC-4B8E-BCE1-63FB1A247D57}" srcOrd="0" destOrd="0" presId="urn:microsoft.com/office/officeart/2005/8/layout/orgChart1"/>
    <dgm:cxn modelId="{96A3F8E8-B702-4F45-AE91-C55982E1518F}" type="presParOf" srcId="{8CE89D6F-1EBC-4B8E-BCE1-63FB1A247D57}" destId="{D15C7922-397F-494E-BD2E-7D47F6129590}" srcOrd="0" destOrd="0" presId="urn:microsoft.com/office/officeart/2005/8/layout/orgChart1"/>
    <dgm:cxn modelId="{513E1A46-C63E-4C4F-A9ED-8EBB74127489}" type="presParOf" srcId="{8CE89D6F-1EBC-4B8E-BCE1-63FB1A247D57}" destId="{84A8E522-77C4-41AA-BCC8-BA073A0A7A38}" srcOrd="1" destOrd="0" presId="urn:microsoft.com/office/officeart/2005/8/layout/orgChart1"/>
    <dgm:cxn modelId="{58080AD9-A993-48CA-93D7-2C7C73DECC53}" type="presParOf" srcId="{83EE058A-44ED-4D9D-90E1-62AE414EAE84}" destId="{40530B81-BB46-4E36-A3E0-DBB92D326535}" srcOrd="1" destOrd="0" presId="urn:microsoft.com/office/officeart/2005/8/layout/orgChart1"/>
    <dgm:cxn modelId="{8623F31C-41C0-4802-A66C-FC377F22E7E6}" type="presParOf" srcId="{40530B81-BB46-4E36-A3E0-DBB92D326535}" destId="{F32C5095-4D1D-4971-B403-FD2649A432F5}" srcOrd="0" destOrd="0" presId="urn:microsoft.com/office/officeart/2005/8/layout/orgChart1"/>
    <dgm:cxn modelId="{5C542CE3-967C-45D4-A9C9-6A824AC15BDB}" type="presParOf" srcId="{40530B81-BB46-4E36-A3E0-DBB92D326535}" destId="{AEEB9C8B-75CE-4107-A2AC-97CCB593C289}" srcOrd="1" destOrd="0" presId="urn:microsoft.com/office/officeart/2005/8/layout/orgChart1"/>
    <dgm:cxn modelId="{1CF64CAC-2A02-4F21-8730-18365B28EFC4}" type="presParOf" srcId="{AEEB9C8B-75CE-4107-A2AC-97CCB593C289}" destId="{0A3009BB-484E-43DA-AE17-1AED0EC15963}" srcOrd="0" destOrd="0" presId="urn:microsoft.com/office/officeart/2005/8/layout/orgChart1"/>
    <dgm:cxn modelId="{17E426C5-D595-42C4-94AA-AFE3E8F4A571}" type="presParOf" srcId="{0A3009BB-484E-43DA-AE17-1AED0EC15963}" destId="{5B7FA195-16D7-4B16-8AD4-87FDC3C0FE50}" srcOrd="0" destOrd="0" presId="urn:microsoft.com/office/officeart/2005/8/layout/orgChart1"/>
    <dgm:cxn modelId="{333DC76D-E4A9-4D09-9B3D-76F8EC688519}" type="presParOf" srcId="{0A3009BB-484E-43DA-AE17-1AED0EC15963}" destId="{AB31C957-3C94-4991-9429-CA5A7763F140}" srcOrd="1" destOrd="0" presId="urn:microsoft.com/office/officeart/2005/8/layout/orgChart1"/>
    <dgm:cxn modelId="{368C4AD3-D6CE-45C7-A61C-2AA891B1EE78}" type="presParOf" srcId="{AEEB9C8B-75CE-4107-A2AC-97CCB593C289}" destId="{19D8929F-2525-45DA-AB5F-7C88141B8E3D}" srcOrd="1" destOrd="0" presId="urn:microsoft.com/office/officeart/2005/8/layout/orgChart1"/>
    <dgm:cxn modelId="{C2B81D81-9179-4DF1-8725-0A226A1EADC8}" type="presParOf" srcId="{AEEB9C8B-75CE-4107-A2AC-97CCB593C289}" destId="{71484C8A-B5D3-4376-A92E-60420194B8FF}" srcOrd="2" destOrd="0" presId="urn:microsoft.com/office/officeart/2005/8/layout/orgChart1"/>
    <dgm:cxn modelId="{495C8594-20AB-4BF9-9B8E-577DFA2FC874}" type="presParOf" srcId="{40530B81-BB46-4E36-A3E0-DBB92D326535}" destId="{6A9F2A8F-0F1A-4D7D-8BED-15C18A8D879F}" srcOrd="2" destOrd="0" presId="urn:microsoft.com/office/officeart/2005/8/layout/orgChart1"/>
    <dgm:cxn modelId="{D9AF543B-8E47-4FF2-8900-D8BA644E9500}" type="presParOf" srcId="{40530B81-BB46-4E36-A3E0-DBB92D326535}" destId="{BE6D4342-EEC4-45F5-94CB-03B844D29513}" srcOrd="3" destOrd="0" presId="urn:microsoft.com/office/officeart/2005/8/layout/orgChart1"/>
    <dgm:cxn modelId="{2636F240-4C65-4440-A39F-7FB135899868}" type="presParOf" srcId="{BE6D4342-EEC4-45F5-94CB-03B844D29513}" destId="{F4F26354-9437-4407-B0D6-CB30A4CC9B2A}" srcOrd="0" destOrd="0" presId="urn:microsoft.com/office/officeart/2005/8/layout/orgChart1"/>
    <dgm:cxn modelId="{2D50B91B-293D-4187-9236-4B5A62FC0DED}" type="presParOf" srcId="{F4F26354-9437-4407-B0D6-CB30A4CC9B2A}" destId="{E13C8442-BD82-4574-83BA-DE8EEC04B6C1}" srcOrd="0" destOrd="0" presId="urn:microsoft.com/office/officeart/2005/8/layout/orgChart1"/>
    <dgm:cxn modelId="{94876140-CFA0-4FC7-A77C-42FBA73751CA}" type="presParOf" srcId="{F4F26354-9437-4407-B0D6-CB30A4CC9B2A}" destId="{3C212320-826C-4881-88D3-657961E5801F}" srcOrd="1" destOrd="0" presId="urn:microsoft.com/office/officeart/2005/8/layout/orgChart1"/>
    <dgm:cxn modelId="{1A67D141-8B25-48B6-A1A8-D28C0E2851D6}" type="presParOf" srcId="{BE6D4342-EEC4-45F5-94CB-03B844D29513}" destId="{A7815707-1E8C-4941-B9F0-1D72A1A65ECE}" srcOrd="1" destOrd="0" presId="urn:microsoft.com/office/officeart/2005/8/layout/orgChart1"/>
    <dgm:cxn modelId="{8AED6A20-3625-4AFD-BB35-E7042AF4CB3F}" type="presParOf" srcId="{BE6D4342-EEC4-45F5-94CB-03B844D29513}" destId="{40CDD395-B2F7-41E7-9388-0AFA6D75F568}" srcOrd="2" destOrd="0" presId="urn:microsoft.com/office/officeart/2005/8/layout/orgChart1"/>
    <dgm:cxn modelId="{8DB68582-702F-4C2A-A4F6-F0A387408E28}" type="presParOf" srcId="{83EE058A-44ED-4D9D-90E1-62AE414EAE84}" destId="{51726D9A-969D-4142-AD29-FBF9453A06F6}" srcOrd="2" destOrd="0" presId="urn:microsoft.com/office/officeart/2005/8/layout/orgChart1"/>
    <dgm:cxn modelId="{B23FAA25-30AA-44C1-BE17-367783ED21C6}" type="presParOf" srcId="{B4AA7D83-60EC-4D30-84B2-28B75023C001}" destId="{159CE91D-D9FC-4FE2-BAA2-F7661EB541F5}" srcOrd="2" destOrd="0" presId="urn:microsoft.com/office/officeart/2005/8/layout/orgChart1"/>
    <dgm:cxn modelId="{07C13E0F-D22D-4925-BD9D-97139EA955C1}" type="presParOf" srcId="{EE8CB5DA-5F06-4489-8F18-5BA672DD3A6F}" destId="{9DD81D47-76A5-4406-BA49-FA808046541B}" srcOrd="6" destOrd="0" presId="urn:microsoft.com/office/officeart/2005/8/layout/orgChart1"/>
    <dgm:cxn modelId="{EF9603D6-74C5-496E-923C-5F8DA51FE89D}" type="presParOf" srcId="{EE8CB5DA-5F06-4489-8F18-5BA672DD3A6F}" destId="{D7BD8155-2181-4B8F-904E-2D7D31689E9F}" srcOrd="7" destOrd="0" presId="urn:microsoft.com/office/officeart/2005/8/layout/orgChart1"/>
    <dgm:cxn modelId="{56523D4D-18D6-46B5-951E-901D142AD8A5}" type="presParOf" srcId="{D7BD8155-2181-4B8F-904E-2D7D31689E9F}" destId="{E8F7F65B-E74F-40C2-84C8-281AECC6D64F}" srcOrd="0" destOrd="0" presId="urn:microsoft.com/office/officeart/2005/8/layout/orgChart1"/>
    <dgm:cxn modelId="{E2F15037-9E08-43AC-81A0-8212F4FC06D5}" type="presParOf" srcId="{E8F7F65B-E74F-40C2-84C8-281AECC6D64F}" destId="{F3BEEEC2-39B3-4789-B2A4-F08031C30849}" srcOrd="0" destOrd="0" presId="urn:microsoft.com/office/officeart/2005/8/layout/orgChart1"/>
    <dgm:cxn modelId="{B6315465-F0EA-47E3-9383-8DEF6A675F3C}" type="presParOf" srcId="{E8F7F65B-E74F-40C2-84C8-281AECC6D64F}" destId="{66325317-CEF3-4A4B-A4DB-B7729AF5743A}" srcOrd="1" destOrd="0" presId="urn:microsoft.com/office/officeart/2005/8/layout/orgChart1"/>
    <dgm:cxn modelId="{044E6154-8243-4626-B0C7-0AB518D31448}" type="presParOf" srcId="{D7BD8155-2181-4B8F-904E-2D7D31689E9F}" destId="{F135E3C3-589C-48BD-B5C2-0B387D37865D}" srcOrd="1" destOrd="0" presId="urn:microsoft.com/office/officeart/2005/8/layout/orgChart1"/>
    <dgm:cxn modelId="{D99CDD78-E350-4890-8008-277DEA64CA78}" type="presParOf" srcId="{F135E3C3-589C-48BD-B5C2-0B387D37865D}" destId="{9815590B-2CB8-49F7-9BE7-E7E45AA5F6C3}" srcOrd="0" destOrd="0" presId="urn:microsoft.com/office/officeart/2005/8/layout/orgChart1"/>
    <dgm:cxn modelId="{49092FD8-E350-436C-BAD5-6A8CCEB2CC6B}" type="presParOf" srcId="{F135E3C3-589C-48BD-B5C2-0B387D37865D}" destId="{189AEE57-2F60-4BC4-ACFB-4112E1D8B4AF}" srcOrd="1" destOrd="0" presId="urn:microsoft.com/office/officeart/2005/8/layout/orgChart1"/>
    <dgm:cxn modelId="{DAE589CC-F020-4168-9767-5EDE42427E34}" type="presParOf" srcId="{189AEE57-2F60-4BC4-ACFB-4112E1D8B4AF}" destId="{AFC51C65-CECF-41E4-AEB3-72CE8E4F3527}" srcOrd="0" destOrd="0" presId="urn:microsoft.com/office/officeart/2005/8/layout/orgChart1"/>
    <dgm:cxn modelId="{8918C3D9-1436-4C6A-8766-6444491849DE}" type="presParOf" srcId="{AFC51C65-CECF-41E4-AEB3-72CE8E4F3527}" destId="{671A00FF-3BCA-489B-843C-1BD0E5A9F6C9}" srcOrd="0" destOrd="0" presId="urn:microsoft.com/office/officeart/2005/8/layout/orgChart1"/>
    <dgm:cxn modelId="{32724DF2-AFE2-4DFC-9545-780A02DEB47A}" type="presParOf" srcId="{AFC51C65-CECF-41E4-AEB3-72CE8E4F3527}" destId="{D868D52B-0398-4DB6-87FC-5CD5AAD38718}" srcOrd="1" destOrd="0" presId="urn:microsoft.com/office/officeart/2005/8/layout/orgChart1"/>
    <dgm:cxn modelId="{FC9B124E-D126-40BF-9028-382A75B74668}" type="presParOf" srcId="{189AEE57-2F60-4BC4-ACFB-4112E1D8B4AF}" destId="{71F9D8D3-E450-4756-90D7-802278EA95F8}" srcOrd="1" destOrd="0" presId="urn:microsoft.com/office/officeart/2005/8/layout/orgChart1"/>
    <dgm:cxn modelId="{40C39D73-402D-4C15-BF0D-D368392DC363}" type="presParOf" srcId="{189AEE57-2F60-4BC4-ACFB-4112E1D8B4AF}" destId="{A1808DAC-E536-421F-B118-6BA647252FC0}" srcOrd="2" destOrd="0" presId="urn:microsoft.com/office/officeart/2005/8/layout/orgChart1"/>
    <dgm:cxn modelId="{143FE625-CEF9-4349-BD14-3EB22533B4EE}" type="presParOf" srcId="{D7BD8155-2181-4B8F-904E-2D7D31689E9F}" destId="{DB36E7DE-CE7F-4145-892A-C23ECCD05F23}" srcOrd="2" destOrd="0" presId="urn:microsoft.com/office/officeart/2005/8/layout/orgChart1"/>
    <dgm:cxn modelId="{4EDF32F5-F7C5-4E89-B651-F5BA419D8D91}" type="presParOf" srcId="{EE8CB5DA-5F06-4489-8F18-5BA672DD3A6F}" destId="{AC5EB3DF-DEB6-442F-92EB-8DBF37DC0723}" srcOrd="8" destOrd="0" presId="urn:microsoft.com/office/officeart/2005/8/layout/orgChart1"/>
    <dgm:cxn modelId="{10D7C55D-45CC-4C8D-B792-F7C0576F7312}" type="presParOf" srcId="{EE8CB5DA-5F06-4489-8F18-5BA672DD3A6F}" destId="{C27D0B0E-0F39-4EF6-A706-BF505890FC5F}" srcOrd="9" destOrd="0" presId="urn:microsoft.com/office/officeart/2005/8/layout/orgChart1"/>
    <dgm:cxn modelId="{4DFECCAB-1AB3-4FA2-AAFA-F1B9B930F87A}" type="presParOf" srcId="{C27D0B0E-0F39-4EF6-A706-BF505890FC5F}" destId="{C9C15FDC-CD5C-4BD3-AF1B-816F6EB746B3}" srcOrd="0" destOrd="0" presId="urn:microsoft.com/office/officeart/2005/8/layout/orgChart1"/>
    <dgm:cxn modelId="{2AAFA485-1F31-42F8-A3D3-85A45A1690F5}" type="presParOf" srcId="{C9C15FDC-CD5C-4BD3-AF1B-816F6EB746B3}" destId="{B11B4A4B-8C61-4ABC-A74A-99FE356C688C}" srcOrd="0" destOrd="0" presId="urn:microsoft.com/office/officeart/2005/8/layout/orgChart1"/>
    <dgm:cxn modelId="{6B49B360-7426-4883-AD9C-072AA05B4916}" type="presParOf" srcId="{C9C15FDC-CD5C-4BD3-AF1B-816F6EB746B3}" destId="{E8E40B0F-4729-4A1F-AB10-D7B187EAF89B}" srcOrd="1" destOrd="0" presId="urn:microsoft.com/office/officeart/2005/8/layout/orgChart1"/>
    <dgm:cxn modelId="{F6398AC7-6F51-4012-B5DC-401ABA0A60CA}" type="presParOf" srcId="{C27D0B0E-0F39-4EF6-A706-BF505890FC5F}" destId="{EFCF9B76-4EB2-45DB-9333-5B3C19C1383C}" srcOrd="1" destOrd="0" presId="urn:microsoft.com/office/officeart/2005/8/layout/orgChart1"/>
    <dgm:cxn modelId="{1840B334-E243-40BE-9737-7BB61FFBBDA6}" type="presParOf" srcId="{C27D0B0E-0F39-4EF6-A706-BF505890FC5F}" destId="{D6F3B8C4-3D54-4664-A76D-E18672F6292E}" srcOrd="2" destOrd="0" presId="urn:microsoft.com/office/officeart/2005/8/layout/orgChart1"/>
    <dgm:cxn modelId="{AD43B1B2-5999-4E82-B602-E5A2F9DE9327}" type="presParOf" srcId="{EE8CB5DA-5F06-4489-8F18-5BA672DD3A6F}" destId="{D97AF7D1-30CB-4883-997C-19827B2F4198}" srcOrd="10" destOrd="0" presId="urn:microsoft.com/office/officeart/2005/8/layout/orgChart1"/>
    <dgm:cxn modelId="{9A13235A-2C35-4003-B748-DEECBF37E43B}" type="presParOf" srcId="{EE8CB5DA-5F06-4489-8F18-5BA672DD3A6F}" destId="{2710BFBE-98ED-4EBE-981B-313BC5F5C41B}" srcOrd="11" destOrd="0" presId="urn:microsoft.com/office/officeart/2005/8/layout/orgChart1"/>
    <dgm:cxn modelId="{953DAA26-103F-41C1-B030-28D0C6C7162A}" type="presParOf" srcId="{2710BFBE-98ED-4EBE-981B-313BC5F5C41B}" destId="{59E8F4F0-D01A-4569-897D-9C6B643C4899}" srcOrd="0" destOrd="0" presId="urn:microsoft.com/office/officeart/2005/8/layout/orgChart1"/>
    <dgm:cxn modelId="{70FBFB9E-FED4-4E8E-A8F0-3F1546496E71}" type="presParOf" srcId="{59E8F4F0-D01A-4569-897D-9C6B643C4899}" destId="{E1AE0A2F-F994-43F1-ADB4-DA1462875172}" srcOrd="0" destOrd="0" presId="urn:microsoft.com/office/officeart/2005/8/layout/orgChart1"/>
    <dgm:cxn modelId="{2BE6BAEF-852A-4EFF-8726-8B329E0C1A73}" type="presParOf" srcId="{59E8F4F0-D01A-4569-897D-9C6B643C4899}" destId="{25658287-2C41-4CFD-9D0D-567140E9900B}" srcOrd="1" destOrd="0" presId="urn:microsoft.com/office/officeart/2005/8/layout/orgChart1"/>
    <dgm:cxn modelId="{D5070A85-EB36-4448-B39C-8B0FB96D0AD8}" type="presParOf" srcId="{2710BFBE-98ED-4EBE-981B-313BC5F5C41B}" destId="{CA217528-4181-40BE-BF63-31E63A1A62CD}" srcOrd="1" destOrd="0" presId="urn:microsoft.com/office/officeart/2005/8/layout/orgChart1"/>
    <dgm:cxn modelId="{94C946E1-5EA2-4F1A-AA91-B24CF9272226}" type="presParOf" srcId="{2710BFBE-98ED-4EBE-981B-313BC5F5C41B}" destId="{3E243F18-7BFF-473A-AEEC-30AD6F6A6D03}" srcOrd="2" destOrd="0" presId="urn:microsoft.com/office/officeart/2005/8/layout/orgChart1"/>
    <dgm:cxn modelId="{96529946-5E51-46C2-99D5-B68BBDF3D48B}" type="presParOf" srcId="{8D803D6D-9CF8-427C-996B-8E0B5856EA10}" destId="{55EDFE75-E028-4E8D-B17D-4F03FA9F6A80}" srcOrd="2" destOrd="0" presId="urn:microsoft.com/office/officeart/2005/8/layout/orgChart1"/>
    <dgm:cxn modelId="{5983222A-808F-4EF9-9673-941CC018F68B}" type="presParOf" srcId="{25A92EB9-0493-497E-8CC9-292631476AFB}" destId="{81169DF5-A6BB-4EC9-8279-CBC2D103EB4B}" srcOrd="2" destOrd="0" presId="urn:microsoft.com/office/officeart/2005/8/layout/orgChart1"/>
    <dgm:cxn modelId="{918943B5-7848-4AF7-A294-0E7D7B7BD0F8}" type="presParOf" srcId="{1D7C0CB5-3444-4E7A-93D9-F25D2A6ACCE6}" destId="{D2CE1D73-3659-42AB-8440-79F1F2D0C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81C7F-0F18-4A56-B0F8-67CC6DED9F37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2B30B90-07FB-4F0F-BB42-6C8C64DDB41D}">
      <dgm:prSet custT="1"/>
      <dgm:spPr>
        <a:solidFill>
          <a:srgbClr val="FF9933"/>
        </a:solidFill>
      </dgm:spPr>
      <dgm:t>
        <a:bodyPr/>
        <a:lstStyle/>
        <a:p>
          <a:r>
            <a:rPr lang="zh-TW" altLang="en-US" sz="1800" b="1" dirty="0"/>
            <a:t>後端</a:t>
          </a:r>
        </a:p>
      </dgm:t>
    </dgm:pt>
    <dgm:pt modelId="{1492194E-B2DC-491D-B018-8FE3E9D94B4D}" type="par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BF21812A-533E-4A9D-9D87-B825873D87F0}" type="sibTrans" cxnId="{56A59F95-1E77-45BA-A084-E54C5E7F4EE2}">
      <dgm:prSet/>
      <dgm:spPr/>
      <dgm:t>
        <a:bodyPr/>
        <a:lstStyle/>
        <a:p>
          <a:endParaRPr lang="zh-TW" altLang="en-US"/>
        </a:p>
      </dgm:t>
    </dgm:pt>
    <dgm:pt modelId="{FED09A49-5021-4DA7-8F22-20A36D97650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管理者登入</a:t>
          </a:r>
          <a:endParaRPr lang="zh-TW" altLang="en-US" b="1" dirty="0"/>
        </a:p>
      </dgm:t>
    </dgm:pt>
    <dgm:pt modelId="{1BD07D08-373D-46D8-8A6C-8051A144109B}" type="parTrans" cxnId="{298743C3-D973-4888-9A2F-26340B17779F}">
      <dgm:prSet/>
      <dgm:spPr/>
      <dgm:t>
        <a:bodyPr/>
        <a:lstStyle/>
        <a:p>
          <a:endParaRPr lang="zh-TW" altLang="en-US" b="1"/>
        </a:p>
      </dgm:t>
    </dgm:pt>
    <dgm:pt modelId="{41FC96E8-D8F9-4634-806E-498D8295F34D}" type="sibTrans" cxnId="{298743C3-D973-4888-9A2F-26340B17779F}">
      <dgm:prSet/>
      <dgm:spPr/>
      <dgm:t>
        <a:bodyPr/>
        <a:lstStyle/>
        <a:p>
          <a:endParaRPr lang="zh-TW" altLang="en-US"/>
        </a:p>
      </dgm:t>
    </dgm:pt>
    <dgm:pt modelId="{FAB9462C-15D2-4DFF-8536-14204E63194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/>
            <a:t>菜單修改審核</a:t>
          </a:r>
        </a:p>
      </dgm:t>
    </dgm:pt>
    <dgm:pt modelId="{6A3EC1FE-A78A-46BA-9939-3B11D252B520}" type="parTrans" cxnId="{364535F1-36D2-40E0-A8C2-F7672C77A04D}">
      <dgm:prSet/>
      <dgm:spPr/>
      <dgm:t>
        <a:bodyPr/>
        <a:lstStyle/>
        <a:p>
          <a:endParaRPr lang="zh-TW" altLang="en-US" b="1"/>
        </a:p>
      </dgm:t>
    </dgm:pt>
    <dgm:pt modelId="{598420BD-B8BC-4116-B69F-9D0823B88D01}" type="sibTrans" cxnId="{364535F1-36D2-40E0-A8C2-F7672C77A04D}">
      <dgm:prSet/>
      <dgm:spPr/>
      <dgm:t>
        <a:bodyPr/>
        <a:lstStyle/>
        <a:p>
          <a:endParaRPr lang="zh-TW" altLang="en-US"/>
        </a:p>
      </dgm:t>
    </dgm:pt>
    <dgm:pt modelId="{5F0576E3-99A7-4E2A-B9A2-3C1F015CD7F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店家管理</a:t>
          </a:r>
          <a:endParaRPr lang="zh-TW" altLang="en-US" b="1" dirty="0"/>
        </a:p>
      </dgm:t>
    </dgm:pt>
    <dgm:pt modelId="{A68DA378-F0B5-46CD-8C01-43E27DBAE4BA}" type="parTrans" cxnId="{81AB20B5-A1ED-458D-A9C3-6E20F7D460B9}">
      <dgm:prSet/>
      <dgm:spPr/>
      <dgm:t>
        <a:bodyPr/>
        <a:lstStyle/>
        <a:p>
          <a:endParaRPr lang="zh-TW" altLang="en-US" b="1"/>
        </a:p>
      </dgm:t>
    </dgm:pt>
    <dgm:pt modelId="{E6F0CB23-6955-436E-BBAA-DBD5AE20EBAA}" type="sibTrans" cxnId="{81AB20B5-A1ED-458D-A9C3-6E20F7D460B9}">
      <dgm:prSet/>
      <dgm:spPr/>
      <dgm:t>
        <a:bodyPr/>
        <a:lstStyle/>
        <a:p>
          <a:endParaRPr lang="zh-TW" altLang="en-US"/>
        </a:p>
      </dgm:t>
    </dgm:pt>
    <dgm:pt modelId="{9CD14DE5-FD38-4451-867A-B2B9F153567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管理者管理</a:t>
          </a:r>
          <a:endParaRPr lang="zh-TW" altLang="en-US" b="1" dirty="0"/>
        </a:p>
      </dgm:t>
    </dgm:pt>
    <dgm:pt modelId="{49E4E200-3A97-4421-A848-8906427B99D1}" type="parTrans" cxnId="{3EF86F83-9FE9-48B0-BE2D-48AC175D41C9}">
      <dgm:prSet/>
      <dgm:spPr/>
      <dgm:t>
        <a:bodyPr/>
        <a:lstStyle/>
        <a:p>
          <a:endParaRPr lang="zh-TW" altLang="en-US" b="1"/>
        </a:p>
      </dgm:t>
    </dgm:pt>
    <dgm:pt modelId="{1AC575E5-9D27-4639-B7E8-1812E48BCB2F}" type="sibTrans" cxnId="{3EF86F83-9FE9-48B0-BE2D-48AC175D41C9}">
      <dgm:prSet/>
      <dgm:spPr/>
      <dgm:t>
        <a:bodyPr/>
        <a:lstStyle/>
        <a:p>
          <a:endParaRPr lang="zh-TW" altLang="en-US"/>
        </a:p>
      </dgm:t>
    </dgm:pt>
    <dgm:pt modelId="{BD8123C4-F1DC-4E1C-95E6-EFC7975390C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會員權限管理</a:t>
          </a:r>
          <a:endParaRPr lang="zh-TW" altLang="en-US" b="1" dirty="0"/>
        </a:p>
      </dgm:t>
    </dgm:pt>
    <dgm:pt modelId="{2B65215B-5754-459D-A9D1-8891D3F1539C}" type="parTrans" cxnId="{089B8005-AA99-4E22-AFBD-30226B3ABE0E}">
      <dgm:prSet/>
      <dgm:spPr/>
      <dgm:t>
        <a:bodyPr/>
        <a:lstStyle/>
        <a:p>
          <a:endParaRPr lang="zh-TW" altLang="en-US" b="1"/>
        </a:p>
      </dgm:t>
    </dgm:pt>
    <dgm:pt modelId="{62189D46-3E7F-4041-B454-1AB0E3641375}" type="sibTrans" cxnId="{089B8005-AA99-4E22-AFBD-30226B3ABE0E}">
      <dgm:prSet/>
      <dgm:spPr/>
      <dgm:t>
        <a:bodyPr/>
        <a:lstStyle/>
        <a:p>
          <a:endParaRPr lang="zh-TW" altLang="en-US"/>
        </a:p>
      </dgm:t>
    </dgm:pt>
    <dgm:pt modelId="{62D96257-9A02-40D6-BC90-DF59C1006269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/>
            <a:t>上架菜單</a:t>
          </a:r>
        </a:p>
      </dgm:t>
    </dgm:pt>
    <dgm:pt modelId="{60BDFC92-55C6-4104-BCC6-CE026447FE22}" type="parTrans" cxnId="{5E3C48D5-67EF-46E0-9933-F92EA83661C9}">
      <dgm:prSet/>
      <dgm:spPr/>
      <dgm:t>
        <a:bodyPr/>
        <a:lstStyle/>
        <a:p>
          <a:endParaRPr lang="zh-TW" altLang="en-US" b="1"/>
        </a:p>
      </dgm:t>
    </dgm:pt>
    <dgm:pt modelId="{1C7637D4-97B2-4C1D-9A62-815C0441C06C}" type="sibTrans" cxnId="{5E3C48D5-67EF-46E0-9933-F92EA83661C9}">
      <dgm:prSet/>
      <dgm:spPr/>
      <dgm:t>
        <a:bodyPr/>
        <a:lstStyle/>
        <a:p>
          <a:endParaRPr lang="zh-TW" altLang="en-US"/>
        </a:p>
      </dgm:t>
    </dgm:pt>
    <dgm:pt modelId="{6F9AF02B-82C7-4BBC-BABF-DAC38AAB267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廣告管理</a:t>
          </a:r>
          <a:endParaRPr lang="zh-TW" altLang="en-US" b="1" dirty="0"/>
        </a:p>
      </dgm:t>
    </dgm:pt>
    <dgm:pt modelId="{A3F654FA-BDFB-43DC-9575-E7CB33E84428}" type="parTrans" cxnId="{BFB59EE1-D51D-4DBC-81EC-6F0164565A8C}">
      <dgm:prSet/>
      <dgm:spPr/>
      <dgm:t>
        <a:bodyPr/>
        <a:lstStyle/>
        <a:p>
          <a:endParaRPr lang="zh-TW" altLang="en-US"/>
        </a:p>
      </dgm:t>
    </dgm:pt>
    <dgm:pt modelId="{B0A1D95C-8B64-4832-A23D-96016ED4A9D8}" type="sibTrans" cxnId="{BFB59EE1-D51D-4DBC-81EC-6F0164565A8C}">
      <dgm:prSet/>
      <dgm:spPr/>
      <dgm:t>
        <a:bodyPr/>
        <a:lstStyle/>
        <a:p>
          <a:endParaRPr lang="zh-TW" altLang="en-US"/>
        </a:p>
      </dgm:t>
    </dgm:pt>
    <dgm:pt modelId="{52398E52-4943-448B-9E6E-632D19DAA58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TW" altLang="en-US" b="1" dirty="0" smtClean="0"/>
            <a:t>檢舉管理</a:t>
          </a:r>
          <a:endParaRPr lang="zh-TW" altLang="en-US" b="1" dirty="0"/>
        </a:p>
      </dgm:t>
    </dgm:pt>
    <dgm:pt modelId="{E7FC7D00-821E-4D57-82A3-611D871B14BD}" type="parTrans" cxnId="{19E1D08F-D310-4545-8D89-54C0C72CF727}">
      <dgm:prSet/>
      <dgm:spPr/>
      <dgm:t>
        <a:bodyPr/>
        <a:lstStyle/>
        <a:p>
          <a:endParaRPr lang="zh-TW" altLang="en-US"/>
        </a:p>
      </dgm:t>
    </dgm:pt>
    <dgm:pt modelId="{99E4CD39-923D-40FF-AB18-A97B1B1C8ABD}" type="sibTrans" cxnId="{19E1D08F-D310-4545-8D89-54C0C72CF727}">
      <dgm:prSet/>
      <dgm:spPr/>
      <dgm:t>
        <a:bodyPr/>
        <a:lstStyle/>
        <a:p>
          <a:endParaRPr lang="zh-TW" altLang="en-US"/>
        </a:p>
      </dgm:t>
    </dgm:pt>
    <dgm:pt modelId="{FA33D357-25CB-46C6-BD1B-7194D33D2C81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開張管理</a:t>
          </a:r>
          <a:endParaRPr lang="zh-TW" altLang="en-US" b="1" dirty="0"/>
        </a:p>
      </dgm:t>
    </dgm:pt>
    <dgm:pt modelId="{8EAD1991-210C-48C1-B014-AB9235A845C1}" type="parTrans" cxnId="{A0150BE8-52B3-4738-A19A-BBD8E0A57889}">
      <dgm:prSet/>
      <dgm:spPr/>
      <dgm:t>
        <a:bodyPr/>
        <a:lstStyle/>
        <a:p>
          <a:endParaRPr lang="zh-TW" altLang="en-US"/>
        </a:p>
      </dgm:t>
    </dgm:pt>
    <dgm:pt modelId="{F6BC67DA-5520-4EC5-AECB-30910036EE96}" type="sibTrans" cxnId="{A0150BE8-52B3-4738-A19A-BBD8E0A57889}">
      <dgm:prSet/>
      <dgm:spPr/>
      <dgm:t>
        <a:bodyPr/>
        <a:lstStyle/>
        <a:p>
          <a:endParaRPr lang="zh-TW" altLang="en-US"/>
        </a:p>
      </dgm:t>
    </dgm:pt>
    <dgm:pt modelId="{00E13F06-2FFD-4481-8F56-8EF5E7FA8BDA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資格申請管理</a:t>
          </a:r>
          <a:endParaRPr lang="zh-TW" altLang="en-US" b="1" dirty="0"/>
        </a:p>
      </dgm:t>
    </dgm:pt>
    <dgm:pt modelId="{509F4FFF-DC93-40B2-8985-14A5BACF9847}" type="parTrans" cxnId="{45267ACA-0D2A-4C06-847C-E33AEBFCEA0B}">
      <dgm:prSet/>
      <dgm:spPr/>
      <dgm:t>
        <a:bodyPr/>
        <a:lstStyle/>
        <a:p>
          <a:endParaRPr lang="zh-TW" altLang="en-US"/>
        </a:p>
      </dgm:t>
    </dgm:pt>
    <dgm:pt modelId="{29120E36-2DC4-47A9-B44F-8E94FD2386D6}" type="sibTrans" cxnId="{45267ACA-0D2A-4C06-847C-E33AEBFCEA0B}">
      <dgm:prSet/>
      <dgm:spPr/>
      <dgm:t>
        <a:bodyPr/>
        <a:lstStyle/>
        <a:p>
          <a:endParaRPr lang="zh-TW" altLang="en-US"/>
        </a:p>
      </dgm:t>
    </dgm:pt>
    <dgm:pt modelId="{899B7294-E709-493C-92F8-DB856E013352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菜單上下架</a:t>
          </a:r>
          <a:endParaRPr lang="zh-TW" altLang="en-US" b="1" dirty="0"/>
        </a:p>
      </dgm:t>
    </dgm:pt>
    <dgm:pt modelId="{6AC2846F-6C32-417C-8F03-D0BF1C1A5A36}" type="parTrans" cxnId="{968058EC-BA79-4E55-9DD6-0B33E1CA53C5}">
      <dgm:prSet/>
      <dgm:spPr/>
      <dgm:t>
        <a:bodyPr/>
        <a:lstStyle/>
        <a:p>
          <a:endParaRPr lang="zh-TW" altLang="en-US"/>
        </a:p>
      </dgm:t>
    </dgm:pt>
    <dgm:pt modelId="{1F446694-CA02-4907-851F-BB790F91E360}" type="sibTrans" cxnId="{968058EC-BA79-4E55-9DD6-0B33E1CA53C5}">
      <dgm:prSet/>
      <dgm:spPr/>
      <dgm:t>
        <a:bodyPr/>
        <a:lstStyle/>
        <a:p>
          <a:endParaRPr lang="zh-TW" altLang="en-US"/>
        </a:p>
      </dgm:t>
    </dgm:pt>
    <dgm:pt modelId="{987A56F8-2831-468B-B8CE-3396C08C4171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管理員權限</a:t>
          </a:r>
          <a:endParaRPr lang="zh-TW" altLang="en-US" b="1" dirty="0"/>
        </a:p>
      </dgm:t>
    </dgm:pt>
    <dgm:pt modelId="{2A2E87D0-DA4D-44EF-98A6-86B5CE344748}" type="parTrans" cxnId="{2FD8D7F1-2BBC-44DB-B526-56E512A59162}">
      <dgm:prSet/>
      <dgm:spPr/>
      <dgm:t>
        <a:bodyPr/>
        <a:lstStyle/>
        <a:p>
          <a:endParaRPr lang="zh-TW" altLang="en-US"/>
        </a:p>
      </dgm:t>
    </dgm:pt>
    <dgm:pt modelId="{03E1EE53-4044-472B-971F-F0F0E4187DC3}" type="sibTrans" cxnId="{2FD8D7F1-2BBC-44DB-B526-56E512A59162}">
      <dgm:prSet/>
      <dgm:spPr/>
      <dgm:t>
        <a:bodyPr/>
        <a:lstStyle/>
        <a:p>
          <a:endParaRPr lang="zh-TW" altLang="en-US"/>
        </a:p>
      </dgm:t>
    </dgm:pt>
    <dgm:pt modelId="{4B753433-A3D9-4631-9E19-F9D79E9710EB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新增管理員</a:t>
          </a:r>
          <a:endParaRPr lang="zh-TW" altLang="en-US" b="1" dirty="0"/>
        </a:p>
      </dgm:t>
    </dgm:pt>
    <dgm:pt modelId="{35BAF00A-3E49-4D80-A607-0F0E54346D80}" type="parTrans" cxnId="{9D3A421B-B120-4E85-A8DE-7C47B1CD8DBE}">
      <dgm:prSet/>
      <dgm:spPr/>
      <dgm:t>
        <a:bodyPr/>
        <a:lstStyle/>
        <a:p>
          <a:endParaRPr lang="zh-TW" altLang="en-US"/>
        </a:p>
      </dgm:t>
    </dgm:pt>
    <dgm:pt modelId="{7920A904-0BED-4A89-A2BC-A4F4883FAF43}" type="sibTrans" cxnId="{9D3A421B-B120-4E85-A8DE-7C47B1CD8DBE}">
      <dgm:prSet/>
      <dgm:spPr/>
      <dgm:t>
        <a:bodyPr/>
        <a:lstStyle/>
        <a:p>
          <a:endParaRPr lang="zh-TW" altLang="en-US"/>
        </a:p>
      </dgm:t>
    </dgm:pt>
    <dgm:pt modelId="{CD291D1E-FBF2-4492-B747-00A077786C97}">
      <dgm:prSet/>
      <dgm:spPr>
        <a:solidFill>
          <a:srgbClr val="0070C0"/>
        </a:solidFill>
      </dgm:spPr>
      <dgm:t>
        <a:bodyPr/>
        <a:lstStyle/>
        <a:p>
          <a:r>
            <a:rPr lang="zh-TW" altLang="en-US" b="1" dirty="0" smtClean="0"/>
            <a:t>修改菜單</a:t>
          </a:r>
          <a:endParaRPr lang="zh-TW" altLang="en-US" b="1" dirty="0"/>
        </a:p>
      </dgm:t>
    </dgm:pt>
    <dgm:pt modelId="{C6424D62-A674-4993-9649-D661191D72EC}" type="parTrans" cxnId="{1D9B21B4-35D5-4EC2-BCF5-78D9311EE212}">
      <dgm:prSet/>
      <dgm:spPr/>
      <dgm:t>
        <a:bodyPr/>
        <a:lstStyle/>
        <a:p>
          <a:endParaRPr lang="zh-TW" altLang="en-US"/>
        </a:p>
      </dgm:t>
    </dgm:pt>
    <dgm:pt modelId="{DF115CAB-1DA6-480D-B4BB-860069B1B5A9}" type="sibTrans" cxnId="{1D9B21B4-35D5-4EC2-BCF5-78D9311EE212}">
      <dgm:prSet/>
      <dgm:spPr/>
      <dgm:t>
        <a:bodyPr/>
        <a:lstStyle/>
        <a:p>
          <a:endParaRPr lang="zh-TW" altLang="en-US"/>
        </a:p>
      </dgm:t>
    </dgm:pt>
    <dgm:pt modelId="{37C77A08-1820-4B33-8196-05580F9FEE67}" type="pres">
      <dgm:prSet presAssocID="{BA781C7F-0F18-4A56-B0F8-67CC6DED9F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D7C0CB5-3444-4E7A-93D9-F25D2A6ACCE6}" type="pres">
      <dgm:prSet presAssocID="{F2B30B90-07FB-4F0F-BB42-6C8C64DDB41D}" presName="hierRoot1" presStyleCnt="0">
        <dgm:presLayoutVars>
          <dgm:hierBranch val="init"/>
        </dgm:presLayoutVars>
      </dgm:prSet>
      <dgm:spPr/>
    </dgm:pt>
    <dgm:pt modelId="{F8CAEF73-2421-4387-AC0F-53A0B0653F00}" type="pres">
      <dgm:prSet presAssocID="{F2B30B90-07FB-4F0F-BB42-6C8C64DDB41D}" presName="rootComposite1" presStyleCnt="0"/>
      <dgm:spPr/>
    </dgm:pt>
    <dgm:pt modelId="{570B2F66-7C7A-463F-8AF0-CF1A08AD8DC6}" type="pres">
      <dgm:prSet presAssocID="{F2B30B90-07FB-4F0F-BB42-6C8C64DDB41D}" presName="rootText1" presStyleLbl="node0" presStyleIdx="0" presStyleCnt="1" custLinFactNeighborX="32317" custLinFactNeighborY="-7368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326CD-39F2-47A2-8C3D-583BB110527A}" type="pres">
      <dgm:prSet presAssocID="{F2B30B90-07FB-4F0F-BB42-6C8C64DDB41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31302AF-1FBB-4337-B42A-8916FF304E40}" type="pres">
      <dgm:prSet presAssocID="{F2B30B90-07FB-4F0F-BB42-6C8C64DDB41D}" presName="hierChild2" presStyleCnt="0"/>
      <dgm:spPr/>
    </dgm:pt>
    <dgm:pt modelId="{D811F090-990C-45FC-A0E0-73084D52E243}" type="pres">
      <dgm:prSet presAssocID="{A68DA378-F0B5-46CD-8C01-43E27DBAE4BA}" presName="Name37" presStyleLbl="parChTrans1D2" presStyleIdx="0" presStyleCnt="7"/>
      <dgm:spPr/>
      <dgm:t>
        <a:bodyPr/>
        <a:lstStyle/>
        <a:p>
          <a:endParaRPr lang="zh-TW" altLang="en-US"/>
        </a:p>
      </dgm:t>
    </dgm:pt>
    <dgm:pt modelId="{9A26DC5C-6E7C-403C-8885-E002F5B6F799}" type="pres">
      <dgm:prSet presAssocID="{5F0576E3-99A7-4E2A-B9A2-3C1F015CD7FE}" presName="hierRoot2" presStyleCnt="0">
        <dgm:presLayoutVars>
          <dgm:hierBranch val="init"/>
        </dgm:presLayoutVars>
      </dgm:prSet>
      <dgm:spPr/>
    </dgm:pt>
    <dgm:pt modelId="{42FE0F6B-B2DF-40ED-BA55-429DE9874854}" type="pres">
      <dgm:prSet presAssocID="{5F0576E3-99A7-4E2A-B9A2-3C1F015CD7FE}" presName="rootComposite" presStyleCnt="0"/>
      <dgm:spPr/>
    </dgm:pt>
    <dgm:pt modelId="{4E1DB7DF-B08B-4136-93FC-3686802A6C9C}" type="pres">
      <dgm:prSet presAssocID="{5F0576E3-99A7-4E2A-B9A2-3C1F015CD7FE}" presName="rootText" presStyleLbl="node2" presStyleIdx="0" presStyleCnt="7" custScaleX="116978" custLinFactNeighborX="9837" custLinFactNeighborY="-468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B88925-2DE0-4A8D-9969-9D440E906757}" type="pres">
      <dgm:prSet presAssocID="{5F0576E3-99A7-4E2A-B9A2-3C1F015CD7FE}" presName="rootConnector" presStyleLbl="node2" presStyleIdx="0" presStyleCnt="7"/>
      <dgm:spPr/>
      <dgm:t>
        <a:bodyPr/>
        <a:lstStyle/>
        <a:p>
          <a:endParaRPr lang="zh-TW" altLang="en-US"/>
        </a:p>
      </dgm:t>
    </dgm:pt>
    <dgm:pt modelId="{734502E3-3645-4B7A-8869-4A83A7F4A3BE}" type="pres">
      <dgm:prSet presAssocID="{5F0576E3-99A7-4E2A-B9A2-3C1F015CD7FE}" presName="hierChild4" presStyleCnt="0"/>
      <dgm:spPr/>
    </dgm:pt>
    <dgm:pt modelId="{7ADB6372-8941-4236-B633-CCF42714517F}" type="pres">
      <dgm:prSet presAssocID="{509F4FFF-DC93-40B2-8985-14A5BACF9847}" presName="Name37" presStyleLbl="parChTrans1D3" presStyleIdx="0" presStyleCnt="7"/>
      <dgm:spPr/>
      <dgm:t>
        <a:bodyPr/>
        <a:lstStyle/>
        <a:p>
          <a:endParaRPr lang="zh-TW" altLang="en-US"/>
        </a:p>
      </dgm:t>
    </dgm:pt>
    <dgm:pt modelId="{AD571DC2-A288-4F92-A30D-FBA7A823BB62}" type="pres">
      <dgm:prSet presAssocID="{00E13F06-2FFD-4481-8F56-8EF5E7FA8BDA}" presName="hierRoot2" presStyleCnt="0">
        <dgm:presLayoutVars>
          <dgm:hierBranch val="init"/>
        </dgm:presLayoutVars>
      </dgm:prSet>
      <dgm:spPr/>
    </dgm:pt>
    <dgm:pt modelId="{520163D5-B3D3-41EB-BF74-34E389B363D6}" type="pres">
      <dgm:prSet presAssocID="{00E13F06-2FFD-4481-8F56-8EF5E7FA8BDA}" presName="rootComposite" presStyleCnt="0"/>
      <dgm:spPr/>
    </dgm:pt>
    <dgm:pt modelId="{DB768C93-26C7-4BC3-B008-D7C266D9BD58}" type="pres">
      <dgm:prSet presAssocID="{00E13F06-2FFD-4481-8F56-8EF5E7FA8BDA}" presName="rootText" presStyleLbl="node3" presStyleIdx="0" presStyleCnt="7" custLinFactNeighborX="3108" custLinFactNeighborY="-1243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A97F963-C05B-4DF2-AC4A-0064830CE075}" type="pres">
      <dgm:prSet presAssocID="{00E13F06-2FFD-4481-8F56-8EF5E7FA8BDA}" presName="rootConnector" presStyleLbl="node3" presStyleIdx="0" presStyleCnt="7"/>
      <dgm:spPr/>
      <dgm:t>
        <a:bodyPr/>
        <a:lstStyle/>
        <a:p>
          <a:endParaRPr lang="zh-TW" altLang="en-US"/>
        </a:p>
      </dgm:t>
    </dgm:pt>
    <dgm:pt modelId="{C179D10F-CFE4-4326-ABE2-80A14B0418B5}" type="pres">
      <dgm:prSet presAssocID="{00E13F06-2FFD-4481-8F56-8EF5E7FA8BDA}" presName="hierChild4" presStyleCnt="0"/>
      <dgm:spPr/>
    </dgm:pt>
    <dgm:pt modelId="{20BC674C-7AFB-49A7-A438-2FC3EBDF8BD9}" type="pres">
      <dgm:prSet presAssocID="{00E13F06-2FFD-4481-8F56-8EF5E7FA8BDA}" presName="hierChild5" presStyleCnt="0"/>
      <dgm:spPr/>
    </dgm:pt>
    <dgm:pt modelId="{50587765-1FFA-4B7C-A951-0524D73DC4D4}" type="pres">
      <dgm:prSet presAssocID="{8EAD1991-210C-48C1-B014-AB9235A845C1}" presName="Name37" presStyleLbl="parChTrans1D3" presStyleIdx="1" presStyleCnt="7"/>
      <dgm:spPr/>
      <dgm:t>
        <a:bodyPr/>
        <a:lstStyle/>
        <a:p>
          <a:endParaRPr lang="zh-TW" altLang="en-US"/>
        </a:p>
      </dgm:t>
    </dgm:pt>
    <dgm:pt modelId="{2EC50A93-3E7D-491D-AFD2-0FF71D270440}" type="pres">
      <dgm:prSet presAssocID="{FA33D357-25CB-46C6-BD1B-7194D33D2C81}" presName="hierRoot2" presStyleCnt="0">
        <dgm:presLayoutVars>
          <dgm:hierBranch val="init"/>
        </dgm:presLayoutVars>
      </dgm:prSet>
      <dgm:spPr/>
    </dgm:pt>
    <dgm:pt modelId="{DDFE05CF-D3CF-4C4B-B5CB-3A65EEF4E843}" type="pres">
      <dgm:prSet presAssocID="{FA33D357-25CB-46C6-BD1B-7194D33D2C81}" presName="rootComposite" presStyleCnt="0"/>
      <dgm:spPr/>
    </dgm:pt>
    <dgm:pt modelId="{8157824E-7297-499D-A84A-53C1EFB054D7}" type="pres">
      <dgm:prSet presAssocID="{FA33D357-25CB-46C6-BD1B-7194D33D2C81}" presName="rootText" presStyleLbl="node3" presStyleIdx="1" presStyleCnt="7" custLinFactNeighborX="5175" custLinFactNeighborY="-1879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A12A09-F728-4059-ABB2-7037CB52966A}" type="pres">
      <dgm:prSet presAssocID="{FA33D357-25CB-46C6-BD1B-7194D33D2C81}" presName="rootConnector" presStyleLbl="node3" presStyleIdx="1" presStyleCnt="7"/>
      <dgm:spPr/>
      <dgm:t>
        <a:bodyPr/>
        <a:lstStyle/>
        <a:p>
          <a:endParaRPr lang="zh-TW" altLang="en-US"/>
        </a:p>
      </dgm:t>
    </dgm:pt>
    <dgm:pt modelId="{4DDD3EF8-FE41-4718-BAB1-504EA60D6BAC}" type="pres">
      <dgm:prSet presAssocID="{FA33D357-25CB-46C6-BD1B-7194D33D2C81}" presName="hierChild4" presStyleCnt="0"/>
      <dgm:spPr/>
    </dgm:pt>
    <dgm:pt modelId="{B35F3C79-B2E0-4E13-A524-252CC587ECE4}" type="pres">
      <dgm:prSet presAssocID="{FA33D357-25CB-46C6-BD1B-7194D33D2C81}" presName="hierChild5" presStyleCnt="0"/>
      <dgm:spPr/>
    </dgm:pt>
    <dgm:pt modelId="{3198EC4A-589A-4827-B9C2-A4278B4A60BC}" type="pres">
      <dgm:prSet presAssocID="{6AC2846F-6C32-417C-8F03-D0BF1C1A5A36}" presName="Name37" presStyleLbl="parChTrans1D3" presStyleIdx="2" presStyleCnt="7"/>
      <dgm:spPr/>
      <dgm:t>
        <a:bodyPr/>
        <a:lstStyle/>
        <a:p>
          <a:endParaRPr lang="zh-TW" altLang="en-US"/>
        </a:p>
      </dgm:t>
    </dgm:pt>
    <dgm:pt modelId="{E1ADA13D-EB7E-41C9-9F2F-FDFAC25A103D}" type="pres">
      <dgm:prSet presAssocID="{899B7294-E709-493C-92F8-DB856E013352}" presName="hierRoot2" presStyleCnt="0">
        <dgm:presLayoutVars>
          <dgm:hierBranch val="init"/>
        </dgm:presLayoutVars>
      </dgm:prSet>
      <dgm:spPr/>
    </dgm:pt>
    <dgm:pt modelId="{FB15D3A4-C2A6-422C-84B9-A7FB8F94DAC1}" type="pres">
      <dgm:prSet presAssocID="{899B7294-E709-493C-92F8-DB856E013352}" presName="rootComposite" presStyleCnt="0"/>
      <dgm:spPr/>
    </dgm:pt>
    <dgm:pt modelId="{C5FA959B-BC2C-4EDD-80F1-D0A97BB9F335}" type="pres">
      <dgm:prSet presAssocID="{899B7294-E709-493C-92F8-DB856E013352}" presName="rootText" presStyleLbl="node3" presStyleIdx="2" presStyleCnt="7" custScaleX="96271" custLinFactNeighborX="4133" custLinFactNeighborY="-312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BFDE46-BA78-4DEA-9355-AA865AE42597}" type="pres">
      <dgm:prSet presAssocID="{899B7294-E709-493C-92F8-DB856E013352}" presName="rootConnector" presStyleLbl="node3" presStyleIdx="2" presStyleCnt="7"/>
      <dgm:spPr/>
      <dgm:t>
        <a:bodyPr/>
        <a:lstStyle/>
        <a:p>
          <a:endParaRPr lang="zh-TW" altLang="en-US"/>
        </a:p>
      </dgm:t>
    </dgm:pt>
    <dgm:pt modelId="{C035047C-0C90-4182-972C-5A27DDB6FC13}" type="pres">
      <dgm:prSet presAssocID="{899B7294-E709-493C-92F8-DB856E013352}" presName="hierChild4" presStyleCnt="0"/>
      <dgm:spPr/>
    </dgm:pt>
    <dgm:pt modelId="{937CD9B5-7C00-45B9-B001-7005E347F69D}" type="pres">
      <dgm:prSet presAssocID="{899B7294-E709-493C-92F8-DB856E013352}" presName="hierChild5" presStyleCnt="0"/>
      <dgm:spPr/>
    </dgm:pt>
    <dgm:pt modelId="{21B0205E-F576-4BC7-95CB-97CCD02B59B4}" type="pres">
      <dgm:prSet presAssocID="{5F0576E3-99A7-4E2A-B9A2-3C1F015CD7FE}" presName="hierChild5" presStyleCnt="0"/>
      <dgm:spPr/>
    </dgm:pt>
    <dgm:pt modelId="{2512DF51-B9C9-4FFE-8600-36C293161986}" type="pres">
      <dgm:prSet presAssocID="{E7FC7D00-821E-4D57-82A3-611D871B14BD}" presName="Name37" presStyleLbl="parChTrans1D2" presStyleIdx="1" presStyleCnt="7"/>
      <dgm:spPr/>
      <dgm:t>
        <a:bodyPr/>
        <a:lstStyle/>
        <a:p>
          <a:endParaRPr lang="zh-TW" altLang="en-US"/>
        </a:p>
      </dgm:t>
    </dgm:pt>
    <dgm:pt modelId="{3FB00F3F-AAF1-4422-887E-E4588BE989CE}" type="pres">
      <dgm:prSet presAssocID="{52398E52-4943-448B-9E6E-632D19DAA588}" presName="hierRoot2" presStyleCnt="0">
        <dgm:presLayoutVars>
          <dgm:hierBranch val="init"/>
        </dgm:presLayoutVars>
      </dgm:prSet>
      <dgm:spPr/>
    </dgm:pt>
    <dgm:pt modelId="{2C4038BB-1808-4990-A063-9611EDCD9060}" type="pres">
      <dgm:prSet presAssocID="{52398E52-4943-448B-9E6E-632D19DAA588}" presName="rootComposite" presStyleCnt="0"/>
      <dgm:spPr/>
    </dgm:pt>
    <dgm:pt modelId="{6D5E60E7-4952-449F-9155-AA8897DC1496}" type="pres">
      <dgm:prSet presAssocID="{52398E52-4943-448B-9E6E-632D19DAA588}" presName="rootText" presStyleLbl="node2" presStyleIdx="1" presStyleCnt="7" custLinFactX="183566" custLinFactNeighborX="200000" custLinFactNeighborY="-4657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D3539A-2AA4-4AA7-A04F-9525F2C2BA87}" type="pres">
      <dgm:prSet presAssocID="{52398E52-4943-448B-9E6E-632D19DAA588}" presName="rootConnector" presStyleLbl="node2" presStyleIdx="1" presStyleCnt="7"/>
      <dgm:spPr/>
      <dgm:t>
        <a:bodyPr/>
        <a:lstStyle/>
        <a:p>
          <a:endParaRPr lang="zh-TW" altLang="en-US"/>
        </a:p>
      </dgm:t>
    </dgm:pt>
    <dgm:pt modelId="{BC19C559-3C3C-4F6D-B442-471148528FAA}" type="pres">
      <dgm:prSet presAssocID="{52398E52-4943-448B-9E6E-632D19DAA588}" presName="hierChild4" presStyleCnt="0"/>
      <dgm:spPr/>
    </dgm:pt>
    <dgm:pt modelId="{C6F71A2F-5E36-4997-AE50-BCF355D75CFC}" type="pres">
      <dgm:prSet presAssocID="{52398E52-4943-448B-9E6E-632D19DAA588}" presName="hierChild5" presStyleCnt="0"/>
      <dgm:spPr/>
    </dgm:pt>
    <dgm:pt modelId="{35C3FDD5-4163-49A8-8666-E7343903177E}" type="pres">
      <dgm:prSet presAssocID="{A3F654FA-BDFB-43DC-9575-E7CB33E84428}" presName="Name37" presStyleLbl="parChTrans1D2" presStyleIdx="2" presStyleCnt="7"/>
      <dgm:spPr/>
      <dgm:t>
        <a:bodyPr/>
        <a:lstStyle/>
        <a:p>
          <a:endParaRPr lang="zh-TW" altLang="en-US"/>
        </a:p>
      </dgm:t>
    </dgm:pt>
    <dgm:pt modelId="{475E8BDA-70A0-4242-8779-98CDF52AE010}" type="pres">
      <dgm:prSet presAssocID="{6F9AF02B-82C7-4BBC-BABF-DAC38AAB2671}" presName="hierRoot2" presStyleCnt="0">
        <dgm:presLayoutVars>
          <dgm:hierBranch val="init"/>
        </dgm:presLayoutVars>
      </dgm:prSet>
      <dgm:spPr/>
    </dgm:pt>
    <dgm:pt modelId="{2B14BAB6-E599-4705-A8EC-D97A751600CB}" type="pres">
      <dgm:prSet presAssocID="{6F9AF02B-82C7-4BBC-BABF-DAC38AAB2671}" presName="rootComposite" presStyleCnt="0"/>
      <dgm:spPr/>
    </dgm:pt>
    <dgm:pt modelId="{47696B10-0BE9-432D-9A28-857EC5AB0FC2}" type="pres">
      <dgm:prSet presAssocID="{6F9AF02B-82C7-4BBC-BABF-DAC38AAB2671}" presName="rootText" presStyleLbl="node2" presStyleIdx="2" presStyleCnt="7" custLinFactNeighborX="36285" custLinFactNeighborY="-4406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5436B8-B033-4661-933C-8CBE85DE1522}" type="pres">
      <dgm:prSet presAssocID="{6F9AF02B-82C7-4BBC-BABF-DAC38AAB2671}" presName="rootConnector" presStyleLbl="node2" presStyleIdx="2" presStyleCnt="7"/>
      <dgm:spPr/>
      <dgm:t>
        <a:bodyPr/>
        <a:lstStyle/>
        <a:p>
          <a:endParaRPr lang="zh-TW" altLang="en-US"/>
        </a:p>
      </dgm:t>
    </dgm:pt>
    <dgm:pt modelId="{5C45BF3A-AA27-4207-96EB-7E5D1E0C4D8D}" type="pres">
      <dgm:prSet presAssocID="{6F9AF02B-82C7-4BBC-BABF-DAC38AAB2671}" presName="hierChild4" presStyleCnt="0"/>
      <dgm:spPr/>
    </dgm:pt>
    <dgm:pt modelId="{A783C0BF-AB87-4632-8969-6EF179C2B60F}" type="pres">
      <dgm:prSet presAssocID="{6F9AF02B-82C7-4BBC-BABF-DAC38AAB2671}" presName="hierChild5" presStyleCnt="0"/>
      <dgm:spPr/>
    </dgm:pt>
    <dgm:pt modelId="{CBE02F98-0A09-42DA-A786-E56CAE1A5C31}" type="pres">
      <dgm:prSet presAssocID="{6A3EC1FE-A78A-46BA-9939-3B11D252B520}" presName="Name37" presStyleLbl="parChTrans1D2" presStyleIdx="3" presStyleCnt="7"/>
      <dgm:spPr/>
      <dgm:t>
        <a:bodyPr/>
        <a:lstStyle/>
        <a:p>
          <a:endParaRPr lang="zh-TW" altLang="en-US"/>
        </a:p>
      </dgm:t>
    </dgm:pt>
    <dgm:pt modelId="{3B57E13E-1DC9-4D0D-A6A8-AEDC505DF304}" type="pres">
      <dgm:prSet presAssocID="{FAB9462C-15D2-4DFF-8536-14204E631946}" presName="hierRoot2" presStyleCnt="0">
        <dgm:presLayoutVars>
          <dgm:hierBranch val="init"/>
        </dgm:presLayoutVars>
      </dgm:prSet>
      <dgm:spPr/>
    </dgm:pt>
    <dgm:pt modelId="{18A9C9E2-FDE1-40A1-AE0A-0555D5388BDF}" type="pres">
      <dgm:prSet presAssocID="{FAB9462C-15D2-4DFF-8536-14204E631946}" presName="rootComposite" presStyleCnt="0"/>
      <dgm:spPr/>
    </dgm:pt>
    <dgm:pt modelId="{D36DB374-F0CD-4A8C-969B-4205F5199021}" type="pres">
      <dgm:prSet presAssocID="{FAB9462C-15D2-4DFF-8536-14204E631946}" presName="rootText" presStyleLbl="node2" presStyleIdx="3" presStyleCnt="7" custScaleX="136629" custLinFactX="-100000" custLinFactNeighborX="-132639" custLinFactNeighborY="-4500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43CE762-5544-401D-9607-0BD5A3A3FBA4}" type="pres">
      <dgm:prSet presAssocID="{FAB9462C-15D2-4DFF-8536-14204E631946}" presName="rootConnector" presStyleLbl="node2" presStyleIdx="3" presStyleCnt="7"/>
      <dgm:spPr/>
      <dgm:t>
        <a:bodyPr/>
        <a:lstStyle/>
        <a:p>
          <a:endParaRPr lang="zh-TW" altLang="en-US"/>
        </a:p>
      </dgm:t>
    </dgm:pt>
    <dgm:pt modelId="{F87966E5-04A0-4E65-AF52-6A6615048C62}" type="pres">
      <dgm:prSet presAssocID="{FAB9462C-15D2-4DFF-8536-14204E631946}" presName="hierChild4" presStyleCnt="0"/>
      <dgm:spPr/>
    </dgm:pt>
    <dgm:pt modelId="{C3ADA855-A1EE-4D3D-B2AC-CED74BB16359}" type="pres">
      <dgm:prSet presAssocID="{60BDFC92-55C6-4104-BCC6-CE026447FE22}" presName="Name37" presStyleLbl="parChTrans1D3" presStyleIdx="3" presStyleCnt="7"/>
      <dgm:spPr/>
      <dgm:t>
        <a:bodyPr/>
        <a:lstStyle/>
        <a:p>
          <a:endParaRPr lang="zh-TW" altLang="en-US"/>
        </a:p>
      </dgm:t>
    </dgm:pt>
    <dgm:pt modelId="{D85D27C3-C2AA-4208-95FD-FD43CB9C3066}" type="pres">
      <dgm:prSet presAssocID="{62D96257-9A02-40D6-BC90-DF59C1006269}" presName="hierRoot2" presStyleCnt="0">
        <dgm:presLayoutVars>
          <dgm:hierBranch val="init"/>
        </dgm:presLayoutVars>
      </dgm:prSet>
      <dgm:spPr/>
    </dgm:pt>
    <dgm:pt modelId="{65C28ECC-6244-415E-BD37-D0183C4B16FC}" type="pres">
      <dgm:prSet presAssocID="{62D96257-9A02-40D6-BC90-DF59C1006269}" presName="rootComposite" presStyleCnt="0"/>
      <dgm:spPr/>
    </dgm:pt>
    <dgm:pt modelId="{EAE444A9-34FD-4681-BB76-3626FE5B8EFB}" type="pres">
      <dgm:prSet presAssocID="{62D96257-9A02-40D6-BC90-DF59C1006269}" presName="rootText" presStyleLbl="node3" presStyleIdx="3" presStyleCnt="7" custLinFactX="-100000" custLinFactNeighborX="-134158" custLinFactNeighborY="-213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A75CDA-DC6F-4FF0-AD38-03DA2A17252E}" type="pres">
      <dgm:prSet presAssocID="{62D96257-9A02-40D6-BC90-DF59C1006269}" presName="rootConnector" presStyleLbl="node3" presStyleIdx="3" presStyleCnt="7"/>
      <dgm:spPr/>
      <dgm:t>
        <a:bodyPr/>
        <a:lstStyle/>
        <a:p>
          <a:endParaRPr lang="zh-TW" altLang="en-US"/>
        </a:p>
      </dgm:t>
    </dgm:pt>
    <dgm:pt modelId="{10048F76-345E-4255-AC97-04109B6E3A76}" type="pres">
      <dgm:prSet presAssocID="{62D96257-9A02-40D6-BC90-DF59C1006269}" presName="hierChild4" presStyleCnt="0"/>
      <dgm:spPr/>
    </dgm:pt>
    <dgm:pt modelId="{C7CD604B-1F6E-48AB-92C9-AE34DF16CA65}" type="pres">
      <dgm:prSet presAssocID="{62D96257-9A02-40D6-BC90-DF59C1006269}" presName="hierChild5" presStyleCnt="0"/>
      <dgm:spPr/>
    </dgm:pt>
    <dgm:pt modelId="{971FA362-9E4E-44E7-90D9-EC87A770F281}" type="pres">
      <dgm:prSet presAssocID="{C6424D62-A674-4993-9649-D661191D72EC}" presName="Name37" presStyleLbl="parChTrans1D3" presStyleIdx="4" presStyleCnt="7"/>
      <dgm:spPr/>
      <dgm:t>
        <a:bodyPr/>
        <a:lstStyle/>
        <a:p>
          <a:endParaRPr lang="zh-TW" altLang="en-US"/>
        </a:p>
      </dgm:t>
    </dgm:pt>
    <dgm:pt modelId="{595A5C85-3E6B-4E95-8233-206945E83B42}" type="pres">
      <dgm:prSet presAssocID="{CD291D1E-FBF2-4492-B747-00A077786C97}" presName="hierRoot2" presStyleCnt="0">
        <dgm:presLayoutVars>
          <dgm:hierBranch val="init"/>
        </dgm:presLayoutVars>
      </dgm:prSet>
      <dgm:spPr/>
    </dgm:pt>
    <dgm:pt modelId="{36E45097-761A-4D7D-93F8-BFCA7D79C764}" type="pres">
      <dgm:prSet presAssocID="{CD291D1E-FBF2-4492-B747-00A077786C97}" presName="rootComposite" presStyleCnt="0"/>
      <dgm:spPr/>
    </dgm:pt>
    <dgm:pt modelId="{D4ACD577-4707-4FE0-8980-41A1F3086C6D}" type="pres">
      <dgm:prSet presAssocID="{CD291D1E-FBF2-4492-B747-00A077786C97}" presName="rootText" presStyleLbl="node3" presStyleIdx="4" presStyleCnt="7" custLinFactX="-100000" custLinFactNeighborX="-136991" custLinFactNeighborY="-1346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A2D5EA-D6C8-4C9D-8531-601E945ECBA1}" type="pres">
      <dgm:prSet presAssocID="{CD291D1E-FBF2-4492-B747-00A077786C97}" presName="rootConnector" presStyleLbl="node3" presStyleIdx="4" presStyleCnt="7"/>
      <dgm:spPr/>
      <dgm:t>
        <a:bodyPr/>
        <a:lstStyle/>
        <a:p>
          <a:endParaRPr lang="zh-TW" altLang="en-US"/>
        </a:p>
      </dgm:t>
    </dgm:pt>
    <dgm:pt modelId="{1C5748A3-2961-435D-A03B-8166ABAD18BC}" type="pres">
      <dgm:prSet presAssocID="{CD291D1E-FBF2-4492-B747-00A077786C97}" presName="hierChild4" presStyleCnt="0"/>
      <dgm:spPr/>
    </dgm:pt>
    <dgm:pt modelId="{0326D0D0-0045-440D-85B3-74058AC589B3}" type="pres">
      <dgm:prSet presAssocID="{CD291D1E-FBF2-4492-B747-00A077786C97}" presName="hierChild5" presStyleCnt="0"/>
      <dgm:spPr/>
    </dgm:pt>
    <dgm:pt modelId="{4AC2D6D1-91B0-4077-86E5-326549C547A8}" type="pres">
      <dgm:prSet presAssocID="{FAB9462C-15D2-4DFF-8536-14204E631946}" presName="hierChild5" presStyleCnt="0"/>
      <dgm:spPr/>
    </dgm:pt>
    <dgm:pt modelId="{2F5612C3-F6EB-4C89-B5BD-B0861060205B}" type="pres">
      <dgm:prSet presAssocID="{49E4E200-3A97-4421-A848-8906427B99D1}" presName="Name37" presStyleLbl="parChTrans1D2" presStyleIdx="4" presStyleCnt="7"/>
      <dgm:spPr/>
      <dgm:t>
        <a:bodyPr/>
        <a:lstStyle/>
        <a:p>
          <a:endParaRPr lang="zh-TW" altLang="en-US"/>
        </a:p>
      </dgm:t>
    </dgm:pt>
    <dgm:pt modelId="{31ED625B-912C-4DF6-99C7-F4AEA5A96814}" type="pres">
      <dgm:prSet presAssocID="{9CD14DE5-FD38-4451-867A-B2B9F1535679}" presName="hierRoot2" presStyleCnt="0">
        <dgm:presLayoutVars>
          <dgm:hierBranch val="init"/>
        </dgm:presLayoutVars>
      </dgm:prSet>
      <dgm:spPr/>
    </dgm:pt>
    <dgm:pt modelId="{4AD1445B-C64B-4909-8ABA-0C0566944A17}" type="pres">
      <dgm:prSet presAssocID="{9CD14DE5-FD38-4451-867A-B2B9F1535679}" presName="rootComposite" presStyleCnt="0"/>
      <dgm:spPr/>
    </dgm:pt>
    <dgm:pt modelId="{846AC703-72D1-4513-9353-E986B970A5F4}" type="pres">
      <dgm:prSet presAssocID="{9CD14DE5-FD38-4451-867A-B2B9F1535679}" presName="rootText" presStyleLbl="node2" presStyleIdx="4" presStyleCnt="7" custScaleX="94351" custScaleY="99060" custLinFactX="-24664" custLinFactNeighborX="-100000" custLinFactNeighborY="-451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68A076-0680-4AE2-B92C-088EAB0389E5}" type="pres">
      <dgm:prSet presAssocID="{9CD14DE5-FD38-4451-867A-B2B9F1535679}" presName="rootConnector" presStyleLbl="node2" presStyleIdx="4" presStyleCnt="7"/>
      <dgm:spPr/>
      <dgm:t>
        <a:bodyPr/>
        <a:lstStyle/>
        <a:p>
          <a:endParaRPr lang="zh-TW" altLang="en-US"/>
        </a:p>
      </dgm:t>
    </dgm:pt>
    <dgm:pt modelId="{23E584B0-97E5-4E83-B288-D9EB77FADF7E}" type="pres">
      <dgm:prSet presAssocID="{9CD14DE5-FD38-4451-867A-B2B9F1535679}" presName="hierChild4" presStyleCnt="0"/>
      <dgm:spPr/>
    </dgm:pt>
    <dgm:pt modelId="{C44CB00D-D819-4BF7-ADFF-9A5B14ADFD23}" type="pres">
      <dgm:prSet presAssocID="{2A2E87D0-DA4D-44EF-98A6-86B5CE344748}" presName="Name37" presStyleLbl="parChTrans1D3" presStyleIdx="5" presStyleCnt="7"/>
      <dgm:spPr/>
      <dgm:t>
        <a:bodyPr/>
        <a:lstStyle/>
        <a:p>
          <a:endParaRPr lang="zh-TW" altLang="en-US"/>
        </a:p>
      </dgm:t>
    </dgm:pt>
    <dgm:pt modelId="{88F26F23-3607-4967-BA49-4A69D0D41701}" type="pres">
      <dgm:prSet presAssocID="{987A56F8-2831-468B-B8CE-3396C08C4171}" presName="hierRoot2" presStyleCnt="0">
        <dgm:presLayoutVars>
          <dgm:hierBranch val="init"/>
        </dgm:presLayoutVars>
      </dgm:prSet>
      <dgm:spPr/>
    </dgm:pt>
    <dgm:pt modelId="{08BADC67-9663-477C-AC03-D1D9D6F87B3F}" type="pres">
      <dgm:prSet presAssocID="{987A56F8-2831-468B-B8CE-3396C08C4171}" presName="rootComposite" presStyleCnt="0"/>
      <dgm:spPr/>
    </dgm:pt>
    <dgm:pt modelId="{B999FBA3-AD86-4467-BE0A-F0564E61F552}" type="pres">
      <dgm:prSet presAssocID="{987A56F8-2831-468B-B8CE-3396C08C4171}" presName="rootText" presStyleLbl="node3" presStyleIdx="5" presStyleCnt="7" custLinFactX="-12873" custLinFactNeighborX="-100000" custLinFactNeighborY="-465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E7B2F2-1FA6-455C-A52E-0FE99A879D8E}" type="pres">
      <dgm:prSet presAssocID="{987A56F8-2831-468B-B8CE-3396C08C4171}" presName="rootConnector" presStyleLbl="node3" presStyleIdx="5" presStyleCnt="7"/>
      <dgm:spPr/>
      <dgm:t>
        <a:bodyPr/>
        <a:lstStyle/>
        <a:p>
          <a:endParaRPr lang="zh-TW" altLang="en-US"/>
        </a:p>
      </dgm:t>
    </dgm:pt>
    <dgm:pt modelId="{CF135475-CB3B-4198-847D-B54C2E05782A}" type="pres">
      <dgm:prSet presAssocID="{987A56F8-2831-468B-B8CE-3396C08C4171}" presName="hierChild4" presStyleCnt="0"/>
      <dgm:spPr/>
    </dgm:pt>
    <dgm:pt modelId="{C4972008-AA64-4FBC-A87A-E2B2A6CCA653}" type="pres">
      <dgm:prSet presAssocID="{987A56F8-2831-468B-B8CE-3396C08C4171}" presName="hierChild5" presStyleCnt="0"/>
      <dgm:spPr/>
    </dgm:pt>
    <dgm:pt modelId="{9184265C-5654-49A2-A4AA-21F157F902D3}" type="pres">
      <dgm:prSet presAssocID="{35BAF00A-3E49-4D80-A607-0F0E54346D80}" presName="Name37" presStyleLbl="parChTrans1D3" presStyleIdx="6" presStyleCnt="7"/>
      <dgm:spPr/>
      <dgm:t>
        <a:bodyPr/>
        <a:lstStyle/>
        <a:p>
          <a:endParaRPr lang="zh-TW" altLang="en-US"/>
        </a:p>
      </dgm:t>
    </dgm:pt>
    <dgm:pt modelId="{5A421413-6D4C-40BD-ACFB-6459DCDB9D3B}" type="pres">
      <dgm:prSet presAssocID="{4B753433-A3D9-4631-9E19-F9D79E9710EB}" presName="hierRoot2" presStyleCnt="0">
        <dgm:presLayoutVars>
          <dgm:hierBranch val="init"/>
        </dgm:presLayoutVars>
      </dgm:prSet>
      <dgm:spPr/>
    </dgm:pt>
    <dgm:pt modelId="{C66A5718-C114-4308-9AF5-83A92A16D41D}" type="pres">
      <dgm:prSet presAssocID="{4B753433-A3D9-4631-9E19-F9D79E9710EB}" presName="rootComposite" presStyleCnt="0"/>
      <dgm:spPr/>
    </dgm:pt>
    <dgm:pt modelId="{A8B39AE5-2B76-4353-8556-DFEE18915C7C}" type="pres">
      <dgm:prSet presAssocID="{4B753433-A3D9-4631-9E19-F9D79E9710EB}" presName="rootText" presStyleLbl="node3" presStyleIdx="6" presStyleCnt="7" custLinFactX="-12331" custLinFactNeighborX="-100000" custLinFactNeighborY="-431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DEBC70-018D-4C98-B5DB-4A2303AFD76F}" type="pres">
      <dgm:prSet presAssocID="{4B753433-A3D9-4631-9E19-F9D79E9710EB}" presName="rootConnector" presStyleLbl="node3" presStyleIdx="6" presStyleCnt="7"/>
      <dgm:spPr/>
      <dgm:t>
        <a:bodyPr/>
        <a:lstStyle/>
        <a:p>
          <a:endParaRPr lang="zh-TW" altLang="en-US"/>
        </a:p>
      </dgm:t>
    </dgm:pt>
    <dgm:pt modelId="{F270C70A-FDD3-4C8D-93C2-2B0859A79A98}" type="pres">
      <dgm:prSet presAssocID="{4B753433-A3D9-4631-9E19-F9D79E9710EB}" presName="hierChild4" presStyleCnt="0"/>
      <dgm:spPr/>
    </dgm:pt>
    <dgm:pt modelId="{78F1FF96-A391-441F-BD6D-C2BDC2642B5D}" type="pres">
      <dgm:prSet presAssocID="{4B753433-A3D9-4631-9E19-F9D79E9710EB}" presName="hierChild5" presStyleCnt="0"/>
      <dgm:spPr/>
    </dgm:pt>
    <dgm:pt modelId="{96D96FB7-133D-4529-B6C6-4CD014A54CE1}" type="pres">
      <dgm:prSet presAssocID="{9CD14DE5-FD38-4451-867A-B2B9F1535679}" presName="hierChild5" presStyleCnt="0"/>
      <dgm:spPr/>
    </dgm:pt>
    <dgm:pt modelId="{97E47FB6-1D48-4038-AF46-12CD3CC86DAB}" type="pres">
      <dgm:prSet presAssocID="{1BD07D08-373D-46D8-8A6C-8051A144109B}" presName="Name37" presStyleLbl="parChTrans1D2" presStyleIdx="5" presStyleCnt="7"/>
      <dgm:spPr/>
      <dgm:t>
        <a:bodyPr/>
        <a:lstStyle/>
        <a:p>
          <a:endParaRPr lang="zh-TW" altLang="en-US"/>
        </a:p>
      </dgm:t>
    </dgm:pt>
    <dgm:pt modelId="{F75076AE-19A8-4B12-843D-F78B3D1F1A69}" type="pres">
      <dgm:prSet presAssocID="{FED09A49-5021-4DA7-8F22-20A36D976508}" presName="hierRoot2" presStyleCnt="0">
        <dgm:presLayoutVars>
          <dgm:hierBranch val="init"/>
        </dgm:presLayoutVars>
      </dgm:prSet>
      <dgm:spPr/>
    </dgm:pt>
    <dgm:pt modelId="{DDA54FFD-462F-48FB-AF2E-C69E78B42C52}" type="pres">
      <dgm:prSet presAssocID="{FED09A49-5021-4DA7-8F22-20A36D976508}" presName="rootComposite" presStyleCnt="0"/>
      <dgm:spPr/>
    </dgm:pt>
    <dgm:pt modelId="{EC009438-45FB-4B86-8689-A3F3B52B605A}" type="pres">
      <dgm:prSet presAssocID="{FED09A49-5021-4DA7-8F22-20A36D976508}" presName="rootText" presStyleLbl="node2" presStyleIdx="5" presStyleCnt="7" custScaleX="120858" custLinFactNeighborX="-16011" custLinFactNeighborY="-453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081B90-D065-41A1-A805-DBC1A07227C5}" type="pres">
      <dgm:prSet presAssocID="{FED09A49-5021-4DA7-8F22-20A36D976508}" presName="rootConnector" presStyleLbl="node2" presStyleIdx="5" presStyleCnt="7"/>
      <dgm:spPr/>
      <dgm:t>
        <a:bodyPr/>
        <a:lstStyle/>
        <a:p>
          <a:endParaRPr lang="zh-TW" altLang="en-US"/>
        </a:p>
      </dgm:t>
    </dgm:pt>
    <dgm:pt modelId="{1E4B4271-8553-4DC2-AE56-33CC4EA1D67E}" type="pres">
      <dgm:prSet presAssocID="{FED09A49-5021-4DA7-8F22-20A36D976508}" presName="hierChild4" presStyleCnt="0"/>
      <dgm:spPr/>
    </dgm:pt>
    <dgm:pt modelId="{0B050FB2-14C4-43DC-8F47-70BDD36A2B0E}" type="pres">
      <dgm:prSet presAssocID="{FED09A49-5021-4DA7-8F22-20A36D976508}" presName="hierChild5" presStyleCnt="0"/>
      <dgm:spPr/>
    </dgm:pt>
    <dgm:pt modelId="{5FB915E3-3696-47B9-A87B-9A6C5424FB1A}" type="pres">
      <dgm:prSet presAssocID="{2B65215B-5754-459D-A9D1-8891D3F1539C}" presName="Name37" presStyleLbl="parChTrans1D2" presStyleIdx="6" presStyleCnt="7"/>
      <dgm:spPr/>
      <dgm:t>
        <a:bodyPr/>
        <a:lstStyle/>
        <a:p>
          <a:endParaRPr lang="zh-TW" altLang="en-US"/>
        </a:p>
      </dgm:t>
    </dgm:pt>
    <dgm:pt modelId="{B4AA7D83-60EC-4D30-84B2-28B75023C001}" type="pres">
      <dgm:prSet presAssocID="{BD8123C4-F1DC-4E1C-95E6-EFC7975390C0}" presName="hierRoot2" presStyleCnt="0">
        <dgm:presLayoutVars>
          <dgm:hierBranch val="init"/>
        </dgm:presLayoutVars>
      </dgm:prSet>
      <dgm:spPr/>
    </dgm:pt>
    <dgm:pt modelId="{E5AE01E9-FBBD-4369-9094-E535050BEFB6}" type="pres">
      <dgm:prSet presAssocID="{BD8123C4-F1DC-4E1C-95E6-EFC7975390C0}" presName="rootComposite" presStyleCnt="0"/>
      <dgm:spPr/>
    </dgm:pt>
    <dgm:pt modelId="{43906D6A-DE5E-4E55-A574-150204A7AB3F}" type="pres">
      <dgm:prSet presAssocID="{BD8123C4-F1DC-4E1C-95E6-EFC7975390C0}" presName="rootText" presStyleLbl="node2" presStyleIdx="6" presStyleCnt="7" custScaleX="131313" custLinFactNeighborX="-9810" custLinFactNeighborY="-469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C9D8A-F85B-4C39-BDE0-00093465A82B}" type="pres">
      <dgm:prSet presAssocID="{BD8123C4-F1DC-4E1C-95E6-EFC7975390C0}" presName="rootConnector" presStyleLbl="node2" presStyleIdx="6" presStyleCnt="7"/>
      <dgm:spPr/>
      <dgm:t>
        <a:bodyPr/>
        <a:lstStyle/>
        <a:p>
          <a:endParaRPr lang="zh-TW" altLang="en-US"/>
        </a:p>
      </dgm:t>
    </dgm:pt>
    <dgm:pt modelId="{7920B809-05F8-4129-82F2-91FE79EF44DD}" type="pres">
      <dgm:prSet presAssocID="{BD8123C4-F1DC-4E1C-95E6-EFC7975390C0}" presName="hierChild4" presStyleCnt="0"/>
      <dgm:spPr/>
    </dgm:pt>
    <dgm:pt modelId="{159CE91D-D9FC-4FE2-BAA2-F7661EB541F5}" type="pres">
      <dgm:prSet presAssocID="{BD8123C4-F1DC-4E1C-95E6-EFC7975390C0}" presName="hierChild5" presStyleCnt="0"/>
      <dgm:spPr/>
    </dgm:pt>
    <dgm:pt modelId="{D2CE1D73-3659-42AB-8440-79F1F2D0C313}" type="pres">
      <dgm:prSet presAssocID="{F2B30B90-07FB-4F0F-BB42-6C8C64DDB41D}" presName="hierChild3" presStyleCnt="0"/>
      <dgm:spPr/>
    </dgm:pt>
  </dgm:ptLst>
  <dgm:cxnLst>
    <dgm:cxn modelId="{19E1D08F-D310-4545-8D89-54C0C72CF727}" srcId="{F2B30B90-07FB-4F0F-BB42-6C8C64DDB41D}" destId="{52398E52-4943-448B-9E6E-632D19DAA588}" srcOrd="1" destOrd="0" parTransId="{E7FC7D00-821E-4D57-82A3-611D871B14BD}" sibTransId="{99E4CD39-923D-40FF-AB18-A97B1B1C8ABD}"/>
    <dgm:cxn modelId="{DE64A1DD-A544-4995-AD33-4915B1C16BBF}" type="presOf" srcId="{62D96257-9A02-40D6-BC90-DF59C1006269}" destId="{EAE444A9-34FD-4681-BB76-3626FE5B8EFB}" srcOrd="0" destOrd="0" presId="urn:microsoft.com/office/officeart/2005/8/layout/orgChart1"/>
    <dgm:cxn modelId="{968058EC-BA79-4E55-9DD6-0B33E1CA53C5}" srcId="{5F0576E3-99A7-4E2A-B9A2-3C1F015CD7FE}" destId="{899B7294-E709-493C-92F8-DB856E013352}" srcOrd="2" destOrd="0" parTransId="{6AC2846F-6C32-417C-8F03-D0BF1C1A5A36}" sibTransId="{1F446694-CA02-4907-851F-BB790F91E360}"/>
    <dgm:cxn modelId="{2D7E56FE-E5E2-429F-B471-22337155CC39}" type="presOf" srcId="{9CD14DE5-FD38-4451-867A-B2B9F1535679}" destId="{7468A076-0680-4AE2-B92C-088EAB0389E5}" srcOrd="1" destOrd="0" presId="urn:microsoft.com/office/officeart/2005/8/layout/orgChart1"/>
    <dgm:cxn modelId="{AE5EE8FE-190E-4079-863F-ABE6DB491C2F}" type="presOf" srcId="{6A3EC1FE-A78A-46BA-9939-3B11D252B520}" destId="{CBE02F98-0A09-42DA-A786-E56CAE1A5C31}" srcOrd="0" destOrd="0" presId="urn:microsoft.com/office/officeart/2005/8/layout/orgChart1"/>
    <dgm:cxn modelId="{1D9B21B4-35D5-4EC2-BCF5-78D9311EE212}" srcId="{FAB9462C-15D2-4DFF-8536-14204E631946}" destId="{CD291D1E-FBF2-4492-B747-00A077786C97}" srcOrd="1" destOrd="0" parTransId="{C6424D62-A674-4993-9649-D661191D72EC}" sibTransId="{DF115CAB-1DA6-480D-B4BB-860069B1B5A9}"/>
    <dgm:cxn modelId="{CE26A057-FEE8-4AAC-89B3-AA86FB903860}" type="presOf" srcId="{FED09A49-5021-4DA7-8F22-20A36D976508}" destId="{EC009438-45FB-4B86-8689-A3F3B52B605A}" srcOrd="0" destOrd="0" presId="urn:microsoft.com/office/officeart/2005/8/layout/orgChart1"/>
    <dgm:cxn modelId="{45267ACA-0D2A-4C06-847C-E33AEBFCEA0B}" srcId="{5F0576E3-99A7-4E2A-B9A2-3C1F015CD7FE}" destId="{00E13F06-2FFD-4481-8F56-8EF5E7FA8BDA}" srcOrd="0" destOrd="0" parTransId="{509F4FFF-DC93-40B2-8985-14A5BACF9847}" sibTransId="{29120E36-2DC4-47A9-B44F-8E94FD2386D6}"/>
    <dgm:cxn modelId="{9D3A421B-B120-4E85-A8DE-7C47B1CD8DBE}" srcId="{9CD14DE5-FD38-4451-867A-B2B9F1535679}" destId="{4B753433-A3D9-4631-9E19-F9D79E9710EB}" srcOrd="1" destOrd="0" parTransId="{35BAF00A-3E49-4D80-A607-0F0E54346D80}" sibTransId="{7920A904-0BED-4A89-A2BC-A4F4883FAF43}"/>
    <dgm:cxn modelId="{56A59F95-1E77-45BA-A084-E54C5E7F4EE2}" srcId="{BA781C7F-0F18-4A56-B0F8-67CC6DED9F37}" destId="{F2B30B90-07FB-4F0F-BB42-6C8C64DDB41D}" srcOrd="0" destOrd="0" parTransId="{1492194E-B2DC-491D-B018-8FE3E9D94B4D}" sibTransId="{BF21812A-533E-4A9D-9D87-B825873D87F0}"/>
    <dgm:cxn modelId="{9CBDA5CE-B3C0-4307-91A0-340BC6E884F9}" type="presOf" srcId="{52398E52-4943-448B-9E6E-632D19DAA588}" destId="{6D5E60E7-4952-449F-9155-AA8897DC1496}" srcOrd="0" destOrd="0" presId="urn:microsoft.com/office/officeart/2005/8/layout/orgChart1"/>
    <dgm:cxn modelId="{364535F1-36D2-40E0-A8C2-F7672C77A04D}" srcId="{F2B30B90-07FB-4F0F-BB42-6C8C64DDB41D}" destId="{FAB9462C-15D2-4DFF-8536-14204E631946}" srcOrd="3" destOrd="0" parTransId="{6A3EC1FE-A78A-46BA-9939-3B11D252B520}" sibTransId="{598420BD-B8BC-4116-B69F-9D0823B88D01}"/>
    <dgm:cxn modelId="{089B8005-AA99-4E22-AFBD-30226B3ABE0E}" srcId="{F2B30B90-07FB-4F0F-BB42-6C8C64DDB41D}" destId="{BD8123C4-F1DC-4E1C-95E6-EFC7975390C0}" srcOrd="6" destOrd="0" parTransId="{2B65215B-5754-459D-A9D1-8891D3F1539C}" sibTransId="{62189D46-3E7F-4041-B454-1AB0E3641375}"/>
    <dgm:cxn modelId="{CB085497-A98D-4914-929B-4AEE76BF7DAD}" type="presOf" srcId="{52398E52-4943-448B-9E6E-632D19DAA588}" destId="{BAD3539A-2AA4-4AA7-A04F-9525F2C2BA87}" srcOrd="1" destOrd="0" presId="urn:microsoft.com/office/officeart/2005/8/layout/orgChart1"/>
    <dgm:cxn modelId="{EF9956BC-38D0-44E9-BD8F-5926DA7D3107}" type="presOf" srcId="{5F0576E3-99A7-4E2A-B9A2-3C1F015CD7FE}" destId="{92B88925-2DE0-4A8D-9969-9D440E906757}" srcOrd="1" destOrd="0" presId="urn:microsoft.com/office/officeart/2005/8/layout/orgChart1"/>
    <dgm:cxn modelId="{C06D0327-BB2A-4F11-8BD4-F3356BA59844}" type="presOf" srcId="{BA781C7F-0F18-4A56-B0F8-67CC6DED9F37}" destId="{37C77A08-1820-4B33-8196-05580F9FEE67}" srcOrd="0" destOrd="0" presId="urn:microsoft.com/office/officeart/2005/8/layout/orgChart1"/>
    <dgm:cxn modelId="{2485F6B6-2444-4938-88AC-3D55968F8705}" type="presOf" srcId="{35BAF00A-3E49-4D80-A607-0F0E54346D80}" destId="{9184265C-5654-49A2-A4AA-21F157F902D3}" srcOrd="0" destOrd="0" presId="urn:microsoft.com/office/officeart/2005/8/layout/orgChart1"/>
    <dgm:cxn modelId="{C1B0215E-8196-43B4-B0B3-50B942F77044}" type="presOf" srcId="{FAB9462C-15D2-4DFF-8536-14204E631946}" destId="{D36DB374-F0CD-4A8C-969B-4205F5199021}" srcOrd="0" destOrd="0" presId="urn:microsoft.com/office/officeart/2005/8/layout/orgChart1"/>
    <dgm:cxn modelId="{D3155174-39F1-4E24-8613-A9437CE7E8BA}" type="presOf" srcId="{4B753433-A3D9-4631-9E19-F9D79E9710EB}" destId="{A8B39AE5-2B76-4353-8556-DFEE18915C7C}" srcOrd="0" destOrd="0" presId="urn:microsoft.com/office/officeart/2005/8/layout/orgChart1"/>
    <dgm:cxn modelId="{7BA53AFD-D927-48E6-8D15-91E22FB7FD3E}" type="presOf" srcId="{BD8123C4-F1DC-4E1C-95E6-EFC7975390C0}" destId="{43906D6A-DE5E-4E55-A574-150204A7AB3F}" srcOrd="0" destOrd="0" presId="urn:microsoft.com/office/officeart/2005/8/layout/orgChart1"/>
    <dgm:cxn modelId="{3B2A58FD-29EA-4F87-85FE-18A1B4E8AED8}" type="presOf" srcId="{899B7294-E709-493C-92F8-DB856E013352}" destId="{B6BFDE46-BA78-4DEA-9355-AA865AE42597}" srcOrd="1" destOrd="0" presId="urn:microsoft.com/office/officeart/2005/8/layout/orgChart1"/>
    <dgm:cxn modelId="{81AB20B5-A1ED-458D-A9C3-6E20F7D460B9}" srcId="{F2B30B90-07FB-4F0F-BB42-6C8C64DDB41D}" destId="{5F0576E3-99A7-4E2A-B9A2-3C1F015CD7FE}" srcOrd="0" destOrd="0" parTransId="{A68DA378-F0B5-46CD-8C01-43E27DBAE4BA}" sibTransId="{E6F0CB23-6955-436E-BBAA-DBD5AE20EBAA}"/>
    <dgm:cxn modelId="{5498803D-CD4E-450A-8055-6E02B996A307}" type="presOf" srcId="{CD291D1E-FBF2-4492-B747-00A077786C97}" destId="{D4ACD577-4707-4FE0-8980-41A1F3086C6D}" srcOrd="0" destOrd="0" presId="urn:microsoft.com/office/officeart/2005/8/layout/orgChart1"/>
    <dgm:cxn modelId="{298743C3-D973-4888-9A2F-26340B17779F}" srcId="{F2B30B90-07FB-4F0F-BB42-6C8C64DDB41D}" destId="{FED09A49-5021-4DA7-8F22-20A36D976508}" srcOrd="5" destOrd="0" parTransId="{1BD07D08-373D-46D8-8A6C-8051A144109B}" sibTransId="{41FC96E8-D8F9-4634-806E-498D8295F34D}"/>
    <dgm:cxn modelId="{6C2A1E4A-80D2-4237-B4D3-2722A19463FC}" type="presOf" srcId="{899B7294-E709-493C-92F8-DB856E013352}" destId="{C5FA959B-BC2C-4EDD-80F1-D0A97BB9F335}" srcOrd="0" destOrd="0" presId="urn:microsoft.com/office/officeart/2005/8/layout/orgChart1"/>
    <dgm:cxn modelId="{0F9FDA4C-5F43-4C54-8919-8FF1F63D6F99}" type="presOf" srcId="{6F9AF02B-82C7-4BBC-BABF-DAC38AAB2671}" destId="{47696B10-0BE9-432D-9A28-857EC5AB0FC2}" srcOrd="0" destOrd="0" presId="urn:microsoft.com/office/officeart/2005/8/layout/orgChart1"/>
    <dgm:cxn modelId="{7EAC7A2A-F9DF-409A-9766-E173204598F5}" type="presOf" srcId="{CD291D1E-FBF2-4492-B747-00A077786C97}" destId="{B6A2D5EA-D6C8-4C9D-8531-601E945ECBA1}" srcOrd="1" destOrd="0" presId="urn:microsoft.com/office/officeart/2005/8/layout/orgChart1"/>
    <dgm:cxn modelId="{AC8BB2E9-B608-4082-8B9B-A564AFF280EB}" type="presOf" srcId="{2B65215B-5754-459D-A9D1-8891D3F1539C}" destId="{5FB915E3-3696-47B9-A87B-9A6C5424FB1A}" srcOrd="0" destOrd="0" presId="urn:microsoft.com/office/officeart/2005/8/layout/orgChart1"/>
    <dgm:cxn modelId="{0C246776-6F83-47B3-83D4-E3A488E56375}" type="presOf" srcId="{C6424D62-A674-4993-9649-D661191D72EC}" destId="{971FA362-9E4E-44E7-90D9-EC87A770F281}" srcOrd="0" destOrd="0" presId="urn:microsoft.com/office/officeart/2005/8/layout/orgChart1"/>
    <dgm:cxn modelId="{85D44133-B45C-44BE-9815-BC36DB643758}" type="presOf" srcId="{A68DA378-F0B5-46CD-8C01-43E27DBAE4BA}" destId="{D811F090-990C-45FC-A0E0-73084D52E243}" srcOrd="0" destOrd="0" presId="urn:microsoft.com/office/officeart/2005/8/layout/orgChart1"/>
    <dgm:cxn modelId="{BFB59EE1-D51D-4DBC-81EC-6F0164565A8C}" srcId="{F2B30B90-07FB-4F0F-BB42-6C8C64DDB41D}" destId="{6F9AF02B-82C7-4BBC-BABF-DAC38AAB2671}" srcOrd="2" destOrd="0" parTransId="{A3F654FA-BDFB-43DC-9575-E7CB33E84428}" sibTransId="{B0A1D95C-8B64-4832-A23D-96016ED4A9D8}"/>
    <dgm:cxn modelId="{B251921B-0711-4652-82A2-998838CF212B}" type="presOf" srcId="{60BDFC92-55C6-4104-BCC6-CE026447FE22}" destId="{C3ADA855-A1EE-4D3D-B2AC-CED74BB16359}" srcOrd="0" destOrd="0" presId="urn:microsoft.com/office/officeart/2005/8/layout/orgChart1"/>
    <dgm:cxn modelId="{040C725C-0DF0-454F-90DC-58BBC480A3DA}" type="presOf" srcId="{8EAD1991-210C-48C1-B014-AB9235A845C1}" destId="{50587765-1FFA-4B7C-A951-0524D73DC4D4}" srcOrd="0" destOrd="0" presId="urn:microsoft.com/office/officeart/2005/8/layout/orgChart1"/>
    <dgm:cxn modelId="{F3E78E5E-CEEA-4F3F-ABE8-DE12184965A3}" type="presOf" srcId="{1BD07D08-373D-46D8-8A6C-8051A144109B}" destId="{97E47FB6-1D48-4038-AF46-12CD3CC86DAB}" srcOrd="0" destOrd="0" presId="urn:microsoft.com/office/officeart/2005/8/layout/orgChart1"/>
    <dgm:cxn modelId="{3EF86F83-9FE9-48B0-BE2D-48AC175D41C9}" srcId="{F2B30B90-07FB-4F0F-BB42-6C8C64DDB41D}" destId="{9CD14DE5-FD38-4451-867A-B2B9F1535679}" srcOrd="4" destOrd="0" parTransId="{49E4E200-3A97-4421-A848-8906427B99D1}" sibTransId="{1AC575E5-9D27-4639-B7E8-1812E48BCB2F}"/>
    <dgm:cxn modelId="{152B2093-9B94-4E57-943D-E91F86246106}" type="presOf" srcId="{E7FC7D00-821E-4D57-82A3-611D871B14BD}" destId="{2512DF51-B9C9-4FFE-8600-36C293161986}" srcOrd="0" destOrd="0" presId="urn:microsoft.com/office/officeart/2005/8/layout/orgChart1"/>
    <dgm:cxn modelId="{287BDDFC-AD53-4BE6-B04E-5A9508171AC4}" type="presOf" srcId="{FAB9462C-15D2-4DFF-8536-14204E631946}" destId="{243CE762-5544-401D-9607-0BD5A3A3FBA4}" srcOrd="1" destOrd="0" presId="urn:microsoft.com/office/officeart/2005/8/layout/orgChart1"/>
    <dgm:cxn modelId="{B488AC7B-EF8F-4845-828A-0F0031C97BE0}" type="presOf" srcId="{987A56F8-2831-468B-B8CE-3396C08C4171}" destId="{B999FBA3-AD86-4467-BE0A-F0564E61F552}" srcOrd="0" destOrd="0" presId="urn:microsoft.com/office/officeart/2005/8/layout/orgChart1"/>
    <dgm:cxn modelId="{78179CCC-8A7A-4EAB-ABC1-080943ED3E3D}" type="presOf" srcId="{00E13F06-2FFD-4481-8F56-8EF5E7FA8BDA}" destId="{0A97F963-C05B-4DF2-AC4A-0064830CE075}" srcOrd="1" destOrd="0" presId="urn:microsoft.com/office/officeart/2005/8/layout/orgChart1"/>
    <dgm:cxn modelId="{A0150BE8-52B3-4738-A19A-BBD8E0A57889}" srcId="{5F0576E3-99A7-4E2A-B9A2-3C1F015CD7FE}" destId="{FA33D357-25CB-46C6-BD1B-7194D33D2C81}" srcOrd="1" destOrd="0" parTransId="{8EAD1991-210C-48C1-B014-AB9235A845C1}" sibTransId="{F6BC67DA-5520-4EC5-AECB-30910036EE96}"/>
    <dgm:cxn modelId="{028BFC34-C9EC-4461-95AE-96A22C191DCD}" type="presOf" srcId="{9CD14DE5-FD38-4451-867A-B2B9F1535679}" destId="{846AC703-72D1-4513-9353-E986B970A5F4}" srcOrd="0" destOrd="0" presId="urn:microsoft.com/office/officeart/2005/8/layout/orgChart1"/>
    <dgm:cxn modelId="{6015DBE7-B00A-4672-B6A1-417351F71231}" type="presOf" srcId="{62D96257-9A02-40D6-BC90-DF59C1006269}" destId="{3DA75CDA-DC6F-4FF0-AD38-03DA2A17252E}" srcOrd="1" destOrd="0" presId="urn:microsoft.com/office/officeart/2005/8/layout/orgChart1"/>
    <dgm:cxn modelId="{06076900-45CA-451E-A4C5-20B2EE6BEA76}" type="presOf" srcId="{BD8123C4-F1DC-4E1C-95E6-EFC7975390C0}" destId="{C8DC9D8A-F85B-4C39-BDE0-00093465A82B}" srcOrd="1" destOrd="0" presId="urn:microsoft.com/office/officeart/2005/8/layout/orgChart1"/>
    <dgm:cxn modelId="{AC67C7E3-9663-4F7F-A08C-83E6EBC39140}" type="presOf" srcId="{6AC2846F-6C32-417C-8F03-D0BF1C1A5A36}" destId="{3198EC4A-589A-4827-B9C2-A4278B4A60BC}" srcOrd="0" destOrd="0" presId="urn:microsoft.com/office/officeart/2005/8/layout/orgChart1"/>
    <dgm:cxn modelId="{FF362E44-702F-4F56-AD04-9C0B3C283929}" type="presOf" srcId="{F2B30B90-07FB-4F0F-BB42-6C8C64DDB41D}" destId="{570B2F66-7C7A-463F-8AF0-CF1A08AD8DC6}" srcOrd="0" destOrd="0" presId="urn:microsoft.com/office/officeart/2005/8/layout/orgChart1"/>
    <dgm:cxn modelId="{1D5E45E5-8403-4AC4-87D8-F82576E104C6}" type="presOf" srcId="{4B753433-A3D9-4631-9E19-F9D79E9710EB}" destId="{17DEBC70-018D-4C98-B5DB-4A2303AFD76F}" srcOrd="1" destOrd="0" presId="urn:microsoft.com/office/officeart/2005/8/layout/orgChart1"/>
    <dgm:cxn modelId="{ACF86E1B-9800-46D3-AA60-5A0A3B74AEC0}" type="presOf" srcId="{FA33D357-25CB-46C6-BD1B-7194D33D2C81}" destId="{40A12A09-F728-4059-ABB2-7037CB52966A}" srcOrd="1" destOrd="0" presId="urn:microsoft.com/office/officeart/2005/8/layout/orgChart1"/>
    <dgm:cxn modelId="{9BD64696-E6C3-404B-A340-8E445331D1A2}" type="presOf" srcId="{6F9AF02B-82C7-4BBC-BABF-DAC38AAB2671}" destId="{825436B8-B033-4661-933C-8CBE85DE1522}" srcOrd="1" destOrd="0" presId="urn:microsoft.com/office/officeart/2005/8/layout/orgChart1"/>
    <dgm:cxn modelId="{E17B386C-D6A2-445B-8EA5-F6F17D4B13A4}" type="presOf" srcId="{A3F654FA-BDFB-43DC-9575-E7CB33E84428}" destId="{35C3FDD5-4163-49A8-8666-E7343903177E}" srcOrd="0" destOrd="0" presId="urn:microsoft.com/office/officeart/2005/8/layout/orgChart1"/>
    <dgm:cxn modelId="{97ADFD69-A817-4612-953B-A64175E3590A}" type="presOf" srcId="{987A56F8-2831-468B-B8CE-3396C08C4171}" destId="{51E7B2F2-1FA6-455C-A52E-0FE99A879D8E}" srcOrd="1" destOrd="0" presId="urn:microsoft.com/office/officeart/2005/8/layout/orgChart1"/>
    <dgm:cxn modelId="{12234174-06D9-4403-BF02-CC2E2F8FD5C2}" type="presOf" srcId="{49E4E200-3A97-4421-A848-8906427B99D1}" destId="{2F5612C3-F6EB-4C89-B5BD-B0861060205B}" srcOrd="0" destOrd="0" presId="urn:microsoft.com/office/officeart/2005/8/layout/orgChart1"/>
    <dgm:cxn modelId="{F1F26472-1913-4ED4-B349-9FC35468CEEB}" type="presOf" srcId="{FA33D357-25CB-46C6-BD1B-7194D33D2C81}" destId="{8157824E-7297-499D-A84A-53C1EFB054D7}" srcOrd="0" destOrd="0" presId="urn:microsoft.com/office/officeart/2005/8/layout/orgChart1"/>
    <dgm:cxn modelId="{6FC2CD2F-0ECB-41E8-A533-CC2C7B255D69}" type="presOf" srcId="{00E13F06-2FFD-4481-8F56-8EF5E7FA8BDA}" destId="{DB768C93-26C7-4BC3-B008-D7C266D9BD58}" srcOrd="0" destOrd="0" presId="urn:microsoft.com/office/officeart/2005/8/layout/orgChart1"/>
    <dgm:cxn modelId="{2FD8D7F1-2BBC-44DB-B526-56E512A59162}" srcId="{9CD14DE5-FD38-4451-867A-B2B9F1535679}" destId="{987A56F8-2831-468B-B8CE-3396C08C4171}" srcOrd="0" destOrd="0" parTransId="{2A2E87D0-DA4D-44EF-98A6-86B5CE344748}" sibTransId="{03E1EE53-4044-472B-971F-F0F0E4187DC3}"/>
    <dgm:cxn modelId="{047F9C00-E2A4-49D6-9E6A-8619E993A404}" type="presOf" srcId="{5F0576E3-99A7-4E2A-B9A2-3C1F015CD7FE}" destId="{4E1DB7DF-B08B-4136-93FC-3686802A6C9C}" srcOrd="0" destOrd="0" presId="urn:microsoft.com/office/officeart/2005/8/layout/orgChart1"/>
    <dgm:cxn modelId="{CE9CE84C-5949-4733-A72D-9F18DB7F16C6}" type="presOf" srcId="{F2B30B90-07FB-4F0F-BB42-6C8C64DDB41D}" destId="{AD9326CD-39F2-47A2-8C3D-583BB110527A}" srcOrd="1" destOrd="0" presId="urn:microsoft.com/office/officeart/2005/8/layout/orgChart1"/>
    <dgm:cxn modelId="{5E3C48D5-67EF-46E0-9933-F92EA83661C9}" srcId="{FAB9462C-15D2-4DFF-8536-14204E631946}" destId="{62D96257-9A02-40D6-BC90-DF59C1006269}" srcOrd="0" destOrd="0" parTransId="{60BDFC92-55C6-4104-BCC6-CE026447FE22}" sibTransId="{1C7637D4-97B2-4C1D-9A62-815C0441C06C}"/>
    <dgm:cxn modelId="{8999CA01-FE57-4C86-A113-BA7E8327E352}" type="presOf" srcId="{FED09A49-5021-4DA7-8F22-20A36D976508}" destId="{2C081B90-D065-41A1-A805-DBC1A07227C5}" srcOrd="1" destOrd="0" presId="urn:microsoft.com/office/officeart/2005/8/layout/orgChart1"/>
    <dgm:cxn modelId="{61816D17-B584-4011-BBF7-F94CE90780C1}" type="presOf" srcId="{2A2E87D0-DA4D-44EF-98A6-86B5CE344748}" destId="{C44CB00D-D819-4BF7-ADFF-9A5B14ADFD23}" srcOrd="0" destOrd="0" presId="urn:microsoft.com/office/officeart/2005/8/layout/orgChart1"/>
    <dgm:cxn modelId="{7302A53D-CB5B-4892-AEEC-EC6CC80FDF15}" type="presOf" srcId="{509F4FFF-DC93-40B2-8985-14A5BACF9847}" destId="{7ADB6372-8941-4236-B633-CCF42714517F}" srcOrd="0" destOrd="0" presId="urn:microsoft.com/office/officeart/2005/8/layout/orgChart1"/>
    <dgm:cxn modelId="{42AF7160-C4AF-4AC5-8397-FA6365C6E34E}" type="presParOf" srcId="{37C77A08-1820-4B33-8196-05580F9FEE67}" destId="{1D7C0CB5-3444-4E7A-93D9-F25D2A6ACCE6}" srcOrd="0" destOrd="0" presId="urn:microsoft.com/office/officeart/2005/8/layout/orgChart1"/>
    <dgm:cxn modelId="{C35E3A1C-6A9F-4286-BA75-490CFC8C2D10}" type="presParOf" srcId="{1D7C0CB5-3444-4E7A-93D9-F25D2A6ACCE6}" destId="{F8CAEF73-2421-4387-AC0F-53A0B0653F00}" srcOrd="0" destOrd="0" presId="urn:microsoft.com/office/officeart/2005/8/layout/orgChart1"/>
    <dgm:cxn modelId="{7EE4976D-2B7F-4377-9F43-ABE1F29EC8F0}" type="presParOf" srcId="{F8CAEF73-2421-4387-AC0F-53A0B0653F00}" destId="{570B2F66-7C7A-463F-8AF0-CF1A08AD8DC6}" srcOrd="0" destOrd="0" presId="urn:microsoft.com/office/officeart/2005/8/layout/orgChart1"/>
    <dgm:cxn modelId="{C61A0F30-D5E1-4BFA-9F73-C7DF5E202FC9}" type="presParOf" srcId="{F8CAEF73-2421-4387-AC0F-53A0B0653F00}" destId="{AD9326CD-39F2-47A2-8C3D-583BB110527A}" srcOrd="1" destOrd="0" presId="urn:microsoft.com/office/officeart/2005/8/layout/orgChart1"/>
    <dgm:cxn modelId="{EC07E703-0BD1-4C65-97A4-657E66711A5A}" type="presParOf" srcId="{1D7C0CB5-3444-4E7A-93D9-F25D2A6ACCE6}" destId="{B31302AF-1FBB-4337-B42A-8916FF304E40}" srcOrd="1" destOrd="0" presId="urn:microsoft.com/office/officeart/2005/8/layout/orgChart1"/>
    <dgm:cxn modelId="{FAC18B0E-A179-43C4-AF80-8A0907514D10}" type="presParOf" srcId="{B31302AF-1FBB-4337-B42A-8916FF304E40}" destId="{D811F090-990C-45FC-A0E0-73084D52E243}" srcOrd="0" destOrd="0" presId="urn:microsoft.com/office/officeart/2005/8/layout/orgChart1"/>
    <dgm:cxn modelId="{28D19FBE-DF6C-4CFE-A98E-03BBA7618677}" type="presParOf" srcId="{B31302AF-1FBB-4337-B42A-8916FF304E40}" destId="{9A26DC5C-6E7C-403C-8885-E002F5B6F799}" srcOrd="1" destOrd="0" presId="urn:microsoft.com/office/officeart/2005/8/layout/orgChart1"/>
    <dgm:cxn modelId="{38C9D61A-C1A1-4EFB-806D-1C5AC03C789D}" type="presParOf" srcId="{9A26DC5C-6E7C-403C-8885-E002F5B6F799}" destId="{42FE0F6B-B2DF-40ED-BA55-429DE9874854}" srcOrd="0" destOrd="0" presId="urn:microsoft.com/office/officeart/2005/8/layout/orgChart1"/>
    <dgm:cxn modelId="{44D900F4-10A2-4890-AB42-3E5042047507}" type="presParOf" srcId="{42FE0F6B-B2DF-40ED-BA55-429DE9874854}" destId="{4E1DB7DF-B08B-4136-93FC-3686802A6C9C}" srcOrd="0" destOrd="0" presId="urn:microsoft.com/office/officeart/2005/8/layout/orgChart1"/>
    <dgm:cxn modelId="{866763E6-B1DA-4181-8D12-C57269C522F7}" type="presParOf" srcId="{42FE0F6B-B2DF-40ED-BA55-429DE9874854}" destId="{92B88925-2DE0-4A8D-9969-9D440E906757}" srcOrd="1" destOrd="0" presId="urn:microsoft.com/office/officeart/2005/8/layout/orgChart1"/>
    <dgm:cxn modelId="{C7B88770-2474-4D77-875C-39E77F9BF63B}" type="presParOf" srcId="{9A26DC5C-6E7C-403C-8885-E002F5B6F799}" destId="{734502E3-3645-4B7A-8869-4A83A7F4A3BE}" srcOrd="1" destOrd="0" presId="urn:microsoft.com/office/officeart/2005/8/layout/orgChart1"/>
    <dgm:cxn modelId="{902BA332-5FE3-4B15-83F0-E72312051088}" type="presParOf" srcId="{734502E3-3645-4B7A-8869-4A83A7F4A3BE}" destId="{7ADB6372-8941-4236-B633-CCF42714517F}" srcOrd="0" destOrd="0" presId="urn:microsoft.com/office/officeart/2005/8/layout/orgChart1"/>
    <dgm:cxn modelId="{08BC492E-03E8-4CD2-9DEB-108EB98B0101}" type="presParOf" srcId="{734502E3-3645-4B7A-8869-4A83A7F4A3BE}" destId="{AD571DC2-A288-4F92-A30D-FBA7A823BB62}" srcOrd="1" destOrd="0" presId="urn:microsoft.com/office/officeart/2005/8/layout/orgChart1"/>
    <dgm:cxn modelId="{FAE84C67-EAB8-40CF-8EE5-73671B398520}" type="presParOf" srcId="{AD571DC2-A288-4F92-A30D-FBA7A823BB62}" destId="{520163D5-B3D3-41EB-BF74-34E389B363D6}" srcOrd="0" destOrd="0" presId="urn:microsoft.com/office/officeart/2005/8/layout/orgChart1"/>
    <dgm:cxn modelId="{5A803E3C-823A-4F13-A515-07AECB3EB39C}" type="presParOf" srcId="{520163D5-B3D3-41EB-BF74-34E389B363D6}" destId="{DB768C93-26C7-4BC3-B008-D7C266D9BD58}" srcOrd="0" destOrd="0" presId="urn:microsoft.com/office/officeart/2005/8/layout/orgChart1"/>
    <dgm:cxn modelId="{0CDB9424-72C7-4A33-B391-179A28955E4F}" type="presParOf" srcId="{520163D5-B3D3-41EB-BF74-34E389B363D6}" destId="{0A97F963-C05B-4DF2-AC4A-0064830CE075}" srcOrd="1" destOrd="0" presId="urn:microsoft.com/office/officeart/2005/8/layout/orgChart1"/>
    <dgm:cxn modelId="{54DF3BB3-C056-4CCC-AA92-DF130E3C4556}" type="presParOf" srcId="{AD571DC2-A288-4F92-A30D-FBA7A823BB62}" destId="{C179D10F-CFE4-4326-ABE2-80A14B0418B5}" srcOrd="1" destOrd="0" presId="urn:microsoft.com/office/officeart/2005/8/layout/orgChart1"/>
    <dgm:cxn modelId="{7C232ADE-5533-44B7-925E-DCB2D7ADF011}" type="presParOf" srcId="{AD571DC2-A288-4F92-A30D-FBA7A823BB62}" destId="{20BC674C-7AFB-49A7-A438-2FC3EBDF8BD9}" srcOrd="2" destOrd="0" presId="urn:microsoft.com/office/officeart/2005/8/layout/orgChart1"/>
    <dgm:cxn modelId="{44B9A0FF-BEE3-40C3-9DC3-40BB930C3469}" type="presParOf" srcId="{734502E3-3645-4B7A-8869-4A83A7F4A3BE}" destId="{50587765-1FFA-4B7C-A951-0524D73DC4D4}" srcOrd="2" destOrd="0" presId="urn:microsoft.com/office/officeart/2005/8/layout/orgChart1"/>
    <dgm:cxn modelId="{AD043A45-E05C-43CF-BF4E-A07135502D5D}" type="presParOf" srcId="{734502E3-3645-4B7A-8869-4A83A7F4A3BE}" destId="{2EC50A93-3E7D-491D-AFD2-0FF71D270440}" srcOrd="3" destOrd="0" presId="urn:microsoft.com/office/officeart/2005/8/layout/orgChart1"/>
    <dgm:cxn modelId="{2A0B320F-C1E4-43BA-9569-2ADE3E3AAFE5}" type="presParOf" srcId="{2EC50A93-3E7D-491D-AFD2-0FF71D270440}" destId="{DDFE05CF-D3CF-4C4B-B5CB-3A65EEF4E843}" srcOrd="0" destOrd="0" presId="urn:microsoft.com/office/officeart/2005/8/layout/orgChart1"/>
    <dgm:cxn modelId="{3DD60CDB-03FD-4A89-8789-BC1736597070}" type="presParOf" srcId="{DDFE05CF-D3CF-4C4B-B5CB-3A65EEF4E843}" destId="{8157824E-7297-499D-A84A-53C1EFB054D7}" srcOrd="0" destOrd="0" presId="urn:microsoft.com/office/officeart/2005/8/layout/orgChart1"/>
    <dgm:cxn modelId="{76233125-FDDD-466F-9A11-CB83AD570EE7}" type="presParOf" srcId="{DDFE05CF-D3CF-4C4B-B5CB-3A65EEF4E843}" destId="{40A12A09-F728-4059-ABB2-7037CB52966A}" srcOrd="1" destOrd="0" presId="urn:microsoft.com/office/officeart/2005/8/layout/orgChart1"/>
    <dgm:cxn modelId="{1E5FCC48-1F0D-43B5-84F3-ECE4089D7620}" type="presParOf" srcId="{2EC50A93-3E7D-491D-AFD2-0FF71D270440}" destId="{4DDD3EF8-FE41-4718-BAB1-504EA60D6BAC}" srcOrd="1" destOrd="0" presId="urn:microsoft.com/office/officeart/2005/8/layout/orgChart1"/>
    <dgm:cxn modelId="{CE56DDDF-895F-44D7-941C-00E204BA5B9A}" type="presParOf" srcId="{2EC50A93-3E7D-491D-AFD2-0FF71D270440}" destId="{B35F3C79-B2E0-4E13-A524-252CC587ECE4}" srcOrd="2" destOrd="0" presId="urn:microsoft.com/office/officeart/2005/8/layout/orgChart1"/>
    <dgm:cxn modelId="{46B51568-66D0-4A63-BD93-99F4FF8E2CA3}" type="presParOf" srcId="{734502E3-3645-4B7A-8869-4A83A7F4A3BE}" destId="{3198EC4A-589A-4827-B9C2-A4278B4A60BC}" srcOrd="4" destOrd="0" presId="urn:microsoft.com/office/officeart/2005/8/layout/orgChart1"/>
    <dgm:cxn modelId="{BF7FC491-0E3B-4240-B209-3CF2AE0D5C40}" type="presParOf" srcId="{734502E3-3645-4B7A-8869-4A83A7F4A3BE}" destId="{E1ADA13D-EB7E-41C9-9F2F-FDFAC25A103D}" srcOrd="5" destOrd="0" presId="urn:microsoft.com/office/officeart/2005/8/layout/orgChart1"/>
    <dgm:cxn modelId="{9695701A-B218-4D4E-8054-EB1783510787}" type="presParOf" srcId="{E1ADA13D-EB7E-41C9-9F2F-FDFAC25A103D}" destId="{FB15D3A4-C2A6-422C-84B9-A7FB8F94DAC1}" srcOrd="0" destOrd="0" presId="urn:microsoft.com/office/officeart/2005/8/layout/orgChart1"/>
    <dgm:cxn modelId="{ABA39355-2794-47E7-B69D-0AF52654AAA0}" type="presParOf" srcId="{FB15D3A4-C2A6-422C-84B9-A7FB8F94DAC1}" destId="{C5FA959B-BC2C-4EDD-80F1-D0A97BB9F335}" srcOrd="0" destOrd="0" presId="urn:microsoft.com/office/officeart/2005/8/layout/orgChart1"/>
    <dgm:cxn modelId="{25B82E0A-A1E6-4D98-8D2B-97D3D0A05AE3}" type="presParOf" srcId="{FB15D3A4-C2A6-422C-84B9-A7FB8F94DAC1}" destId="{B6BFDE46-BA78-4DEA-9355-AA865AE42597}" srcOrd="1" destOrd="0" presId="urn:microsoft.com/office/officeart/2005/8/layout/orgChart1"/>
    <dgm:cxn modelId="{19A732D6-F6AF-48C7-8935-5E4511171ED9}" type="presParOf" srcId="{E1ADA13D-EB7E-41C9-9F2F-FDFAC25A103D}" destId="{C035047C-0C90-4182-972C-5A27DDB6FC13}" srcOrd="1" destOrd="0" presId="urn:microsoft.com/office/officeart/2005/8/layout/orgChart1"/>
    <dgm:cxn modelId="{8C00D280-DFBD-401D-80CB-AA2B0E03ECE0}" type="presParOf" srcId="{E1ADA13D-EB7E-41C9-9F2F-FDFAC25A103D}" destId="{937CD9B5-7C00-45B9-B001-7005E347F69D}" srcOrd="2" destOrd="0" presId="urn:microsoft.com/office/officeart/2005/8/layout/orgChart1"/>
    <dgm:cxn modelId="{302C113B-C475-49FD-A6F0-D16D8B5A61AD}" type="presParOf" srcId="{9A26DC5C-6E7C-403C-8885-E002F5B6F799}" destId="{21B0205E-F576-4BC7-95CB-97CCD02B59B4}" srcOrd="2" destOrd="0" presId="urn:microsoft.com/office/officeart/2005/8/layout/orgChart1"/>
    <dgm:cxn modelId="{064CED0D-7DC0-4ED6-BB0A-C2CF168F5CC9}" type="presParOf" srcId="{B31302AF-1FBB-4337-B42A-8916FF304E40}" destId="{2512DF51-B9C9-4FFE-8600-36C293161986}" srcOrd="2" destOrd="0" presId="urn:microsoft.com/office/officeart/2005/8/layout/orgChart1"/>
    <dgm:cxn modelId="{D6DF3BB6-6F3E-44D1-88A4-1DD0A577BD05}" type="presParOf" srcId="{B31302AF-1FBB-4337-B42A-8916FF304E40}" destId="{3FB00F3F-AAF1-4422-887E-E4588BE989CE}" srcOrd="3" destOrd="0" presId="urn:microsoft.com/office/officeart/2005/8/layout/orgChart1"/>
    <dgm:cxn modelId="{02BA1C28-E6E6-4060-8484-EF1C8B7D2799}" type="presParOf" srcId="{3FB00F3F-AAF1-4422-887E-E4588BE989CE}" destId="{2C4038BB-1808-4990-A063-9611EDCD9060}" srcOrd="0" destOrd="0" presId="urn:microsoft.com/office/officeart/2005/8/layout/orgChart1"/>
    <dgm:cxn modelId="{7CF27FEA-68B4-4647-B91F-0C30638E3C52}" type="presParOf" srcId="{2C4038BB-1808-4990-A063-9611EDCD9060}" destId="{6D5E60E7-4952-449F-9155-AA8897DC1496}" srcOrd="0" destOrd="0" presId="urn:microsoft.com/office/officeart/2005/8/layout/orgChart1"/>
    <dgm:cxn modelId="{41AD027E-2751-4CEF-A304-B67E28F4EACB}" type="presParOf" srcId="{2C4038BB-1808-4990-A063-9611EDCD9060}" destId="{BAD3539A-2AA4-4AA7-A04F-9525F2C2BA87}" srcOrd="1" destOrd="0" presId="urn:microsoft.com/office/officeart/2005/8/layout/orgChart1"/>
    <dgm:cxn modelId="{050C9C9D-5139-4B8C-9393-BF69F6B32561}" type="presParOf" srcId="{3FB00F3F-AAF1-4422-887E-E4588BE989CE}" destId="{BC19C559-3C3C-4F6D-B442-471148528FAA}" srcOrd="1" destOrd="0" presId="urn:microsoft.com/office/officeart/2005/8/layout/orgChart1"/>
    <dgm:cxn modelId="{2B2F12D3-1728-477F-9E38-31572A2957AD}" type="presParOf" srcId="{3FB00F3F-AAF1-4422-887E-E4588BE989CE}" destId="{C6F71A2F-5E36-4997-AE50-BCF355D75CFC}" srcOrd="2" destOrd="0" presId="urn:microsoft.com/office/officeart/2005/8/layout/orgChart1"/>
    <dgm:cxn modelId="{357E8716-0CEA-4ECB-84DA-5A5074C4492D}" type="presParOf" srcId="{B31302AF-1FBB-4337-B42A-8916FF304E40}" destId="{35C3FDD5-4163-49A8-8666-E7343903177E}" srcOrd="4" destOrd="0" presId="urn:microsoft.com/office/officeart/2005/8/layout/orgChart1"/>
    <dgm:cxn modelId="{57597A3D-B3D2-4DC9-9DAD-027C93D9AE8C}" type="presParOf" srcId="{B31302AF-1FBB-4337-B42A-8916FF304E40}" destId="{475E8BDA-70A0-4242-8779-98CDF52AE010}" srcOrd="5" destOrd="0" presId="urn:microsoft.com/office/officeart/2005/8/layout/orgChart1"/>
    <dgm:cxn modelId="{B6BDDD55-BB3F-44E7-B8CF-FAABEDAA6744}" type="presParOf" srcId="{475E8BDA-70A0-4242-8779-98CDF52AE010}" destId="{2B14BAB6-E599-4705-A8EC-D97A751600CB}" srcOrd="0" destOrd="0" presId="urn:microsoft.com/office/officeart/2005/8/layout/orgChart1"/>
    <dgm:cxn modelId="{55C147DA-F744-4AB9-8D4D-C64E938901FD}" type="presParOf" srcId="{2B14BAB6-E599-4705-A8EC-D97A751600CB}" destId="{47696B10-0BE9-432D-9A28-857EC5AB0FC2}" srcOrd="0" destOrd="0" presId="urn:microsoft.com/office/officeart/2005/8/layout/orgChart1"/>
    <dgm:cxn modelId="{E60E057E-4089-4F8A-9FCD-6B897399C552}" type="presParOf" srcId="{2B14BAB6-E599-4705-A8EC-D97A751600CB}" destId="{825436B8-B033-4661-933C-8CBE85DE1522}" srcOrd="1" destOrd="0" presId="urn:microsoft.com/office/officeart/2005/8/layout/orgChart1"/>
    <dgm:cxn modelId="{69C0E62C-E658-4A8F-9B22-78C21C7D0AC2}" type="presParOf" srcId="{475E8BDA-70A0-4242-8779-98CDF52AE010}" destId="{5C45BF3A-AA27-4207-96EB-7E5D1E0C4D8D}" srcOrd="1" destOrd="0" presId="urn:microsoft.com/office/officeart/2005/8/layout/orgChart1"/>
    <dgm:cxn modelId="{D93EDE7D-A1FD-4F4D-A21A-D636903B784B}" type="presParOf" srcId="{475E8BDA-70A0-4242-8779-98CDF52AE010}" destId="{A783C0BF-AB87-4632-8969-6EF179C2B60F}" srcOrd="2" destOrd="0" presId="urn:microsoft.com/office/officeart/2005/8/layout/orgChart1"/>
    <dgm:cxn modelId="{D1F3A4A1-5276-4751-9C32-10F07BE29052}" type="presParOf" srcId="{B31302AF-1FBB-4337-B42A-8916FF304E40}" destId="{CBE02F98-0A09-42DA-A786-E56CAE1A5C31}" srcOrd="6" destOrd="0" presId="urn:microsoft.com/office/officeart/2005/8/layout/orgChart1"/>
    <dgm:cxn modelId="{950DDA51-2967-4EAD-95D1-38BC61A1A067}" type="presParOf" srcId="{B31302AF-1FBB-4337-B42A-8916FF304E40}" destId="{3B57E13E-1DC9-4D0D-A6A8-AEDC505DF304}" srcOrd="7" destOrd="0" presId="urn:microsoft.com/office/officeart/2005/8/layout/orgChart1"/>
    <dgm:cxn modelId="{05587288-DC0E-4DEF-97FB-B74BD368A311}" type="presParOf" srcId="{3B57E13E-1DC9-4D0D-A6A8-AEDC505DF304}" destId="{18A9C9E2-FDE1-40A1-AE0A-0555D5388BDF}" srcOrd="0" destOrd="0" presId="urn:microsoft.com/office/officeart/2005/8/layout/orgChart1"/>
    <dgm:cxn modelId="{CBFB2244-F5EE-4690-8963-6913C4B08E52}" type="presParOf" srcId="{18A9C9E2-FDE1-40A1-AE0A-0555D5388BDF}" destId="{D36DB374-F0CD-4A8C-969B-4205F5199021}" srcOrd="0" destOrd="0" presId="urn:microsoft.com/office/officeart/2005/8/layout/orgChart1"/>
    <dgm:cxn modelId="{196EF1A2-C515-42DF-B555-DBFCC0C17752}" type="presParOf" srcId="{18A9C9E2-FDE1-40A1-AE0A-0555D5388BDF}" destId="{243CE762-5544-401D-9607-0BD5A3A3FBA4}" srcOrd="1" destOrd="0" presId="urn:microsoft.com/office/officeart/2005/8/layout/orgChart1"/>
    <dgm:cxn modelId="{70653B11-0E19-4B74-ABE7-948340476887}" type="presParOf" srcId="{3B57E13E-1DC9-4D0D-A6A8-AEDC505DF304}" destId="{F87966E5-04A0-4E65-AF52-6A6615048C62}" srcOrd="1" destOrd="0" presId="urn:microsoft.com/office/officeart/2005/8/layout/orgChart1"/>
    <dgm:cxn modelId="{1F4A5180-867A-4604-B9C3-1A8DF83BCF3E}" type="presParOf" srcId="{F87966E5-04A0-4E65-AF52-6A6615048C62}" destId="{C3ADA855-A1EE-4D3D-B2AC-CED74BB16359}" srcOrd="0" destOrd="0" presId="urn:microsoft.com/office/officeart/2005/8/layout/orgChart1"/>
    <dgm:cxn modelId="{BCFB0187-D720-4F36-AD4E-5C636C0C913B}" type="presParOf" srcId="{F87966E5-04A0-4E65-AF52-6A6615048C62}" destId="{D85D27C3-C2AA-4208-95FD-FD43CB9C3066}" srcOrd="1" destOrd="0" presId="urn:microsoft.com/office/officeart/2005/8/layout/orgChart1"/>
    <dgm:cxn modelId="{F92FC903-FA7E-49D1-80FF-5222E347DC7A}" type="presParOf" srcId="{D85D27C3-C2AA-4208-95FD-FD43CB9C3066}" destId="{65C28ECC-6244-415E-BD37-D0183C4B16FC}" srcOrd="0" destOrd="0" presId="urn:microsoft.com/office/officeart/2005/8/layout/orgChart1"/>
    <dgm:cxn modelId="{0BE53DA1-5A17-4B1A-92BD-CA66191809AC}" type="presParOf" srcId="{65C28ECC-6244-415E-BD37-D0183C4B16FC}" destId="{EAE444A9-34FD-4681-BB76-3626FE5B8EFB}" srcOrd="0" destOrd="0" presId="urn:microsoft.com/office/officeart/2005/8/layout/orgChart1"/>
    <dgm:cxn modelId="{F6D01A02-39EB-423A-B4BE-17B734C0550B}" type="presParOf" srcId="{65C28ECC-6244-415E-BD37-D0183C4B16FC}" destId="{3DA75CDA-DC6F-4FF0-AD38-03DA2A17252E}" srcOrd="1" destOrd="0" presId="urn:microsoft.com/office/officeart/2005/8/layout/orgChart1"/>
    <dgm:cxn modelId="{D72D3702-BDA4-4439-8D68-4EA7A624CACB}" type="presParOf" srcId="{D85D27C3-C2AA-4208-95FD-FD43CB9C3066}" destId="{10048F76-345E-4255-AC97-04109B6E3A76}" srcOrd="1" destOrd="0" presId="urn:microsoft.com/office/officeart/2005/8/layout/orgChart1"/>
    <dgm:cxn modelId="{A5E0EE2C-558B-466C-85F9-4BC896DAD0EB}" type="presParOf" srcId="{D85D27C3-C2AA-4208-95FD-FD43CB9C3066}" destId="{C7CD604B-1F6E-48AB-92C9-AE34DF16CA65}" srcOrd="2" destOrd="0" presId="urn:microsoft.com/office/officeart/2005/8/layout/orgChart1"/>
    <dgm:cxn modelId="{5A91DC16-6923-48FD-93F8-72E77851D049}" type="presParOf" srcId="{F87966E5-04A0-4E65-AF52-6A6615048C62}" destId="{971FA362-9E4E-44E7-90D9-EC87A770F281}" srcOrd="2" destOrd="0" presId="urn:microsoft.com/office/officeart/2005/8/layout/orgChart1"/>
    <dgm:cxn modelId="{01312ED5-CB43-4E3B-A4C4-DCADD49C71B3}" type="presParOf" srcId="{F87966E5-04A0-4E65-AF52-6A6615048C62}" destId="{595A5C85-3E6B-4E95-8233-206945E83B42}" srcOrd="3" destOrd="0" presId="urn:microsoft.com/office/officeart/2005/8/layout/orgChart1"/>
    <dgm:cxn modelId="{6D948538-C275-4FEA-A61C-1295DED0DE4D}" type="presParOf" srcId="{595A5C85-3E6B-4E95-8233-206945E83B42}" destId="{36E45097-761A-4D7D-93F8-BFCA7D79C764}" srcOrd="0" destOrd="0" presId="urn:microsoft.com/office/officeart/2005/8/layout/orgChart1"/>
    <dgm:cxn modelId="{C80C47C7-865A-4F30-80F5-93FA8EACD7AB}" type="presParOf" srcId="{36E45097-761A-4D7D-93F8-BFCA7D79C764}" destId="{D4ACD577-4707-4FE0-8980-41A1F3086C6D}" srcOrd="0" destOrd="0" presId="urn:microsoft.com/office/officeart/2005/8/layout/orgChart1"/>
    <dgm:cxn modelId="{E55819C5-84D3-4913-80BF-A7A4A305F816}" type="presParOf" srcId="{36E45097-761A-4D7D-93F8-BFCA7D79C764}" destId="{B6A2D5EA-D6C8-4C9D-8531-601E945ECBA1}" srcOrd="1" destOrd="0" presId="urn:microsoft.com/office/officeart/2005/8/layout/orgChart1"/>
    <dgm:cxn modelId="{6F7F53BF-8839-4D42-880A-72348BD743F3}" type="presParOf" srcId="{595A5C85-3E6B-4E95-8233-206945E83B42}" destId="{1C5748A3-2961-435D-A03B-8166ABAD18BC}" srcOrd="1" destOrd="0" presId="urn:microsoft.com/office/officeart/2005/8/layout/orgChart1"/>
    <dgm:cxn modelId="{5F73C4C4-975B-4E58-A0D9-FCEA9FA69D3C}" type="presParOf" srcId="{595A5C85-3E6B-4E95-8233-206945E83B42}" destId="{0326D0D0-0045-440D-85B3-74058AC589B3}" srcOrd="2" destOrd="0" presId="urn:microsoft.com/office/officeart/2005/8/layout/orgChart1"/>
    <dgm:cxn modelId="{8D0E0986-6EE2-433B-9A09-DCA12B2C1CA8}" type="presParOf" srcId="{3B57E13E-1DC9-4D0D-A6A8-AEDC505DF304}" destId="{4AC2D6D1-91B0-4077-86E5-326549C547A8}" srcOrd="2" destOrd="0" presId="urn:microsoft.com/office/officeart/2005/8/layout/orgChart1"/>
    <dgm:cxn modelId="{C5155337-0B2D-475D-9923-0124DE596BA7}" type="presParOf" srcId="{B31302AF-1FBB-4337-B42A-8916FF304E40}" destId="{2F5612C3-F6EB-4C89-B5BD-B0861060205B}" srcOrd="8" destOrd="0" presId="urn:microsoft.com/office/officeart/2005/8/layout/orgChart1"/>
    <dgm:cxn modelId="{AFE9707B-66F2-4832-A9BC-546D0F493CDF}" type="presParOf" srcId="{B31302AF-1FBB-4337-B42A-8916FF304E40}" destId="{31ED625B-912C-4DF6-99C7-F4AEA5A96814}" srcOrd="9" destOrd="0" presId="urn:microsoft.com/office/officeart/2005/8/layout/orgChart1"/>
    <dgm:cxn modelId="{B33AF804-2108-4A18-B5B6-D67CA15C34D6}" type="presParOf" srcId="{31ED625B-912C-4DF6-99C7-F4AEA5A96814}" destId="{4AD1445B-C64B-4909-8ABA-0C0566944A17}" srcOrd="0" destOrd="0" presId="urn:microsoft.com/office/officeart/2005/8/layout/orgChart1"/>
    <dgm:cxn modelId="{4E421C49-C0A7-468B-8AA4-C079BC73291F}" type="presParOf" srcId="{4AD1445B-C64B-4909-8ABA-0C0566944A17}" destId="{846AC703-72D1-4513-9353-E986B970A5F4}" srcOrd="0" destOrd="0" presId="urn:microsoft.com/office/officeart/2005/8/layout/orgChart1"/>
    <dgm:cxn modelId="{873333BA-B396-4D16-A486-B8C34617421E}" type="presParOf" srcId="{4AD1445B-C64B-4909-8ABA-0C0566944A17}" destId="{7468A076-0680-4AE2-B92C-088EAB0389E5}" srcOrd="1" destOrd="0" presId="urn:microsoft.com/office/officeart/2005/8/layout/orgChart1"/>
    <dgm:cxn modelId="{DD8A3B5D-06F9-40AC-9065-A928ECBF0506}" type="presParOf" srcId="{31ED625B-912C-4DF6-99C7-F4AEA5A96814}" destId="{23E584B0-97E5-4E83-B288-D9EB77FADF7E}" srcOrd="1" destOrd="0" presId="urn:microsoft.com/office/officeart/2005/8/layout/orgChart1"/>
    <dgm:cxn modelId="{B254A1C4-A41B-4C15-A50C-372A7FAA5BD9}" type="presParOf" srcId="{23E584B0-97E5-4E83-B288-D9EB77FADF7E}" destId="{C44CB00D-D819-4BF7-ADFF-9A5B14ADFD23}" srcOrd="0" destOrd="0" presId="urn:microsoft.com/office/officeart/2005/8/layout/orgChart1"/>
    <dgm:cxn modelId="{D6E1CF40-79D8-4589-B590-E8C17EBAFE73}" type="presParOf" srcId="{23E584B0-97E5-4E83-B288-D9EB77FADF7E}" destId="{88F26F23-3607-4967-BA49-4A69D0D41701}" srcOrd="1" destOrd="0" presId="urn:microsoft.com/office/officeart/2005/8/layout/orgChart1"/>
    <dgm:cxn modelId="{172DBE22-2490-46E4-8517-F397954C638E}" type="presParOf" srcId="{88F26F23-3607-4967-BA49-4A69D0D41701}" destId="{08BADC67-9663-477C-AC03-D1D9D6F87B3F}" srcOrd="0" destOrd="0" presId="urn:microsoft.com/office/officeart/2005/8/layout/orgChart1"/>
    <dgm:cxn modelId="{C0EB26DA-A7FB-48A2-9D9A-166F25F1E10A}" type="presParOf" srcId="{08BADC67-9663-477C-AC03-D1D9D6F87B3F}" destId="{B999FBA3-AD86-4467-BE0A-F0564E61F552}" srcOrd="0" destOrd="0" presId="urn:microsoft.com/office/officeart/2005/8/layout/orgChart1"/>
    <dgm:cxn modelId="{73808E17-0B15-46EA-BA24-8795283E8222}" type="presParOf" srcId="{08BADC67-9663-477C-AC03-D1D9D6F87B3F}" destId="{51E7B2F2-1FA6-455C-A52E-0FE99A879D8E}" srcOrd="1" destOrd="0" presId="urn:microsoft.com/office/officeart/2005/8/layout/orgChart1"/>
    <dgm:cxn modelId="{5F17DA3E-3D98-427C-A30B-94121B99E893}" type="presParOf" srcId="{88F26F23-3607-4967-BA49-4A69D0D41701}" destId="{CF135475-CB3B-4198-847D-B54C2E05782A}" srcOrd="1" destOrd="0" presId="urn:microsoft.com/office/officeart/2005/8/layout/orgChart1"/>
    <dgm:cxn modelId="{891CE1ED-A868-493D-8DC5-3E7E8A72CFD3}" type="presParOf" srcId="{88F26F23-3607-4967-BA49-4A69D0D41701}" destId="{C4972008-AA64-4FBC-A87A-E2B2A6CCA653}" srcOrd="2" destOrd="0" presId="urn:microsoft.com/office/officeart/2005/8/layout/orgChart1"/>
    <dgm:cxn modelId="{E4FA2FD1-8092-4094-A134-980C6012097A}" type="presParOf" srcId="{23E584B0-97E5-4E83-B288-D9EB77FADF7E}" destId="{9184265C-5654-49A2-A4AA-21F157F902D3}" srcOrd="2" destOrd="0" presId="urn:microsoft.com/office/officeart/2005/8/layout/orgChart1"/>
    <dgm:cxn modelId="{65C9CD80-731C-46E4-8F1B-9F06EA2B4CFF}" type="presParOf" srcId="{23E584B0-97E5-4E83-B288-D9EB77FADF7E}" destId="{5A421413-6D4C-40BD-ACFB-6459DCDB9D3B}" srcOrd="3" destOrd="0" presId="urn:microsoft.com/office/officeart/2005/8/layout/orgChart1"/>
    <dgm:cxn modelId="{479607BC-78AD-412A-BC1A-2B2ED0A1F25D}" type="presParOf" srcId="{5A421413-6D4C-40BD-ACFB-6459DCDB9D3B}" destId="{C66A5718-C114-4308-9AF5-83A92A16D41D}" srcOrd="0" destOrd="0" presId="urn:microsoft.com/office/officeart/2005/8/layout/orgChart1"/>
    <dgm:cxn modelId="{A64AD75C-2C2B-4D80-A50E-987EE29BA8F6}" type="presParOf" srcId="{C66A5718-C114-4308-9AF5-83A92A16D41D}" destId="{A8B39AE5-2B76-4353-8556-DFEE18915C7C}" srcOrd="0" destOrd="0" presId="urn:microsoft.com/office/officeart/2005/8/layout/orgChart1"/>
    <dgm:cxn modelId="{85F47C4F-1624-4111-A7D6-4C6FD0EFBBBF}" type="presParOf" srcId="{C66A5718-C114-4308-9AF5-83A92A16D41D}" destId="{17DEBC70-018D-4C98-B5DB-4A2303AFD76F}" srcOrd="1" destOrd="0" presId="urn:microsoft.com/office/officeart/2005/8/layout/orgChart1"/>
    <dgm:cxn modelId="{2DB4D57A-CCAB-4A51-9E01-B644A615289C}" type="presParOf" srcId="{5A421413-6D4C-40BD-ACFB-6459DCDB9D3B}" destId="{F270C70A-FDD3-4C8D-93C2-2B0859A79A98}" srcOrd="1" destOrd="0" presId="urn:microsoft.com/office/officeart/2005/8/layout/orgChart1"/>
    <dgm:cxn modelId="{C72ECC36-B29A-4C26-A1D2-69F120CBFA39}" type="presParOf" srcId="{5A421413-6D4C-40BD-ACFB-6459DCDB9D3B}" destId="{78F1FF96-A391-441F-BD6D-C2BDC2642B5D}" srcOrd="2" destOrd="0" presId="urn:microsoft.com/office/officeart/2005/8/layout/orgChart1"/>
    <dgm:cxn modelId="{E1C10B3D-E599-486B-9D2B-9A6314BBF4EC}" type="presParOf" srcId="{31ED625B-912C-4DF6-99C7-F4AEA5A96814}" destId="{96D96FB7-133D-4529-B6C6-4CD014A54CE1}" srcOrd="2" destOrd="0" presId="urn:microsoft.com/office/officeart/2005/8/layout/orgChart1"/>
    <dgm:cxn modelId="{8E54076F-96CC-4026-B35A-1051BFC0B626}" type="presParOf" srcId="{B31302AF-1FBB-4337-B42A-8916FF304E40}" destId="{97E47FB6-1D48-4038-AF46-12CD3CC86DAB}" srcOrd="10" destOrd="0" presId="urn:microsoft.com/office/officeart/2005/8/layout/orgChart1"/>
    <dgm:cxn modelId="{9F73DA91-CEF4-429D-8221-A8D84A2F590E}" type="presParOf" srcId="{B31302AF-1FBB-4337-B42A-8916FF304E40}" destId="{F75076AE-19A8-4B12-843D-F78B3D1F1A69}" srcOrd="11" destOrd="0" presId="urn:microsoft.com/office/officeart/2005/8/layout/orgChart1"/>
    <dgm:cxn modelId="{5DA07ED7-D025-4DDF-A07C-6EB545116FA9}" type="presParOf" srcId="{F75076AE-19A8-4B12-843D-F78B3D1F1A69}" destId="{DDA54FFD-462F-48FB-AF2E-C69E78B42C52}" srcOrd="0" destOrd="0" presId="urn:microsoft.com/office/officeart/2005/8/layout/orgChart1"/>
    <dgm:cxn modelId="{99A3FF80-3153-4DEF-A188-FE2E8C41D066}" type="presParOf" srcId="{DDA54FFD-462F-48FB-AF2E-C69E78B42C52}" destId="{EC009438-45FB-4B86-8689-A3F3B52B605A}" srcOrd="0" destOrd="0" presId="urn:microsoft.com/office/officeart/2005/8/layout/orgChart1"/>
    <dgm:cxn modelId="{81AF6EE4-61FD-4CBF-B5FB-31075EFB55EC}" type="presParOf" srcId="{DDA54FFD-462F-48FB-AF2E-C69E78B42C52}" destId="{2C081B90-D065-41A1-A805-DBC1A07227C5}" srcOrd="1" destOrd="0" presId="urn:microsoft.com/office/officeart/2005/8/layout/orgChart1"/>
    <dgm:cxn modelId="{43D5DC18-9E6C-458B-BA09-D2B7CD01CB18}" type="presParOf" srcId="{F75076AE-19A8-4B12-843D-F78B3D1F1A69}" destId="{1E4B4271-8553-4DC2-AE56-33CC4EA1D67E}" srcOrd="1" destOrd="0" presId="urn:microsoft.com/office/officeart/2005/8/layout/orgChart1"/>
    <dgm:cxn modelId="{57BEEBE3-59D4-4D22-AEBE-05FCFDA31477}" type="presParOf" srcId="{F75076AE-19A8-4B12-843D-F78B3D1F1A69}" destId="{0B050FB2-14C4-43DC-8F47-70BDD36A2B0E}" srcOrd="2" destOrd="0" presId="urn:microsoft.com/office/officeart/2005/8/layout/orgChart1"/>
    <dgm:cxn modelId="{97A71723-7D76-4B01-8912-0A86088E9706}" type="presParOf" srcId="{B31302AF-1FBB-4337-B42A-8916FF304E40}" destId="{5FB915E3-3696-47B9-A87B-9A6C5424FB1A}" srcOrd="12" destOrd="0" presId="urn:microsoft.com/office/officeart/2005/8/layout/orgChart1"/>
    <dgm:cxn modelId="{298D94B0-ADAB-422B-8D7B-831E0561252B}" type="presParOf" srcId="{B31302AF-1FBB-4337-B42A-8916FF304E40}" destId="{B4AA7D83-60EC-4D30-84B2-28B75023C001}" srcOrd="13" destOrd="0" presId="urn:microsoft.com/office/officeart/2005/8/layout/orgChart1"/>
    <dgm:cxn modelId="{F304368C-0B45-49E8-9E14-2D0930C66E00}" type="presParOf" srcId="{B4AA7D83-60EC-4D30-84B2-28B75023C001}" destId="{E5AE01E9-FBBD-4369-9094-E535050BEFB6}" srcOrd="0" destOrd="0" presId="urn:microsoft.com/office/officeart/2005/8/layout/orgChart1"/>
    <dgm:cxn modelId="{D1E65809-AD6A-459A-B8AB-71B0CDADFDE3}" type="presParOf" srcId="{E5AE01E9-FBBD-4369-9094-E535050BEFB6}" destId="{43906D6A-DE5E-4E55-A574-150204A7AB3F}" srcOrd="0" destOrd="0" presId="urn:microsoft.com/office/officeart/2005/8/layout/orgChart1"/>
    <dgm:cxn modelId="{C178C113-3CA1-4BE0-849E-20C332C29595}" type="presParOf" srcId="{E5AE01E9-FBBD-4369-9094-E535050BEFB6}" destId="{C8DC9D8A-F85B-4C39-BDE0-00093465A82B}" srcOrd="1" destOrd="0" presId="urn:microsoft.com/office/officeart/2005/8/layout/orgChart1"/>
    <dgm:cxn modelId="{142D0409-1384-472A-B70A-B7FD95104680}" type="presParOf" srcId="{B4AA7D83-60EC-4D30-84B2-28B75023C001}" destId="{7920B809-05F8-4129-82F2-91FE79EF44DD}" srcOrd="1" destOrd="0" presId="urn:microsoft.com/office/officeart/2005/8/layout/orgChart1"/>
    <dgm:cxn modelId="{EE2629A4-B4F1-4AF6-8009-00DA24294014}" type="presParOf" srcId="{B4AA7D83-60EC-4D30-84B2-28B75023C001}" destId="{159CE91D-D9FC-4FE2-BAA2-F7661EB541F5}" srcOrd="2" destOrd="0" presId="urn:microsoft.com/office/officeart/2005/8/layout/orgChart1"/>
    <dgm:cxn modelId="{918943B5-7848-4AF7-A294-0E7D7B7BD0F8}" type="presParOf" srcId="{1D7C0CB5-3444-4E7A-93D9-F25D2A6ACCE6}" destId="{D2CE1D73-3659-42AB-8440-79F1F2D0C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4DDDE552-55F9-4B95-8D52-855586053D3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審核廣告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6589F57-FF80-4326-AA8D-EE24A80538D1}" type="parTrans" cxnId="{376C565A-CB85-4775-BDDE-85AA1F2F5E8F}">
      <dgm:prSet/>
      <dgm:spPr/>
      <dgm:t>
        <a:bodyPr/>
        <a:lstStyle/>
        <a:p>
          <a:endParaRPr lang="zh-TW" altLang="en-US"/>
        </a:p>
      </dgm:t>
    </dgm:pt>
    <dgm:pt modelId="{3E342F04-99E1-44E5-99C5-51E744D42F01}" type="sibTrans" cxnId="{376C565A-CB85-4775-BDDE-85AA1F2F5E8F}">
      <dgm:prSet/>
      <dgm:spPr/>
      <dgm:t>
        <a:bodyPr/>
        <a:lstStyle/>
        <a:p>
          <a:endParaRPr lang="zh-TW" altLang="en-US"/>
        </a:p>
      </dgm:t>
    </dgm:pt>
    <dgm:pt modelId="{005E7E47-56D3-4210-9EAF-60AFD5A8A02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審核店家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F7044E0-FF27-4CDD-9C1A-EC2D49A9B327}" type="par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E46E64BE-58AF-4EDF-B65B-CB5479F50C34}" type="sib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8B82D9E-8891-41E9-9D33-0D56EE828BE0}" type="pres">
      <dgm:prSet presAssocID="{4DDDE552-55F9-4B95-8D52-855586053D3F}" presName="parTxOnly" presStyleLbl="node1" presStyleIdx="0" presStyleCnt="2" custLinFactX="80599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1FBD14-2A06-49A7-A58B-ABA32F0D46B9}" type="pres">
      <dgm:prSet presAssocID="{3E342F04-99E1-44E5-99C5-51E744D42F01}" presName="parTxOnlySpace" presStyleCnt="0"/>
      <dgm:spPr/>
    </dgm:pt>
    <dgm:pt modelId="{9313FC77-48C3-419B-B550-2E846A37DEC9}" type="pres">
      <dgm:prSet presAssocID="{005E7E47-56D3-4210-9EAF-60AFD5A8A02F}" presName="parTxOnly" presStyleLbl="node1" presStyleIdx="1" presStyleCnt="2" custLinFactX="-79569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B76A975-E3D2-4820-8256-42C2182C3890}" type="presOf" srcId="{79FE7BC9-31E8-462C-B6AA-952CCFF278AF}" destId="{21772D1C-A7D4-40C5-BA6C-699657108043}" srcOrd="0" destOrd="0" presId="urn:microsoft.com/office/officeart/2005/8/layout/chevron1"/>
    <dgm:cxn modelId="{23A426AC-0C53-43F0-B1EA-ACD3345FA600}" type="presOf" srcId="{005E7E47-56D3-4210-9EAF-60AFD5A8A02F}" destId="{9313FC77-48C3-419B-B550-2E846A37DEC9}" srcOrd="0" destOrd="0" presId="urn:microsoft.com/office/officeart/2005/8/layout/chevron1"/>
    <dgm:cxn modelId="{8A978B1C-D1B6-4580-8128-184D2C50A5DB}" type="presOf" srcId="{4DDDE552-55F9-4B95-8D52-855586053D3F}" destId="{08B82D9E-8891-41E9-9D33-0D56EE828BE0}" srcOrd="0" destOrd="0" presId="urn:microsoft.com/office/officeart/2005/8/layout/chevron1"/>
    <dgm:cxn modelId="{28DFE6E4-56DC-4C30-A356-B43AD5AEC593}" srcId="{79FE7BC9-31E8-462C-B6AA-952CCFF278AF}" destId="{005E7E47-56D3-4210-9EAF-60AFD5A8A02F}" srcOrd="1" destOrd="0" parTransId="{8F7044E0-FF27-4CDD-9C1A-EC2D49A9B327}" sibTransId="{E46E64BE-58AF-4EDF-B65B-CB5479F50C34}"/>
    <dgm:cxn modelId="{376C565A-CB85-4775-BDDE-85AA1F2F5E8F}" srcId="{79FE7BC9-31E8-462C-B6AA-952CCFF278AF}" destId="{4DDDE552-55F9-4B95-8D52-855586053D3F}" srcOrd="0" destOrd="0" parTransId="{86589F57-FF80-4326-AA8D-EE24A80538D1}" sibTransId="{3E342F04-99E1-44E5-99C5-51E744D42F01}"/>
    <dgm:cxn modelId="{FF85CBFC-B78B-42D4-BDD3-EA60545CEC51}" type="presParOf" srcId="{21772D1C-A7D4-40C5-BA6C-699657108043}" destId="{08B82D9E-8891-41E9-9D33-0D56EE828BE0}" srcOrd="0" destOrd="0" presId="urn:microsoft.com/office/officeart/2005/8/layout/chevron1"/>
    <dgm:cxn modelId="{C0F6B598-A4BC-4AE1-A364-4DFFFD1BA7D6}" type="presParOf" srcId="{21772D1C-A7D4-40C5-BA6C-699657108043}" destId="{BC1FBD14-2A06-49A7-A58B-ABA32F0D46B9}" srcOrd="1" destOrd="0" presId="urn:microsoft.com/office/officeart/2005/8/layout/chevron1"/>
    <dgm:cxn modelId="{26B91F56-7C37-4AA3-884F-6DC3AE3E2C59}" type="presParOf" srcId="{21772D1C-A7D4-40C5-BA6C-699657108043}" destId="{9313FC77-48C3-419B-B550-2E846A37DEC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新增菜單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>
            <a:solidFill>
              <a:schemeClr val="accent2">
                <a:lumMod val="50000"/>
              </a:schemeClr>
            </a:solidFill>
          </a:endParaRPr>
        </a:p>
      </dgm:t>
    </dgm:pt>
    <dgm:pt modelId="{2543DA5E-FE09-433C-AA44-12E0CA73D314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新增廣告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ABBF950-F843-4336-BFB9-B64F0C33737D}" type="parTrans" cxnId="{3F240249-622E-4EED-8301-97FBEECB734D}">
      <dgm:prSet/>
      <dgm:spPr/>
      <dgm:t>
        <a:bodyPr/>
        <a:lstStyle/>
        <a:p>
          <a:endParaRPr lang="zh-TW" altLang="en-US"/>
        </a:p>
      </dgm:t>
    </dgm:pt>
    <dgm:pt modelId="{9064F3E7-6F62-4E3B-99AC-AFAC50FD2115}" type="sibTrans" cxnId="{3F240249-622E-4EED-8301-97FBEECB734D}">
      <dgm:prSet/>
      <dgm:spPr/>
      <dgm:t>
        <a:bodyPr/>
        <a:lstStyle/>
        <a:p>
          <a:endParaRPr lang="zh-TW" altLang="en-US"/>
        </a:p>
      </dgm:t>
    </dgm:pt>
    <dgm:pt modelId="{71589DD8-C22E-4CEC-B804-048809E9D199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新增優惠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FC93CA97-2A37-4AA0-8E42-F446743DE722}" type="parTrans" cxnId="{7F5F93BE-9B1D-4D17-835B-37F287BB187E}">
      <dgm:prSet/>
      <dgm:spPr/>
      <dgm:t>
        <a:bodyPr/>
        <a:lstStyle/>
        <a:p>
          <a:endParaRPr lang="zh-TW" altLang="en-US"/>
        </a:p>
      </dgm:t>
    </dgm:pt>
    <dgm:pt modelId="{0597AAB0-9CC5-4D88-BA9A-00CDF61F5CFE}" type="sibTrans" cxnId="{7F5F93BE-9B1D-4D17-835B-37F287BB187E}">
      <dgm:prSet/>
      <dgm:spPr/>
      <dgm:t>
        <a:bodyPr/>
        <a:lstStyle/>
        <a:p>
          <a:endParaRPr lang="zh-TW" altLang="en-US"/>
        </a:p>
      </dgm:t>
    </dgm:pt>
    <dgm:pt modelId="{CBEAEAD0-44A6-4BCD-89BF-EBF0F30E24CD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店家註冊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0506643-2E37-40AC-93A4-255E752D6C0D}" type="parTrans" cxnId="{E1388F13-BEE0-47CA-B005-DAB985F04907}">
      <dgm:prSet/>
      <dgm:spPr/>
      <dgm:t>
        <a:bodyPr/>
        <a:lstStyle/>
        <a:p>
          <a:endParaRPr lang="zh-TW" altLang="en-US"/>
        </a:p>
      </dgm:t>
    </dgm:pt>
    <dgm:pt modelId="{584C04D9-E9E3-4A9F-9787-616F2BA29C17}" type="sibTrans" cxnId="{E1388F13-BEE0-47CA-B005-DAB985F04907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4" custScaleX="22066" custLinFactNeighborX="-2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  <dgm:t>
        <a:bodyPr/>
        <a:lstStyle/>
        <a:p>
          <a:endParaRPr lang="zh-TW" altLang="en-US"/>
        </a:p>
      </dgm:t>
    </dgm:pt>
    <dgm:pt modelId="{C94C1E37-31C2-46C8-8C7E-D7AB51F3B3A9}" type="pres">
      <dgm:prSet presAssocID="{2543DA5E-FE09-433C-AA44-12E0CA73D314}" presName="parTxOnly" presStyleLbl="node1" presStyleIdx="1" presStyleCnt="4" custScaleX="22066" custLinFactNeighborX="82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1C08A7-A9E7-4E7D-B1C0-9632ED93BE99}" type="pres">
      <dgm:prSet presAssocID="{9064F3E7-6F62-4E3B-99AC-AFAC50FD2115}" presName="parTxOnlySpace" presStyleCnt="0"/>
      <dgm:spPr/>
    </dgm:pt>
    <dgm:pt modelId="{E775C03A-0F9C-4F69-B100-8298453F7D3A}" type="pres">
      <dgm:prSet presAssocID="{71589DD8-C22E-4CEC-B804-048809E9D199}" presName="parTxOnly" presStyleLbl="node1" presStyleIdx="2" presStyleCnt="4" custScaleX="22066" custLinFactX="6731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658B97-4DB1-4E71-97A4-E0C44B67983B}" type="pres">
      <dgm:prSet presAssocID="{0597AAB0-9CC5-4D88-BA9A-00CDF61F5CFE}" presName="parTxOnlySpace" presStyleCnt="0"/>
      <dgm:spPr/>
    </dgm:pt>
    <dgm:pt modelId="{B2FC5B80-282A-450A-94F2-9EB81E872AC4}" type="pres">
      <dgm:prSet presAssocID="{CBEAEAD0-44A6-4BCD-89BF-EBF0F30E24CD}" presName="parTxOnly" presStyleLbl="node1" presStyleIdx="3" presStyleCnt="4" custScaleX="22066" custLinFactX="-100000" custLinFactNeighborX="-190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294FCB7-C09D-4B39-A1DE-0B620C5C10A7}" type="presOf" srcId="{71589DD8-C22E-4CEC-B804-048809E9D199}" destId="{E775C03A-0F9C-4F69-B100-8298453F7D3A}" srcOrd="0" destOrd="0" presId="urn:microsoft.com/office/officeart/2005/8/layout/chevron1"/>
    <dgm:cxn modelId="{352A5B79-A691-43F2-B485-C4A4C441A8FF}" type="presOf" srcId="{2543DA5E-FE09-433C-AA44-12E0CA73D314}" destId="{C94C1E37-31C2-46C8-8C7E-D7AB51F3B3A9}" srcOrd="0" destOrd="0" presId="urn:microsoft.com/office/officeart/2005/8/layout/chevron1"/>
    <dgm:cxn modelId="{033A11F0-8F61-497C-89FE-351F1BF2D3F6}" type="presOf" srcId="{03C2112B-73F3-4D73-B42A-6D94320E979A}" destId="{90C9BFA0-690A-4D10-AF26-1DFAB2CF56CD}" srcOrd="0" destOrd="0" presId="urn:microsoft.com/office/officeart/2005/8/layout/chevron1"/>
    <dgm:cxn modelId="{E1388F13-BEE0-47CA-B005-DAB985F04907}" srcId="{79FE7BC9-31E8-462C-B6AA-952CCFF278AF}" destId="{CBEAEAD0-44A6-4BCD-89BF-EBF0F30E24CD}" srcOrd="3" destOrd="0" parTransId="{E0506643-2E37-40AC-93A4-255E752D6C0D}" sibTransId="{584C04D9-E9E3-4A9F-9787-616F2BA29C17}"/>
    <dgm:cxn modelId="{3F240249-622E-4EED-8301-97FBEECB734D}" srcId="{79FE7BC9-31E8-462C-B6AA-952CCFF278AF}" destId="{2543DA5E-FE09-433C-AA44-12E0CA73D314}" srcOrd="1" destOrd="0" parTransId="{AABBF950-F843-4336-BFB9-B64F0C33737D}" sibTransId="{9064F3E7-6F62-4E3B-99AC-AFAC50FD2115}"/>
    <dgm:cxn modelId="{7F5F93BE-9B1D-4D17-835B-37F287BB187E}" srcId="{79FE7BC9-31E8-462C-B6AA-952CCFF278AF}" destId="{71589DD8-C22E-4CEC-B804-048809E9D199}" srcOrd="2" destOrd="0" parTransId="{FC93CA97-2A37-4AA0-8E42-F446743DE722}" sibTransId="{0597AAB0-9CC5-4D88-BA9A-00CDF61F5CFE}"/>
    <dgm:cxn modelId="{3CAE4901-1533-4C10-B07B-C84791DE1109}" type="presOf" srcId="{CBEAEAD0-44A6-4BCD-89BF-EBF0F30E24CD}" destId="{B2FC5B80-282A-450A-94F2-9EB81E872AC4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E824659A-2577-4394-8234-98F8C25E22D9}" type="presOf" srcId="{79FE7BC9-31E8-462C-B6AA-952CCFF278AF}" destId="{21772D1C-A7D4-40C5-BA6C-699657108043}" srcOrd="0" destOrd="0" presId="urn:microsoft.com/office/officeart/2005/8/layout/chevron1"/>
    <dgm:cxn modelId="{14E7CD13-EE25-49F1-9188-8DEB4152EAF7}" type="presParOf" srcId="{21772D1C-A7D4-40C5-BA6C-699657108043}" destId="{90C9BFA0-690A-4D10-AF26-1DFAB2CF56CD}" srcOrd="0" destOrd="0" presId="urn:microsoft.com/office/officeart/2005/8/layout/chevron1"/>
    <dgm:cxn modelId="{8623C665-33EE-481B-B946-A0C00158E92F}" type="presParOf" srcId="{21772D1C-A7D4-40C5-BA6C-699657108043}" destId="{5F04D11A-BBAB-417F-B32B-BDAF201D13FD}" srcOrd="1" destOrd="0" presId="urn:microsoft.com/office/officeart/2005/8/layout/chevron1"/>
    <dgm:cxn modelId="{96404D44-785A-435B-B506-C80A283D86A2}" type="presParOf" srcId="{21772D1C-A7D4-40C5-BA6C-699657108043}" destId="{C94C1E37-31C2-46C8-8C7E-D7AB51F3B3A9}" srcOrd="2" destOrd="0" presId="urn:microsoft.com/office/officeart/2005/8/layout/chevron1"/>
    <dgm:cxn modelId="{D1684A7F-D10B-469A-AEF9-465C3F916876}" type="presParOf" srcId="{21772D1C-A7D4-40C5-BA6C-699657108043}" destId="{711C08A7-A9E7-4E7D-B1C0-9632ED93BE99}" srcOrd="3" destOrd="0" presId="urn:microsoft.com/office/officeart/2005/8/layout/chevron1"/>
    <dgm:cxn modelId="{BFC1A811-57FE-4E8A-8368-3EBD84238B1D}" type="presParOf" srcId="{21772D1C-A7D4-40C5-BA6C-699657108043}" destId="{E775C03A-0F9C-4F69-B100-8298453F7D3A}" srcOrd="4" destOrd="0" presId="urn:microsoft.com/office/officeart/2005/8/layout/chevron1"/>
    <dgm:cxn modelId="{11993B43-765E-4CEA-A5EA-BBE3F42C3238}" type="presParOf" srcId="{21772D1C-A7D4-40C5-BA6C-699657108043}" destId="{FB658B97-4DB1-4E71-97A4-E0C44B67983B}" srcOrd="5" destOrd="0" presId="urn:microsoft.com/office/officeart/2005/8/layout/chevron1"/>
    <dgm:cxn modelId="{CFE1FA90-3AA2-4F7C-B71A-43C7091E55E9}" type="presParOf" srcId="{21772D1C-A7D4-40C5-BA6C-699657108043}" destId="{B2FC5B80-282A-450A-94F2-9EB81E872AC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TW" altLang="en-US"/>
        </a:p>
      </dgm:t>
    </dgm:pt>
    <dgm:pt modelId="{115F215A-30B3-45CB-ADAC-4C88C86D9C26}">
      <dgm:prSet phldrT="[文字]" custT="1"/>
      <dgm:spPr/>
      <dgm:t>
        <a:bodyPr lIns="36000" tIns="36000"/>
        <a:lstStyle/>
        <a:p>
          <a:r>
            <a:rPr lang="zh-TW" altLang="en-US" sz="1500" b="1" dirty="0" smtClean="0">
              <a:latin typeface="微軟正黑體" pitchFamily="34" charset="-120"/>
              <a:ea typeface="微軟正黑體" pitchFamily="34" charset="-120"/>
            </a:rPr>
            <a:t>取餐後</a:t>
          </a:r>
          <a:r>
            <a:rPr lang="en-US" altLang="zh-TW" sz="1500" b="1" dirty="0" smtClean="0">
              <a:latin typeface="微軟正黑體" pitchFamily="34" charset="-120"/>
              <a:ea typeface="微軟正黑體" pitchFamily="34" charset="-120"/>
            </a:rPr>
            <a:t/>
          </a:r>
          <a:br>
            <a:rPr lang="en-US" altLang="zh-TW" sz="1500" b="1" dirty="0" smtClean="0">
              <a:latin typeface="微軟正黑體" pitchFamily="34" charset="-120"/>
              <a:ea typeface="微軟正黑體" pitchFamily="34" charset="-120"/>
            </a:rPr>
          </a:br>
          <a:r>
            <a:rPr lang="zh-TW" altLang="en-US" sz="1500" b="1" dirty="0" smtClean="0">
              <a:latin typeface="微軟正黑體" pitchFamily="34" charset="-120"/>
              <a:ea typeface="微軟正黑體" pitchFamily="34" charset="-120"/>
            </a:rPr>
            <a:t>訂單結案</a:t>
          </a:r>
          <a:endParaRPr lang="zh-TW" altLang="en-US" sz="1500" b="1" dirty="0">
            <a:latin typeface="微軟正黑體" pitchFamily="34" charset="-120"/>
            <a:ea typeface="微軟正黑體" pitchFamily="34" charset="-120"/>
          </a:endParaRPr>
        </a:p>
      </dgm:t>
    </dgm:pt>
    <dgm:pt modelId="{C019985D-4ED1-42DA-A75C-D531105C8AF4}" type="par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308138AC-3E33-4143-B0A2-B939E1F36E9A}" type="sibTrans" cxnId="{8B8C7685-3993-4EDA-9EAF-D12A3245C93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37AC1-4BBC-494A-8830-A5D8363EE4D8}" type="pres">
      <dgm:prSet presAssocID="{115F215A-30B3-45CB-ADAC-4C88C86D9C26}" presName="parTxOnly" presStyleLbl="node1" presStyleIdx="0" presStyleCnt="1" custScaleY="132264" custLinFactNeighborX="-643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DD36716-45C0-4EDF-81FE-63FC8086994D}" type="presOf" srcId="{115F215A-30B3-45CB-ADAC-4C88C86D9C26}" destId="{D4537AC1-4BBC-494A-8830-A5D8363EE4D8}" srcOrd="0" destOrd="0" presId="urn:microsoft.com/office/officeart/2005/8/layout/chevron1"/>
    <dgm:cxn modelId="{8B8C7685-3993-4EDA-9EAF-D12A3245C933}" srcId="{79FE7BC9-31E8-462C-B6AA-952CCFF278AF}" destId="{115F215A-30B3-45CB-ADAC-4C88C86D9C26}" srcOrd="0" destOrd="0" parTransId="{C019985D-4ED1-42DA-A75C-D531105C8AF4}" sibTransId="{308138AC-3E33-4143-B0A2-B939E1F36E9A}"/>
    <dgm:cxn modelId="{8DAEF86A-1622-48EC-94A8-1D9366ED481A}" type="presOf" srcId="{79FE7BC9-31E8-462C-B6AA-952CCFF278AF}" destId="{21772D1C-A7D4-40C5-BA6C-699657108043}" srcOrd="0" destOrd="0" presId="urn:microsoft.com/office/officeart/2005/8/layout/chevron1"/>
    <dgm:cxn modelId="{F0616606-EE82-4210-97C3-60C696FB7C0B}" type="presParOf" srcId="{21772D1C-A7D4-40C5-BA6C-699657108043}" destId="{D4537AC1-4BBC-494A-8830-A5D8363EE4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店家出餐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1" custScaleX="92799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D760247-9983-4EFC-A3A8-67342C3C4346}" type="presOf" srcId="{03C2112B-73F3-4D73-B42A-6D94320E979A}" destId="{90C9BFA0-690A-4D10-AF26-1DFAB2CF56CD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47922B55-8C2F-4D9C-B2E9-EDB9FB28990D}" type="presOf" srcId="{79FE7BC9-31E8-462C-B6AA-952CCFF278AF}" destId="{21772D1C-A7D4-40C5-BA6C-699657108043}" srcOrd="0" destOrd="0" presId="urn:microsoft.com/office/officeart/2005/8/layout/chevron1"/>
    <dgm:cxn modelId="{A7D1DD4F-E95A-4323-A25E-6938852F183C}" type="presParOf" srcId="{21772D1C-A7D4-40C5-BA6C-699657108043}" destId="{90C9BFA0-690A-4D10-AF26-1DFAB2CF56C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FE7BC9-31E8-462C-B6AA-952CCFF278AF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03C2112B-73F3-4D73-B42A-6D94320E979A}">
      <dgm:prSet phldrT="[文字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lIns="36000" tIns="36000"/>
        <a:lstStyle/>
        <a:p>
          <a:pPr>
            <a:lnSpc>
              <a:spcPct val="100000"/>
            </a:lnSpc>
          </a:pPr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管理員註冊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743BFC36-EFEB-49F5-8AC9-9528846CF0CA}" type="par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2239BCEC-C8E0-4306-8AB2-46AD0D5F1D4D}" type="sibTrans" cxnId="{D2A9ABC6-D593-4187-8285-2C438E62C72F}">
      <dgm:prSet/>
      <dgm:spPr/>
      <dgm:t>
        <a:bodyPr/>
        <a:lstStyle/>
        <a:p>
          <a:endParaRPr lang="zh-TW" altLang="en-US"/>
        </a:p>
      </dgm:t>
    </dgm:pt>
    <dgm:pt modelId="{005E7E47-56D3-4210-9EAF-60AFD5A8A02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6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rPr>
            <a:t>設定權限</a:t>
          </a:r>
          <a:endParaRPr lang="zh-TW" altLang="en-US" sz="1600" b="1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F7044E0-FF27-4CDD-9C1A-EC2D49A9B327}" type="par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E46E64BE-58AF-4EDF-B65B-CB5479F50C34}" type="sibTrans" cxnId="{28DFE6E4-56DC-4C30-A356-B43AD5AEC593}">
      <dgm:prSet/>
      <dgm:spPr/>
      <dgm:t>
        <a:bodyPr/>
        <a:lstStyle/>
        <a:p>
          <a:endParaRPr lang="zh-TW" altLang="en-US"/>
        </a:p>
      </dgm:t>
    </dgm:pt>
    <dgm:pt modelId="{21772D1C-A7D4-40C5-BA6C-699657108043}" type="pres">
      <dgm:prSet presAssocID="{79FE7BC9-31E8-462C-B6AA-952CCFF278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C9BFA0-690A-4D10-AF26-1DFAB2CF56CD}" type="pres">
      <dgm:prSet presAssocID="{03C2112B-73F3-4D73-B42A-6D94320E979A}" presName="parTxOnly" presStyleLbl="node1" presStyleIdx="0" presStyleCnt="2" custLinFactY="-100000" custLinFactNeighborY="-141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04D11A-BBAB-417F-B32B-BDAF201D13FD}" type="pres">
      <dgm:prSet presAssocID="{2239BCEC-C8E0-4306-8AB2-46AD0D5F1D4D}" presName="parTxOnlySpace" presStyleCnt="0"/>
      <dgm:spPr/>
      <dgm:t>
        <a:bodyPr/>
        <a:lstStyle/>
        <a:p>
          <a:endParaRPr lang="zh-TW" altLang="en-US"/>
        </a:p>
      </dgm:t>
    </dgm:pt>
    <dgm:pt modelId="{9313FC77-48C3-419B-B550-2E846A37DEC9}" type="pres">
      <dgm:prSet presAssocID="{005E7E47-56D3-4210-9EAF-60AFD5A8A02F}" presName="parTxOnly" presStyleLbl="node1" presStyleIdx="1" presStyleCnt="2" custLinFactNeighborX="1673" custLinFactNeighborY="1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E32DA2A-D119-4DDA-9399-8D028B356864}" type="presOf" srcId="{79FE7BC9-31E8-462C-B6AA-952CCFF278AF}" destId="{21772D1C-A7D4-40C5-BA6C-699657108043}" srcOrd="0" destOrd="0" presId="urn:microsoft.com/office/officeart/2005/8/layout/chevron1"/>
    <dgm:cxn modelId="{3A75D0F1-C0BA-4325-8BA5-B96BB04C665A}" type="presOf" srcId="{03C2112B-73F3-4D73-B42A-6D94320E979A}" destId="{90C9BFA0-690A-4D10-AF26-1DFAB2CF56CD}" srcOrd="0" destOrd="0" presId="urn:microsoft.com/office/officeart/2005/8/layout/chevron1"/>
    <dgm:cxn modelId="{D2A9ABC6-D593-4187-8285-2C438E62C72F}" srcId="{79FE7BC9-31E8-462C-B6AA-952CCFF278AF}" destId="{03C2112B-73F3-4D73-B42A-6D94320E979A}" srcOrd="0" destOrd="0" parTransId="{743BFC36-EFEB-49F5-8AC9-9528846CF0CA}" sibTransId="{2239BCEC-C8E0-4306-8AB2-46AD0D5F1D4D}"/>
    <dgm:cxn modelId="{28DFE6E4-56DC-4C30-A356-B43AD5AEC593}" srcId="{79FE7BC9-31E8-462C-B6AA-952CCFF278AF}" destId="{005E7E47-56D3-4210-9EAF-60AFD5A8A02F}" srcOrd="1" destOrd="0" parTransId="{8F7044E0-FF27-4CDD-9C1A-EC2D49A9B327}" sibTransId="{E46E64BE-58AF-4EDF-B65B-CB5479F50C34}"/>
    <dgm:cxn modelId="{F9374807-6D80-4C2B-ABFC-94D5614A17E7}" type="presOf" srcId="{005E7E47-56D3-4210-9EAF-60AFD5A8A02F}" destId="{9313FC77-48C3-419B-B550-2E846A37DEC9}" srcOrd="0" destOrd="0" presId="urn:microsoft.com/office/officeart/2005/8/layout/chevron1"/>
    <dgm:cxn modelId="{C2B4D47C-A08E-4210-A3AA-AFC17A5469BB}" type="presParOf" srcId="{21772D1C-A7D4-40C5-BA6C-699657108043}" destId="{90C9BFA0-690A-4D10-AF26-1DFAB2CF56CD}" srcOrd="0" destOrd="0" presId="urn:microsoft.com/office/officeart/2005/8/layout/chevron1"/>
    <dgm:cxn modelId="{6DE2CBDD-E2F9-477E-8665-2868CBD0B19E}" type="presParOf" srcId="{21772D1C-A7D4-40C5-BA6C-699657108043}" destId="{5F04D11A-BBAB-417F-B32B-BDAF201D13FD}" srcOrd="1" destOrd="0" presId="urn:microsoft.com/office/officeart/2005/8/layout/chevron1"/>
    <dgm:cxn modelId="{E51A23F7-1C27-475E-870E-F155F6DC6189}" type="presParOf" srcId="{21772D1C-A7D4-40C5-BA6C-699657108043}" destId="{9313FC77-48C3-419B-B550-2E846A37DEC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B444F-9353-4E3A-A85F-F153DB9C38F5}">
      <dsp:nvSpPr>
        <dsp:cNvPr id="0" name=""/>
        <dsp:cNvSpPr/>
      </dsp:nvSpPr>
      <dsp:spPr>
        <a:xfrm>
          <a:off x="5368705" y="1478795"/>
          <a:ext cx="520122" cy="532351"/>
        </a:xfrm>
        <a:custGeom>
          <a:avLst/>
          <a:gdLst/>
          <a:ahLst/>
          <a:cxnLst/>
          <a:rect l="0" t="0" r="0" b="0"/>
          <a:pathLst>
            <a:path>
              <a:moveTo>
                <a:pt x="520122" y="0"/>
              </a:moveTo>
              <a:lnTo>
                <a:pt x="520122" y="532351"/>
              </a:lnTo>
              <a:lnTo>
                <a:pt x="0" y="53235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CF33C-4F60-4BCF-98C1-A35410F152FB}">
      <dsp:nvSpPr>
        <dsp:cNvPr id="0" name=""/>
        <dsp:cNvSpPr/>
      </dsp:nvSpPr>
      <dsp:spPr>
        <a:xfrm>
          <a:off x="5888827" y="1478795"/>
          <a:ext cx="533990" cy="443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505"/>
              </a:lnTo>
              <a:lnTo>
                <a:pt x="533990" y="44350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1DFA-AAE8-4360-8F41-23AB7CBAD0C2}">
      <dsp:nvSpPr>
        <dsp:cNvPr id="0" name=""/>
        <dsp:cNvSpPr/>
      </dsp:nvSpPr>
      <dsp:spPr>
        <a:xfrm>
          <a:off x="5888827" y="1478795"/>
          <a:ext cx="613173" cy="87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541"/>
              </a:lnTo>
              <a:lnTo>
                <a:pt x="613173" y="8755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2174-4362-423A-B610-4AC2A32A413E}">
      <dsp:nvSpPr>
        <dsp:cNvPr id="0" name=""/>
        <dsp:cNvSpPr/>
      </dsp:nvSpPr>
      <dsp:spPr>
        <a:xfrm>
          <a:off x="5888827" y="1478795"/>
          <a:ext cx="1560330" cy="1277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150"/>
              </a:lnTo>
              <a:lnTo>
                <a:pt x="1560330" y="1170150"/>
              </a:lnTo>
              <a:lnTo>
                <a:pt x="1560330" y="127706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700F3-231C-4859-8A48-0D9EDCFA309F}">
      <dsp:nvSpPr>
        <dsp:cNvPr id="0" name=""/>
        <dsp:cNvSpPr/>
      </dsp:nvSpPr>
      <dsp:spPr>
        <a:xfrm>
          <a:off x="5888827" y="1478795"/>
          <a:ext cx="2917382" cy="127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396"/>
              </a:lnTo>
              <a:lnTo>
                <a:pt x="2917382" y="1167396"/>
              </a:lnTo>
              <a:lnTo>
                <a:pt x="2917382" y="127431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95FCB-B473-4704-BCEB-7830E471F540}">
      <dsp:nvSpPr>
        <dsp:cNvPr id="0" name=""/>
        <dsp:cNvSpPr/>
      </dsp:nvSpPr>
      <dsp:spPr>
        <a:xfrm>
          <a:off x="5888827" y="1478795"/>
          <a:ext cx="3985558" cy="1284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431"/>
              </a:lnTo>
              <a:lnTo>
                <a:pt x="3985558" y="1177431"/>
              </a:lnTo>
              <a:lnTo>
                <a:pt x="3985558" y="128434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60A78-5458-41B7-8F98-27D92336C0F9}">
      <dsp:nvSpPr>
        <dsp:cNvPr id="0" name=""/>
        <dsp:cNvSpPr/>
      </dsp:nvSpPr>
      <dsp:spPr>
        <a:xfrm>
          <a:off x="5140329" y="3247472"/>
          <a:ext cx="409048" cy="197536"/>
        </a:xfrm>
        <a:custGeom>
          <a:avLst/>
          <a:gdLst/>
          <a:ahLst/>
          <a:cxnLst/>
          <a:rect l="0" t="0" r="0" b="0"/>
          <a:pathLst>
            <a:path>
              <a:moveTo>
                <a:pt x="409048" y="0"/>
              </a:moveTo>
              <a:lnTo>
                <a:pt x="409048" y="90622"/>
              </a:lnTo>
              <a:lnTo>
                <a:pt x="0" y="90622"/>
              </a:lnTo>
              <a:lnTo>
                <a:pt x="0" y="1975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8179E-45EF-44AE-94ED-A6B1DE3D3D1C}">
      <dsp:nvSpPr>
        <dsp:cNvPr id="0" name=""/>
        <dsp:cNvSpPr/>
      </dsp:nvSpPr>
      <dsp:spPr>
        <a:xfrm>
          <a:off x="6314961" y="4569080"/>
          <a:ext cx="2041741" cy="32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1"/>
              </a:lnTo>
              <a:lnTo>
                <a:pt x="2041741" y="215951"/>
              </a:lnTo>
              <a:lnTo>
                <a:pt x="2041741" y="32286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43FDB-4380-42D4-83E3-C0576B365A98}">
      <dsp:nvSpPr>
        <dsp:cNvPr id="0" name=""/>
        <dsp:cNvSpPr/>
      </dsp:nvSpPr>
      <dsp:spPr>
        <a:xfrm>
          <a:off x="6314961" y="4569080"/>
          <a:ext cx="373324" cy="31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9"/>
              </a:lnTo>
              <a:lnTo>
                <a:pt x="373324" y="208839"/>
              </a:lnTo>
              <a:lnTo>
                <a:pt x="373324" y="315753"/>
              </a:lnTo>
            </a:path>
          </a:pathLst>
        </a:custGeom>
        <a:noFill/>
        <a:ln w="254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1E7DF306-8DCB-413A-8329-7D1424B39A6B}">
      <dsp:nvSpPr>
        <dsp:cNvPr id="0" name=""/>
        <dsp:cNvSpPr/>
      </dsp:nvSpPr>
      <dsp:spPr>
        <a:xfrm>
          <a:off x="4629294" y="5256594"/>
          <a:ext cx="189226" cy="301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00"/>
              </a:lnTo>
              <a:lnTo>
                <a:pt x="189226" y="30150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7A6A5-1EC7-4C53-A63B-735A247801D9}">
      <dsp:nvSpPr>
        <dsp:cNvPr id="0" name=""/>
        <dsp:cNvSpPr/>
      </dsp:nvSpPr>
      <dsp:spPr>
        <a:xfrm>
          <a:off x="5140278" y="4569080"/>
          <a:ext cx="1174682" cy="301396"/>
        </a:xfrm>
        <a:custGeom>
          <a:avLst/>
          <a:gdLst/>
          <a:ahLst/>
          <a:cxnLst/>
          <a:rect l="0" t="0" r="0" b="0"/>
          <a:pathLst>
            <a:path>
              <a:moveTo>
                <a:pt x="1174682" y="0"/>
              </a:moveTo>
              <a:lnTo>
                <a:pt x="1174682" y="194482"/>
              </a:lnTo>
              <a:lnTo>
                <a:pt x="0" y="194482"/>
              </a:lnTo>
              <a:lnTo>
                <a:pt x="0" y="301396"/>
              </a:lnTo>
            </a:path>
          </a:pathLst>
        </a:custGeom>
        <a:noFill/>
        <a:ln w="254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95984022-2F93-473C-9877-3F8706832565}">
      <dsp:nvSpPr>
        <dsp:cNvPr id="0" name=""/>
        <dsp:cNvSpPr/>
      </dsp:nvSpPr>
      <dsp:spPr>
        <a:xfrm>
          <a:off x="3475793" y="5248296"/>
          <a:ext cx="294820" cy="8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995"/>
              </a:lnTo>
              <a:lnTo>
                <a:pt x="294820" y="80999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D0E1-CC2A-4889-AF09-0C77AB50A92A}">
      <dsp:nvSpPr>
        <dsp:cNvPr id="0" name=""/>
        <dsp:cNvSpPr/>
      </dsp:nvSpPr>
      <dsp:spPr>
        <a:xfrm>
          <a:off x="3475793" y="5248296"/>
          <a:ext cx="294820" cy="28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938"/>
              </a:lnTo>
              <a:lnTo>
                <a:pt x="294820" y="28993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07223-2672-49F9-BE28-9B56B384915B}">
      <dsp:nvSpPr>
        <dsp:cNvPr id="0" name=""/>
        <dsp:cNvSpPr/>
      </dsp:nvSpPr>
      <dsp:spPr>
        <a:xfrm>
          <a:off x="3871522" y="4569080"/>
          <a:ext cx="2443438" cy="294533"/>
        </a:xfrm>
        <a:custGeom>
          <a:avLst/>
          <a:gdLst/>
          <a:ahLst/>
          <a:cxnLst/>
          <a:rect l="0" t="0" r="0" b="0"/>
          <a:pathLst>
            <a:path>
              <a:moveTo>
                <a:pt x="2443438" y="0"/>
              </a:moveTo>
              <a:lnTo>
                <a:pt x="2443438" y="187619"/>
              </a:lnTo>
              <a:lnTo>
                <a:pt x="0" y="187619"/>
              </a:lnTo>
              <a:lnTo>
                <a:pt x="0" y="294533"/>
              </a:lnTo>
            </a:path>
          </a:pathLst>
        </a:custGeom>
        <a:noFill/>
        <a:ln w="25400" cap="rnd" cmpd="sng" algn="ctr">
          <a:solidFill>
            <a:schemeClr val="accent3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5AE494CB-BF87-49F0-A41D-E66B30F55F3A}">
      <dsp:nvSpPr>
        <dsp:cNvPr id="0" name=""/>
        <dsp:cNvSpPr/>
      </dsp:nvSpPr>
      <dsp:spPr>
        <a:xfrm>
          <a:off x="6269241" y="3911970"/>
          <a:ext cx="91440" cy="271796"/>
        </a:xfrm>
        <a:custGeom>
          <a:avLst/>
          <a:gdLst/>
          <a:ahLst/>
          <a:cxnLst/>
          <a:rect l="0" t="0" r="0" b="0"/>
          <a:pathLst>
            <a:path>
              <a:moveTo>
                <a:pt x="48845" y="0"/>
              </a:moveTo>
              <a:lnTo>
                <a:pt x="48845" y="164882"/>
              </a:lnTo>
              <a:lnTo>
                <a:pt x="45720" y="164882"/>
              </a:lnTo>
              <a:lnTo>
                <a:pt x="45720" y="271796"/>
              </a:lnTo>
            </a:path>
          </a:pathLst>
        </a:custGeom>
        <a:noFill/>
        <a:ln w="25400" cap="rnd" cmpd="sng" algn="ctr">
          <a:solidFill>
            <a:schemeClr val="accent4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AF8A2D0B-17F3-485C-9652-A23274AC798F}">
      <dsp:nvSpPr>
        <dsp:cNvPr id="0" name=""/>
        <dsp:cNvSpPr/>
      </dsp:nvSpPr>
      <dsp:spPr>
        <a:xfrm>
          <a:off x="5549378" y="3247472"/>
          <a:ext cx="768708" cy="197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12"/>
              </a:lnTo>
              <a:lnTo>
                <a:pt x="768708" y="90612"/>
              </a:lnTo>
              <a:lnTo>
                <a:pt x="768708" y="19752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08606-0EEB-405A-A9EE-00B2F7187B10}">
      <dsp:nvSpPr>
        <dsp:cNvPr id="0" name=""/>
        <dsp:cNvSpPr/>
      </dsp:nvSpPr>
      <dsp:spPr>
        <a:xfrm>
          <a:off x="5549378" y="1478795"/>
          <a:ext cx="339448" cy="1275960"/>
        </a:xfrm>
        <a:custGeom>
          <a:avLst/>
          <a:gdLst/>
          <a:ahLst/>
          <a:cxnLst/>
          <a:rect l="0" t="0" r="0" b="0"/>
          <a:pathLst>
            <a:path>
              <a:moveTo>
                <a:pt x="339448" y="0"/>
              </a:moveTo>
              <a:lnTo>
                <a:pt x="339448" y="1169046"/>
              </a:lnTo>
              <a:lnTo>
                <a:pt x="0" y="1169046"/>
              </a:lnTo>
              <a:lnTo>
                <a:pt x="0" y="127596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97F1C-3F10-45A1-9AFD-1601B222AD8F}">
      <dsp:nvSpPr>
        <dsp:cNvPr id="0" name=""/>
        <dsp:cNvSpPr/>
      </dsp:nvSpPr>
      <dsp:spPr>
        <a:xfrm>
          <a:off x="1592481" y="3239948"/>
          <a:ext cx="280931" cy="249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6918"/>
              </a:lnTo>
              <a:lnTo>
                <a:pt x="280931" y="2496918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D9329-5AAD-4683-957B-A11BF0315D4E}">
      <dsp:nvSpPr>
        <dsp:cNvPr id="0" name=""/>
        <dsp:cNvSpPr/>
      </dsp:nvSpPr>
      <dsp:spPr>
        <a:xfrm>
          <a:off x="1592481" y="3239948"/>
          <a:ext cx="280931" cy="1815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46"/>
              </a:lnTo>
              <a:lnTo>
                <a:pt x="280931" y="181584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7374-14F2-47C3-BB02-60627C310CCF}">
      <dsp:nvSpPr>
        <dsp:cNvPr id="0" name=""/>
        <dsp:cNvSpPr/>
      </dsp:nvSpPr>
      <dsp:spPr>
        <a:xfrm>
          <a:off x="1592481" y="3239948"/>
          <a:ext cx="280931" cy="1135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047"/>
              </a:lnTo>
              <a:lnTo>
                <a:pt x="280931" y="113504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6E67E-82EF-476B-929E-E8694CE22D87}">
      <dsp:nvSpPr>
        <dsp:cNvPr id="0" name=""/>
        <dsp:cNvSpPr/>
      </dsp:nvSpPr>
      <dsp:spPr>
        <a:xfrm>
          <a:off x="1592481" y="3239948"/>
          <a:ext cx="237086" cy="45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486"/>
              </a:lnTo>
              <a:lnTo>
                <a:pt x="237086" y="45248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42C4-6C58-4EF5-9C4D-72504DD897A2}">
      <dsp:nvSpPr>
        <dsp:cNvPr id="0" name=""/>
        <dsp:cNvSpPr/>
      </dsp:nvSpPr>
      <dsp:spPr>
        <a:xfrm>
          <a:off x="1988210" y="1478795"/>
          <a:ext cx="3900617" cy="1268435"/>
        </a:xfrm>
        <a:custGeom>
          <a:avLst/>
          <a:gdLst/>
          <a:ahLst/>
          <a:cxnLst/>
          <a:rect l="0" t="0" r="0" b="0"/>
          <a:pathLst>
            <a:path>
              <a:moveTo>
                <a:pt x="3900617" y="0"/>
              </a:moveTo>
              <a:lnTo>
                <a:pt x="3900617" y="1161521"/>
              </a:lnTo>
              <a:lnTo>
                <a:pt x="0" y="1161521"/>
              </a:lnTo>
              <a:lnTo>
                <a:pt x="0" y="126843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9FAA5-5611-402E-8DA6-F1660770B372}">
      <dsp:nvSpPr>
        <dsp:cNvPr id="0" name=""/>
        <dsp:cNvSpPr/>
      </dsp:nvSpPr>
      <dsp:spPr>
        <a:xfrm>
          <a:off x="10519932" y="3244346"/>
          <a:ext cx="116456" cy="108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787"/>
              </a:lnTo>
              <a:lnTo>
                <a:pt x="116456" y="108378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2791E-ED04-418F-9672-538D53B82645}">
      <dsp:nvSpPr>
        <dsp:cNvPr id="0" name=""/>
        <dsp:cNvSpPr/>
      </dsp:nvSpPr>
      <dsp:spPr>
        <a:xfrm>
          <a:off x="10519932" y="3244346"/>
          <a:ext cx="103504" cy="38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49"/>
              </a:lnTo>
              <a:lnTo>
                <a:pt x="103504" y="385349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E16B1-26F3-47F6-812D-DE4F9B451313}">
      <dsp:nvSpPr>
        <dsp:cNvPr id="0" name=""/>
        <dsp:cNvSpPr/>
      </dsp:nvSpPr>
      <dsp:spPr>
        <a:xfrm>
          <a:off x="5888827" y="1478795"/>
          <a:ext cx="5026833" cy="1272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563"/>
              </a:lnTo>
              <a:lnTo>
                <a:pt x="5026833" y="1165563"/>
              </a:lnTo>
              <a:lnTo>
                <a:pt x="5026833" y="127247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01461-0F29-404C-9BA2-BFFD2425AC5F}">
      <dsp:nvSpPr>
        <dsp:cNvPr id="0" name=""/>
        <dsp:cNvSpPr/>
      </dsp:nvSpPr>
      <dsp:spPr>
        <a:xfrm>
          <a:off x="684437" y="1478795"/>
          <a:ext cx="5204390" cy="1262280"/>
        </a:xfrm>
        <a:custGeom>
          <a:avLst/>
          <a:gdLst/>
          <a:ahLst/>
          <a:cxnLst/>
          <a:rect l="0" t="0" r="0" b="0"/>
          <a:pathLst>
            <a:path>
              <a:moveTo>
                <a:pt x="5204390" y="0"/>
              </a:moveTo>
              <a:lnTo>
                <a:pt x="5204390" y="1155366"/>
              </a:lnTo>
              <a:lnTo>
                <a:pt x="0" y="1155366"/>
              </a:lnTo>
              <a:lnTo>
                <a:pt x="0" y="126228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7087-65DE-4366-9237-4856D36445BB}">
      <dsp:nvSpPr>
        <dsp:cNvPr id="0" name=""/>
        <dsp:cNvSpPr/>
      </dsp:nvSpPr>
      <dsp:spPr>
        <a:xfrm>
          <a:off x="5076177" y="1086023"/>
          <a:ext cx="1625300" cy="392772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/>
            <a:t>首頁</a:t>
          </a:r>
          <a:endParaRPr lang="zh-TW" altLang="en-US" sz="2000" kern="1200" dirty="0"/>
        </a:p>
      </dsp:txBody>
      <dsp:txXfrm>
        <a:off x="5076177" y="1086023"/>
        <a:ext cx="1625300" cy="392772"/>
      </dsp:txXfrm>
    </dsp:sp>
    <dsp:sp modelId="{BB391BB5-7227-4C85-91C3-982AC209B06F}">
      <dsp:nvSpPr>
        <dsp:cNvPr id="0" name=""/>
        <dsp:cNvSpPr/>
      </dsp:nvSpPr>
      <dsp:spPr>
        <a:xfrm>
          <a:off x="189775" y="2741075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</a:rPr>
            <a:t>關於我們</a:t>
          </a:r>
        </a:p>
      </dsp:txBody>
      <dsp:txXfrm>
        <a:off x="189775" y="2741075"/>
        <a:ext cx="989323" cy="492716"/>
      </dsp:txXfrm>
    </dsp:sp>
    <dsp:sp modelId="{EA0193F2-3F99-4E93-94A5-3F7F2C6132B0}">
      <dsp:nvSpPr>
        <dsp:cNvPr id="0" name=""/>
        <dsp:cNvSpPr/>
      </dsp:nvSpPr>
      <dsp:spPr>
        <a:xfrm>
          <a:off x="10420999" y="2751273"/>
          <a:ext cx="989323" cy="493073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便當盒</a:t>
          </a:r>
        </a:p>
      </dsp:txBody>
      <dsp:txXfrm>
        <a:off x="10420999" y="2751273"/>
        <a:ext cx="989323" cy="493073"/>
      </dsp:txXfrm>
    </dsp:sp>
    <dsp:sp modelId="{EF112673-700A-41AD-ABA0-FF8B71EDA28E}">
      <dsp:nvSpPr>
        <dsp:cNvPr id="0" name=""/>
        <dsp:cNvSpPr/>
      </dsp:nvSpPr>
      <dsp:spPr>
        <a:xfrm>
          <a:off x="10623436" y="3374318"/>
          <a:ext cx="903659" cy="510754"/>
        </a:xfrm>
        <a:prstGeom prst="rect">
          <a:avLst/>
        </a:prstGeom>
        <a:solidFill>
          <a:srgbClr val="0070C0"/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送出訂單</a:t>
          </a:r>
        </a:p>
      </dsp:txBody>
      <dsp:txXfrm>
        <a:off x="10623436" y="3374318"/>
        <a:ext cx="903659" cy="510754"/>
      </dsp:txXfrm>
    </dsp:sp>
    <dsp:sp modelId="{FA3C5ACE-362D-4589-AFDB-FBCF44A2611F}">
      <dsp:nvSpPr>
        <dsp:cNvPr id="0" name=""/>
        <dsp:cNvSpPr/>
      </dsp:nvSpPr>
      <dsp:spPr>
        <a:xfrm>
          <a:off x="10636388" y="4074958"/>
          <a:ext cx="930785" cy="506350"/>
        </a:xfrm>
        <a:prstGeom prst="rect">
          <a:avLst/>
        </a:prstGeom>
        <a:solidFill>
          <a:srgbClr val="0070C0"/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取消訂單</a:t>
          </a:r>
        </a:p>
      </dsp:txBody>
      <dsp:txXfrm>
        <a:off x="10636388" y="4074958"/>
        <a:ext cx="930785" cy="506350"/>
      </dsp:txXfrm>
    </dsp:sp>
    <dsp:sp modelId="{825B371B-32AB-4D67-B3E0-0C9DF8A7CADF}">
      <dsp:nvSpPr>
        <dsp:cNvPr id="0" name=""/>
        <dsp:cNvSpPr/>
      </dsp:nvSpPr>
      <dsp:spPr>
        <a:xfrm>
          <a:off x="1493548" y="2747231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搜尋店家</a:t>
          </a:r>
        </a:p>
      </dsp:txBody>
      <dsp:txXfrm>
        <a:off x="1493548" y="2747231"/>
        <a:ext cx="989323" cy="492716"/>
      </dsp:txXfrm>
    </dsp:sp>
    <dsp:sp modelId="{CE825E96-AFD3-4AFD-B8F1-0B1B05B297D2}">
      <dsp:nvSpPr>
        <dsp:cNvPr id="0" name=""/>
        <dsp:cNvSpPr/>
      </dsp:nvSpPr>
      <dsp:spPr>
        <a:xfrm>
          <a:off x="1829567" y="3437876"/>
          <a:ext cx="1018230" cy="50911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城市搜尋</a:t>
          </a:r>
        </a:p>
      </dsp:txBody>
      <dsp:txXfrm>
        <a:off x="1829567" y="3437876"/>
        <a:ext cx="1018230" cy="509115"/>
      </dsp:txXfrm>
    </dsp:sp>
    <dsp:sp modelId="{F3E6804E-0AC1-4C24-B1E4-CF03E69BF3AD}">
      <dsp:nvSpPr>
        <dsp:cNvPr id="0" name=""/>
        <dsp:cNvSpPr/>
      </dsp:nvSpPr>
      <dsp:spPr>
        <a:xfrm>
          <a:off x="1873412" y="414150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類別搜尋</a:t>
          </a:r>
        </a:p>
      </dsp:txBody>
      <dsp:txXfrm>
        <a:off x="1873412" y="4141509"/>
        <a:ext cx="989323" cy="466970"/>
      </dsp:txXfrm>
    </dsp:sp>
    <dsp:sp modelId="{C428C216-DD2B-4BC3-AE9D-17F9C422B05C}">
      <dsp:nvSpPr>
        <dsp:cNvPr id="0" name=""/>
        <dsp:cNvSpPr/>
      </dsp:nvSpPr>
      <dsp:spPr>
        <a:xfrm>
          <a:off x="1873412" y="482230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+mn-ea"/>
              <a:ea typeface="+mn-ea"/>
            </a:rPr>
            <a:t>價位搜尋</a:t>
          </a:r>
        </a:p>
      </dsp:txBody>
      <dsp:txXfrm>
        <a:off x="1873412" y="4822309"/>
        <a:ext cx="989323" cy="466970"/>
      </dsp:txXfrm>
    </dsp:sp>
    <dsp:sp modelId="{524211C0-C0F4-4B58-BEA9-6BB483800496}">
      <dsp:nvSpPr>
        <dsp:cNvPr id="0" name=""/>
        <dsp:cNvSpPr/>
      </dsp:nvSpPr>
      <dsp:spPr>
        <a:xfrm>
          <a:off x="1873412" y="5503108"/>
          <a:ext cx="989323" cy="46751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>
              <a:latin typeface="+mn-ea"/>
              <a:ea typeface="+mn-ea"/>
            </a:rPr>
            <a:t>關鍵字</a:t>
          </a:r>
        </a:p>
      </dsp:txBody>
      <dsp:txXfrm>
        <a:off x="1873412" y="5503108"/>
        <a:ext cx="989323" cy="467515"/>
      </dsp:txXfrm>
    </dsp:sp>
    <dsp:sp modelId="{3C2DF8B6-7488-4D17-B87C-907D6942C60B}">
      <dsp:nvSpPr>
        <dsp:cNvPr id="0" name=""/>
        <dsp:cNvSpPr/>
      </dsp:nvSpPr>
      <dsp:spPr>
        <a:xfrm>
          <a:off x="5054717" y="2754755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會員中心</a:t>
          </a:r>
        </a:p>
      </dsp:txBody>
      <dsp:txXfrm>
        <a:off x="5054717" y="2754755"/>
        <a:ext cx="989323" cy="492716"/>
      </dsp:txXfrm>
    </dsp:sp>
    <dsp:sp modelId="{F4255CFB-86E6-4F9D-8993-3BFEF7533029}">
      <dsp:nvSpPr>
        <dsp:cNvPr id="0" name=""/>
        <dsp:cNvSpPr/>
      </dsp:nvSpPr>
      <dsp:spPr>
        <a:xfrm>
          <a:off x="5823425" y="344499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登入帳號</a:t>
          </a:r>
        </a:p>
      </dsp:txBody>
      <dsp:txXfrm>
        <a:off x="5823425" y="3444999"/>
        <a:ext cx="989323" cy="466970"/>
      </dsp:txXfrm>
    </dsp:sp>
    <dsp:sp modelId="{0C49D1E7-3672-4C67-92F6-E97357759753}">
      <dsp:nvSpPr>
        <dsp:cNvPr id="0" name=""/>
        <dsp:cNvSpPr/>
      </dsp:nvSpPr>
      <dsp:spPr>
        <a:xfrm>
          <a:off x="5820299" y="4183766"/>
          <a:ext cx="989323" cy="385313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會員專區</a:t>
          </a:r>
        </a:p>
      </dsp:txBody>
      <dsp:txXfrm>
        <a:off x="5820299" y="4183766"/>
        <a:ext cx="989323" cy="385313"/>
      </dsp:txXfrm>
    </dsp:sp>
    <dsp:sp modelId="{3A3495BC-0AC9-483C-96D5-7CEA00D2987A}">
      <dsp:nvSpPr>
        <dsp:cNvPr id="0" name=""/>
        <dsp:cNvSpPr/>
      </dsp:nvSpPr>
      <dsp:spPr>
        <a:xfrm>
          <a:off x="3376860" y="4863613"/>
          <a:ext cx="989323" cy="3846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訂單查詢</a:t>
          </a:r>
        </a:p>
      </dsp:txBody>
      <dsp:txXfrm>
        <a:off x="3376860" y="4863613"/>
        <a:ext cx="989323" cy="384682"/>
      </dsp:txXfrm>
    </dsp:sp>
    <dsp:sp modelId="{72E59462-9233-40B8-8839-4A4BC4176493}">
      <dsp:nvSpPr>
        <dsp:cNvPr id="0" name=""/>
        <dsp:cNvSpPr/>
      </dsp:nvSpPr>
      <dsp:spPr>
        <a:xfrm>
          <a:off x="3770613" y="5382051"/>
          <a:ext cx="573701" cy="312367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檢舉</a:t>
          </a:r>
        </a:p>
      </dsp:txBody>
      <dsp:txXfrm>
        <a:off x="3770613" y="5382051"/>
        <a:ext cx="573701" cy="312367"/>
      </dsp:txXfrm>
    </dsp:sp>
    <dsp:sp modelId="{297F0603-6790-4F43-A15C-7B84A2291555}">
      <dsp:nvSpPr>
        <dsp:cNvPr id="0" name=""/>
        <dsp:cNvSpPr/>
      </dsp:nvSpPr>
      <dsp:spPr>
        <a:xfrm>
          <a:off x="3770613" y="5908247"/>
          <a:ext cx="573701" cy="300087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評價</a:t>
          </a:r>
        </a:p>
      </dsp:txBody>
      <dsp:txXfrm>
        <a:off x="3770613" y="5908247"/>
        <a:ext cx="573701" cy="300087"/>
      </dsp:txXfrm>
    </dsp:sp>
    <dsp:sp modelId="{487EFCA3-1907-4953-A2CB-D45E72A475AA}">
      <dsp:nvSpPr>
        <dsp:cNvPr id="0" name=""/>
        <dsp:cNvSpPr/>
      </dsp:nvSpPr>
      <dsp:spPr>
        <a:xfrm>
          <a:off x="4501547" y="4870476"/>
          <a:ext cx="1277462" cy="386118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修改會員資料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4501547" y="4870476"/>
        <a:ext cx="1277462" cy="386118"/>
      </dsp:txXfrm>
    </dsp:sp>
    <dsp:sp modelId="{77986424-3AB7-4193-BB40-5BC4B1FC6AAB}">
      <dsp:nvSpPr>
        <dsp:cNvPr id="0" name=""/>
        <dsp:cNvSpPr/>
      </dsp:nvSpPr>
      <dsp:spPr>
        <a:xfrm>
          <a:off x="4818520" y="5399742"/>
          <a:ext cx="788192" cy="316705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常用地址</a:t>
          </a:r>
        </a:p>
      </dsp:txBody>
      <dsp:txXfrm>
        <a:off x="4818520" y="5399742"/>
        <a:ext cx="788192" cy="316705"/>
      </dsp:txXfrm>
    </dsp:sp>
    <dsp:sp modelId="{AC15D3A9-CD7D-410E-921F-EB186122D3C0}">
      <dsp:nvSpPr>
        <dsp:cNvPr id="0" name=""/>
        <dsp:cNvSpPr/>
      </dsp:nvSpPr>
      <dsp:spPr>
        <a:xfrm>
          <a:off x="6046142" y="4884833"/>
          <a:ext cx="1284284" cy="3846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管理最愛店家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6046142" y="4884833"/>
        <a:ext cx="1284284" cy="384682"/>
      </dsp:txXfrm>
    </dsp:sp>
    <dsp:sp modelId="{7F7F93F3-F450-4C2D-BD2A-296C5D00F0BE}">
      <dsp:nvSpPr>
        <dsp:cNvPr id="0" name=""/>
        <dsp:cNvSpPr/>
      </dsp:nvSpPr>
      <dsp:spPr>
        <a:xfrm>
          <a:off x="7565923" y="4891946"/>
          <a:ext cx="1581556" cy="413931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美食日記管理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7565923" y="4891946"/>
        <a:ext cx="1581556" cy="413931"/>
      </dsp:txXfrm>
    </dsp:sp>
    <dsp:sp modelId="{7B0CEDAE-AEF6-4321-AE0C-DB277BCCD1E1}">
      <dsp:nvSpPr>
        <dsp:cNvPr id="0" name=""/>
        <dsp:cNvSpPr/>
      </dsp:nvSpPr>
      <dsp:spPr>
        <a:xfrm>
          <a:off x="4645668" y="3445009"/>
          <a:ext cx="989323" cy="466970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註冊會員</a:t>
          </a:r>
        </a:p>
      </dsp:txBody>
      <dsp:txXfrm>
        <a:off x="4645668" y="3445009"/>
        <a:ext cx="989323" cy="466970"/>
      </dsp:txXfrm>
    </dsp:sp>
    <dsp:sp modelId="{224AA288-6626-493D-A608-0E344EB96D58}">
      <dsp:nvSpPr>
        <dsp:cNvPr id="0" name=""/>
        <dsp:cNvSpPr/>
      </dsp:nvSpPr>
      <dsp:spPr>
        <a:xfrm>
          <a:off x="9426511" y="2763141"/>
          <a:ext cx="895747" cy="496148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下載 </a:t>
          </a:r>
          <a:r>
            <a:rPr lang="en-US" altLang="zh-TW" sz="1600" kern="1200" dirty="0">
              <a:solidFill>
                <a:schemeClr val="bg1"/>
              </a:solidFill>
              <a:latin typeface="+mn-ea"/>
              <a:ea typeface="+mn-ea"/>
            </a:rPr>
            <a:t>APP</a:t>
          </a:r>
        </a:p>
      </dsp:txBody>
      <dsp:txXfrm>
        <a:off x="9426511" y="2763141"/>
        <a:ext cx="895747" cy="496148"/>
      </dsp:txXfrm>
    </dsp:sp>
    <dsp:sp modelId="{F249A87C-7600-49C8-958F-7AC8F77637B5}">
      <dsp:nvSpPr>
        <dsp:cNvPr id="0" name=""/>
        <dsp:cNvSpPr/>
      </dsp:nvSpPr>
      <dsp:spPr>
        <a:xfrm>
          <a:off x="8311548" y="2753106"/>
          <a:ext cx="989323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solidFill>
                <a:schemeClr val="bg1"/>
              </a:solidFill>
              <a:latin typeface="+mn-ea"/>
              <a:ea typeface="+mn-ea"/>
            </a:rPr>
            <a:t>排行榜</a:t>
          </a:r>
          <a:endParaRPr lang="en-US" altLang="zh-TW" sz="16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8311548" y="2753106"/>
        <a:ext cx="989323" cy="492716"/>
      </dsp:txXfrm>
    </dsp:sp>
    <dsp:sp modelId="{14DD25EE-A7A4-4AB2-A916-3B44445F5565}">
      <dsp:nvSpPr>
        <dsp:cNvPr id="0" name=""/>
        <dsp:cNvSpPr/>
      </dsp:nvSpPr>
      <dsp:spPr>
        <a:xfrm>
          <a:off x="6801410" y="2755860"/>
          <a:ext cx="1295495" cy="492716"/>
        </a:xfrm>
        <a:prstGeom prst="rect">
          <a:avLst/>
        </a:prstGeom>
        <a:solidFill>
          <a:schemeClr val="accent6">
            <a:lumMod val="5000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solidFill>
                <a:schemeClr val="bg1"/>
              </a:solidFill>
              <a:latin typeface="+mn-ea"/>
              <a:ea typeface="+mn-ea"/>
            </a:rPr>
            <a:t>美食日記</a:t>
          </a:r>
          <a:endParaRPr lang="en-US" altLang="zh-TW" sz="1600" kern="1200" dirty="0">
            <a:solidFill>
              <a:schemeClr val="bg1"/>
            </a:solidFill>
            <a:latin typeface="+mn-ea"/>
            <a:ea typeface="+mn-ea"/>
          </a:endParaRPr>
        </a:p>
      </dsp:txBody>
      <dsp:txXfrm>
        <a:off x="6801410" y="2755860"/>
        <a:ext cx="1295495" cy="492716"/>
      </dsp:txXfrm>
    </dsp:sp>
    <dsp:sp modelId="{C3906E12-1C09-4F70-892D-85F21F19DB2B}">
      <dsp:nvSpPr>
        <dsp:cNvPr id="0" name=""/>
        <dsp:cNvSpPr/>
      </dsp:nvSpPr>
      <dsp:spPr>
        <a:xfrm>
          <a:off x="6502001" y="2176461"/>
          <a:ext cx="872572" cy="35574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廣告版位</a:t>
          </a:r>
        </a:p>
      </dsp:txBody>
      <dsp:txXfrm>
        <a:off x="6502001" y="2176461"/>
        <a:ext cx="872572" cy="355749"/>
      </dsp:txXfrm>
    </dsp:sp>
    <dsp:sp modelId="{4847DC40-48EC-44A6-ACAF-7413BC9B03B1}">
      <dsp:nvSpPr>
        <dsp:cNvPr id="0" name=""/>
        <dsp:cNvSpPr/>
      </dsp:nvSpPr>
      <dsp:spPr>
        <a:xfrm>
          <a:off x="6422818" y="1751276"/>
          <a:ext cx="1308783" cy="34204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+mn-ea"/>
              <a:ea typeface="+mn-ea"/>
            </a:rPr>
            <a:t>美食日記分享</a:t>
          </a:r>
          <a:endParaRPr lang="zh-TW" altLang="en-US" sz="1400" kern="1200" dirty="0">
            <a:latin typeface="+mn-ea"/>
            <a:ea typeface="+mn-ea"/>
          </a:endParaRPr>
        </a:p>
      </dsp:txBody>
      <dsp:txXfrm>
        <a:off x="6422818" y="1751276"/>
        <a:ext cx="1308783" cy="342049"/>
      </dsp:txXfrm>
    </dsp:sp>
    <dsp:sp modelId="{364D084B-B8DE-47BE-86A3-C2CA94E88311}">
      <dsp:nvSpPr>
        <dsp:cNvPr id="0" name=""/>
        <dsp:cNvSpPr/>
      </dsp:nvSpPr>
      <dsp:spPr>
        <a:xfrm>
          <a:off x="4495551" y="1832920"/>
          <a:ext cx="873153" cy="356452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>
              <a:latin typeface="+mn-ea"/>
              <a:ea typeface="+mn-ea"/>
            </a:rPr>
            <a:t>全台美食</a:t>
          </a:r>
        </a:p>
      </dsp:txBody>
      <dsp:txXfrm>
        <a:off x="4495551" y="1832920"/>
        <a:ext cx="873153" cy="356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F7D1-30CB-4883-997C-19827B2F4198}">
      <dsp:nvSpPr>
        <dsp:cNvPr id="0" name=""/>
        <dsp:cNvSpPr/>
      </dsp:nvSpPr>
      <dsp:spPr>
        <a:xfrm>
          <a:off x="6808293" y="2393191"/>
          <a:ext cx="3750771" cy="49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39"/>
              </a:lnTo>
              <a:lnTo>
                <a:pt x="3750771" y="366239"/>
              </a:lnTo>
              <a:lnTo>
                <a:pt x="3750771" y="4977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EB3DF-DEB6-442F-92EB-8DBF37DC0723}">
      <dsp:nvSpPr>
        <dsp:cNvPr id="0" name=""/>
        <dsp:cNvSpPr/>
      </dsp:nvSpPr>
      <dsp:spPr>
        <a:xfrm>
          <a:off x="6808293" y="2393191"/>
          <a:ext cx="2265402" cy="508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00"/>
              </a:lnTo>
              <a:lnTo>
                <a:pt x="2265402" y="376700"/>
              </a:lnTo>
              <a:lnTo>
                <a:pt x="2265402" y="50824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5590B-2CB8-49F7-9BE7-E7E45AA5F6C3}">
      <dsp:nvSpPr>
        <dsp:cNvPr id="0" name=""/>
        <dsp:cNvSpPr/>
      </dsp:nvSpPr>
      <dsp:spPr>
        <a:xfrm>
          <a:off x="6809863" y="3521957"/>
          <a:ext cx="488385" cy="730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349"/>
              </a:lnTo>
              <a:lnTo>
                <a:pt x="488385" y="73034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81D47-76A5-4406-BA49-FA808046541B}">
      <dsp:nvSpPr>
        <dsp:cNvPr id="0" name=""/>
        <dsp:cNvSpPr/>
      </dsp:nvSpPr>
      <dsp:spPr>
        <a:xfrm>
          <a:off x="6808293" y="2393191"/>
          <a:ext cx="645546" cy="502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843"/>
              </a:lnTo>
              <a:lnTo>
                <a:pt x="645546" y="370843"/>
              </a:lnTo>
              <a:lnTo>
                <a:pt x="645546" y="50238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F2A8F-0F1A-4D7D-8BED-15C18A8D879F}">
      <dsp:nvSpPr>
        <dsp:cNvPr id="0" name=""/>
        <dsp:cNvSpPr/>
      </dsp:nvSpPr>
      <dsp:spPr>
        <a:xfrm>
          <a:off x="5596531" y="4487268"/>
          <a:ext cx="187914" cy="1465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734"/>
              </a:lnTo>
              <a:lnTo>
                <a:pt x="187914" y="146573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5095-4D1D-4971-B403-FD2649A432F5}">
      <dsp:nvSpPr>
        <dsp:cNvPr id="0" name=""/>
        <dsp:cNvSpPr/>
      </dsp:nvSpPr>
      <dsp:spPr>
        <a:xfrm>
          <a:off x="5596531" y="4487268"/>
          <a:ext cx="187914" cy="57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271"/>
              </a:lnTo>
              <a:lnTo>
                <a:pt x="187914" y="57627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AE922-780C-4E65-B747-4619DF61F5D3}">
      <dsp:nvSpPr>
        <dsp:cNvPr id="0" name=""/>
        <dsp:cNvSpPr/>
      </dsp:nvSpPr>
      <dsp:spPr>
        <a:xfrm>
          <a:off x="5170529" y="3511427"/>
          <a:ext cx="927108" cy="34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918"/>
              </a:lnTo>
              <a:lnTo>
                <a:pt x="927108" y="217918"/>
              </a:lnTo>
              <a:lnTo>
                <a:pt x="927108" y="349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B5AB-8A0D-4697-9927-31CFD53898E8}">
      <dsp:nvSpPr>
        <dsp:cNvPr id="0" name=""/>
        <dsp:cNvSpPr/>
      </dsp:nvSpPr>
      <dsp:spPr>
        <a:xfrm>
          <a:off x="4581792" y="3511427"/>
          <a:ext cx="588736" cy="349458"/>
        </a:xfrm>
        <a:custGeom>
          <a:avLst/>
          <a:gdLst/>
          <a:ahLst/>
          <a:cxnLst/>
          <a:rect l="0" t="0" r="0" b="0"/>
          <a:pathLst>
            <a:path>
              <a:moveTo>
                <a:pt x="588736" y="0"/>
              </a:moveTo>
              <a:lnTo>
                <a:pt x="588736" y="217918"/>
              </a:lnTo>
              <a:lnTo>
                <a:pt x="0" y="217918"/>
              </a:lnTo>
              <a:lnTo>
                <a:pt x="0" y="34945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915E3-3696-47B9-A87B-9A6C5424FB1A}">
      <dsp:nvSpPr>
        <dsp:cNvPr id="0" name=""/>
        <dsp:cNvSpPr/>
      </dsp:nvSpPr>
      <dsp:spPr>
        <a:xfrm>
          <a:off x="5170529" y="2393191"/>
          <a:ext cx="1637764" cy="491854"/>
        </a:xfrm>
        <a:custGeom>
          <a:avLst/>
          <a:gdLst/>
          <a:ahLst/>
          <a:cxnLst/>
          <a:rect l="0" t="0" r="0" b="0"/>
          <a:pathLst>
            <a:path>
              <a:moveTo>
                <a:pt x="1637764" y="0"/>
              </a:moveTo>
              <a:lnTo>
                <a:pt x="1637764" y="360313"/>
              </a:lnTo>
              <a:lnTo>
                <a:pt x="0" y="360313"/>
              </a:lnTo>
              <a:lnTo>
                <a:pt x="0" y="49185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4D87E-6D4B-493A-954A-DA781A8B18BE}">
      <dsp:nvSpPr>
        <dsp:cNvPr id="0" name=""/>
        <dsp:cNvSpPr/>
      </dsp:nvSpPr>
      <dsp:spPr>
        <a:xfrm>
          <a:off x="2003997" y="3496507"/>
          <a:ext cx="209569" cy="156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145"/>
              </a:lnTo>
              <a:lnTo>
                <a:pt x="209569" y="156114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E3503-C80E-4774-BF8F-22FC06195320}">
      <dsp:nvSpPr>
        <dsp:cNvPr id="0" name=""/>
        <dsp:cNvSpPr/>
      </dsp:nvSpPr>
      <dsp:spPr>
        <a:xfrm>
          <a:off x="2003997" y="3496507"/>
          <a:ext cx="209569" cy="671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82"/>
              </a:lnTo>
              <a:lnTo>
                <a:pt x="209569" y="67168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612C3-F6EB-4C89-B5BD-B0861060205B}">
      <dsp:nvSpPr>
        <dsp:cNvPr id="0" name=""/>
        <dsp:cNvSpPr/>
      </dsp:nvSpPr>
      <dsp:spPr>
        <a:xfrm>
          <a:off x="2542871" y="2393191"/>
          <a:ext cx="4265422" cy="482821"/>
        </a:xfrm>
        <a:custGeom>
          <a:avLst/>
          <a:gdLst/>
          <a:ahLst/>
          <a:cxnLst/>
          <a:rect l="0" t="0" r="0" b="0"/>
          <a:pathLst>
            <a:path>
              <a:moveTo>
                <a:pt x="4265422" y="0"/>
              </a:moveTo>
              <a:lnTo>
                <a:pt x="4265422" y="351281"/>
              </a:lnTo>
              <a:lnTo>
                <a:pt x="0" y="351281"/>
              </a:lnTo>
              <a:lnTo>
                <a:pt x="0" y="48282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69EE3-B619-4AA2-8EE2-030ECC8C4875}">
      <dsp:nvSpPr>
        <dsp:cNvPr id="0" name=""/>
        <dsp:cNvSpPr/>
      </dsp:nvSpPr>
      <dsp:spPr>
        <a:xfrm>
          <a:off x="293657" y="3503578"/>
          <a:ext cx="115990" cy="1559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961"/>
              </a:lnTo>
              <a:lnTo>
                <a:pt x="115990" y="155996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BA14B-5B61-4195-81F8-7F6C7849A419}">
      <dsp:nvSpPr>
        <dsp:cNvPr id="0" name=""/>
        <dsp:cNvSpPr/>
      </dsp:nvSpPr>
      <dsp:spPr>
        <a:xfrm>
          <a:off x="293657" y="3503578"/>
          <a:ext cx="115990" cy="670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498"/>
              </a:lnTo>
              <a:lnTo>
                <a:pt x="115990" y="6704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2F98-0A09-42DA-A786-E56CAE1A5C31}">
      <dsp:nvSpPr>
        <dsp:cNvPr id="0" name=""/>
        <dsp:cNvSpPr/>
      </dsp:nvSpPr>
      <dsp:spPr>
        <a:xfrm>
          <a:off x="866246" y="2393191"/>
          <a:ext cx="5942047" cy="484005"/>
        </a:xfrm>
        <a:custGeom>
          <a:avLst/>
          <a:gdLst/>
          <a:ahLst/>
          <a:cxnLst/>
          <a:rect l="0" t="0" r="0" b="0"/>
          <a:pathLst>
            <a:path>
              <a:moveTo>
                <a:pt x="5942047" y="0"/>
              </a:moveTo>
              <a:lnTo>
                <a:pt x="5942047" y="352465"/>
              </a:lnTo>
              <a:lnTo>
                <a:pt x="0" y="352465"/>
              </a:lnTo>
              <a:lnTo>
                <a:pt x="0" y="48400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3A77E-3E0D-43ED-8EE9-38E6613904CA}">
      <dsp:nvSpPr>
        <dsp:cNvPr id="0" name=""/>
        <dsp:cNvSpPr/>
      </dsp:nvSpPr>
      <dsp:spPr>
        <a:xfrm>
          <a:off x="5729813" y="1566159"/>
          <a:ext cx="1078479" cy="35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152"/>
              </a:lnTo>
              <a:lnTo>
                <a:pt x="1078479" y="222152"/>
              </a:lnTo>
              <a:lnTo>
                <a:pt x="1078479" y="353693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F090-990C-45FC-A0E0-73084D52E243}">
      <dsp:nvSpPr>
        <dsp:cNvPr id="0" name=""/>
        <dsp:cNvSpPr/>
      </dsp:nvSpPr>
      <dsp:spPr>
        <a:xfrm>
          <a:off x="4730821" y="1566159"/>
          <a:ext cx="998992" cy="349314"/>
        </a:xfrm>
        <a:custGeom>
          <a:avLst/>
          <a:gdLst/>
          <a:ahLst/>
          <a:cxnLst/>
          <a:rect l="0" t="0" r="0" b="0"/>
          <a:pathLst>
            <a:path>
              <a:moveTo>
                <a:pt x="998992" y="0"/>
              </a:moveTo>
              <a:lnTo>
                <a:pt x="998992" y="217774"/>
              </a:lnTo>
              <a:lnTo>
                <a:pt x="0" y="217774"/>
              </a:lnTo>
              <a:lnTo>
                <a:pt x="0" y="34931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F98AC-F3AD-4BA1-A09C-52AC9B18E7DB}">
      <dsp:nvSpPr>
        <dsp:cNvPr id="0" name=""/>
        <dsp:cNvSpPr/>
      </dsp:nvSpPr>
      <dsp:spPr>
        <a:xfrm>
          <a:off x="5684093" y="626382"/>
          <a:ext cx="91440" cy="313395"/>
        </a:xfrm>
        <a:custGeom>
          <a:avLst/>
          <a:gdLst/>
          <a:ahLst/>
          <a:cxnLst/>
          <a:rect l="0" t="0" r="0" b="0"/>
          <a:pathLst>
            <a:path>
              <a:moveTo>
                <a:pt x="47837" y="0"/>
              </a:moveTo>
              <a:lnTo>
                <a:pt x="47837" y="181854"/>
              </a:lnTo>
              <a:lnTo>
                <a:pt x="45720" y="181854"/>
              </a:lnTo>
              <a:lnTo>
                <a:pt x="45720" y="3133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2F66-7C7A-463F-8AF0-CF1A08AD8DC6}">
      <dsp:nvSpPr>
        <dsp:cNvPr id="0" name=""/>
        <dsp:cNvSpPr/>
      </dsp:nvSpPr>
      <dsp:spPr>
        <a:xfrm>
          <a:off x="5105548" y="0"/>
          <a:ext cx="1252764" cy="626382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/>
            <a:t>首頁</a:t>
          </a:r>
        </a:p>
      </dsp:txBody>
      <dsp:txXfrm>
        <a:off x="5105548" y="0"/>
        <a:ext cx="1252764" cy="626382"/>
      </dsp:txXfrm>
    </dsp:sp>
    <dsp:sp modelId="{5D35BF7B-5724-49B7-95F8-86A10F6EC4E2}">
      <dsp:nvSpPr>
        <dsp:cNvPr id="0" name=""/>
        <dsp:cNvSpPr/>
      </dsp:nvSpPr>
      <dsp:spPr>
        <a:xfrm>
          <a:off x="5103431" y="939777"/>
          <a:ext cx="1252764" cy="626382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/>
            <a:t>店家專區</a:t>
          </a:r>
        </a:p>
      </dsp:txBody>
      <dsp:txXfrm>
        <a:off x="5103431" y="939777"/>
        <a:ext cx="1252764" cy="626382"/>
      </dsp:txXfrm>
    </dsp:sp>
    <dsp:sp modelId="{4E1DB7DF-B08B-4136-93FC-3686802A6C9C}">
      <dsp:nvSpPr>
        <dsp:cNvPr id="0" name=""/>
        <dsp:cNvSpPr/>
      </dsp:nvSpPr>
      <dsp:spPr>
        <a:xfrm>
          <a:off x="4104439" y="1915474"/>
          <a:ext cx="1252764" cy="482095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註冊店家</a:t>
          </a:r>
        </a:p>
      </dsp:txBody>
      <dsp:txXfrm>
        <a:off x="4104439" y="1915474"/>
        <a:ext cx="1252764" cy="482095"/>
      </dsp:txXfrm>
    </dsp:sp>
    <dsp:sp modelId="{0E81AC1D-F871-4067-BF1C-A2B657A255D8}">
      <dsp:nvSpPr>
        <dsp:cNvPr id="0" name=""/>
        <dsp:cNvSpPr/>
      </dsp:nvSpPr>
      <dsp:spPr>
        <a:xfrm>
          <a:off x="6181911" y="1919852"/>
          <a:ext cx="1252764" cy="473338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登入帳號</a:t>
          </a:r>
        </a:p>
      </dsp:txBody>
      <dsp:txXfrm>
        <a:off x="6181911" y="1919852"/>
        <a:ext cx="1252764" cy="473338"/>
      </dsp:txXfrm>
    </dsp:sp>
    <dsp:sp modelId="{D36DB374-F0CD-4A8C-969B-4205F5199021}">
      <dsp:nvSpPr>
        <dsp:cNvPr id="0" name=""/>
        <dsp:cNvSpPr/>
      </dsp:nvSpPr>
      <dsp:spPr>
        <a:xfrm>
          <a:off x="150510" y="2877196"/>
          <a:ext cx="1431471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smtClean="0"/>
            <a:t>菜單管理</a:t>
          </a:r>
          <a:endParaRPr lang="zh-TW" altLang="en-US" sz="1400" b="1" kern="1200" dirty="0"/>
        </a:p>
      </dsp:txBody>
      <dsp:txXfrm>
        <a:off x="150510" y="2877196"/>
        <a:ext cx="1431471" cy="626382"/>
      </dsp:txXfrm>
    </dsp:sp>
    <dsp:sp modelId="{E9C72B55-BAA3-4DFF-83E8-73802D07EA78}">
      <dsp:nvSpPr>
        <dsp:cNvPr id="0" name=""/>
        <dsp:cNvSpPr/>
      </dsp:nvSpPr>
      <dsp:spPr>
        <a:xfrm>
          <a:off x="409647" y="3860886"/>
          <a:ext cx="1540837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修改菜單內容</a:t>
          </a:r>
        </a:p>
      </dsp:txBody>
      <dsp:txXfrm>
        <a:off x="409647" y="3860886"/>
        <a:ext cx="1540837" cy="626382"/>
      </dsp:txXfrm>
    </dsp:sp>
    <dsp:sp modelId="{C947A9FE-FFBE-4833-94DD-DC888A7437AF}">
      <dsp:nvSpPr>
        <dsp:cNvPr id="0" name=""/>
        <dsp:cNvSpPr/>
      </dsp:nvSpPr>
      <dsp:spPr>
        <a:xfrm>
          <a:off x="409647" y="4750349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開張申請</a:t>
          </a:r>
          <a:endParaRPr lang="zh-TW" altLang="en-US" sz="1400" b="1" kern="1200" dirty="0"/>
        </a:p>
      </dsp:txBody>
      <dsp:txXfrm>
        <a:off x="409647" y="4750349"/>
        <a:ext cx="1252764" cy="626382"/>
      </dsp:txXfrm>
    </dsp:sp>
    <dsp:sp modelId="{846AC703-72D1-4513-9353-E986B970A5F4}">
      <dsp:nvSpPr>
        <dsp:cNvPr id="0" name=""/>
        <dsp:cNvSpPr/>
      </dsp:nvSpPr>
      <dsp:spPr>
        <a:xfrm>
          <a:off x="1869278" y="2876012"/>
          <a:ext cx="1347185" cy="620494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/>
            <a:t>店家</a:t>
          </a:r>
          <a:r>
            <a:rPr lang="zh-TW" altLang="en-US" sz="1400" b="1" kern="1200" smtClean="0"/>
            <a:t>帳戶管理</a:t>
          </a:r>
          <a:endParaRPr lang="zh-TW" altLang="en-US" sz="1400" b="1" kern="1200" dirty="0"/>
        </a:p>
      </dsp:txBody>
      <dsp:txXfrm>
        <a:off x="1869278" y="2876012"/>
        <a:ext cx="1347185" cy="620494"/>
      </dsp:txXfrm>
    </dsp:sp>
    <dsp:sp modelId="{549F8104-EEE0-4427-9629-176D4813F675}">
      <dsp:nvSpPr>
        <dsp:cNvPr id="0" name=""/>
        <dsp:cNvSpPr/>
      </dsp:nvSpPr>
      <dsp:spPr>
        <a:xfrm>
          <a:off x="2213566" y="3854998"/>
          <a:ext cx="1478763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修改店家資料</a:t>
          </a:r>
        </a:p>
      </dsp:txBody>
      <dsp:txXfrm>
        <a:off x="2213566" y="3854998"/>
        <a:ext cx="1478763" cy="626382"/>
      </dsp:txXfrm>
    </dsp:sp>
    <dsp:sp modelId="{E94AF9E4-5338-4BF4-8E26-A01F2BCFE787}">
      <dsp:nvSpPr>
        <dsp:cNvPr id="0" name=""/>
        <dsp:cNvSpPr/>
      </dsp:nvSpPr>
      <dsp:spPr>
        <a:xfrm>
          <a:off x="2213566" y="4744461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修改密碼</a:t>
          </a:r>
        </a:p>
      </dsp:txBody>
      <dsp:txXfrm>
        <a:off x="2213566" y="4744461"/>
        <a:ext cx="1252764" cy="626382"/>
      </dsp:txXfrm>
    </dsp:sp>
    <dsp:sp modelId="{43906D6A-DE5E-4E55-A574-150204A7AB3F}">
      <dsp:nvSpPr>
        <dsp:cNvPr id="0" name=""/>
        <dsp:cNvSpPr/>
      </dsp:nvSpPr>
      <dsp:spPr>
        <a:xfrm>
          <a:off x="4348007" y="2885045"/>
          <a:ext cx="1645042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訂單管理</a:t>
          </a:r>
        </a:p>
      </dsp:txBody>
      <dsp:txXfrm>
        <a:off x="4348007" y="2885045"/>
        <a:ext cx="1645042" cy="626382"/>
      </dsp:txXfrm>
    </dsp:sp>
    <dsp:sp modelId="{E72B055D-7645-4C46-9D54-54081FE82568}">
      <dsp:nvSpPr>
        <dsp:cNvPr id="0" name=""/>
        <dsp:cNvSpPr/>
      </dsp:nvSpPr>
      <dsp:spPr>
        <a:xfrm>
          <a:off x="3955410" y="3860886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查詢歷史</a:t>
          </a:r>
          <a:r>
            <a:rPr lang="zh-TW" altLang="en-US" sz="1400" b="1" kern="1200" dirty="0"/>
            <a:t>訂單</a:t>
          </a:r>
        </a:p>
      </dsp:txBody>
      <dsp:txXfrm>
        <a:off x="3955410" y="3860886"/>
        <a:ext cx="1252764" cy="626382"/>
      </dsp:txXfrm>
    </dsp:sp>
    <dsp:sp modelId="{D15C7922-397F-494E-BD2E-7D47F6129590}">
      <dsp:nvSpPr>
        <dsp:cNvPr id="0" name=""/>
        <dsp:cNvSpPr/>
      </dsp:nvSpPr>
      <dsp:spPr>
        <a:xfrm>
          <a:off x="5471255" y="3860886"/>
          <a:ext cx="1252764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訂單狀況查詢</a:t>
          </a:r>
          <a:endParaRPr lang="zh-TW" altLang="en-US" sz="1400" b="1" kern="1200" dirty="0"/>
        </a:p>
      </dsp:txBody>
      <dsp:txXfrm>
        <a:off x="5471255" y="3860886"/>
        <a:ext cx="1252764" cy="626382"/>
      </dsp:txXfrm>
    </dsp:sp>
    <dsp:sp modelId="{5B7FA195-16D7-4B16-8AD4-87FDC3C0FE50}">
      <dsp:nvSpPr>
        <dsp:cNvPr id="0" name=""/>
        <dsp:cNvSpPr/>
      </dsp:nvSpPr>
      <dsp:spPr>
        <a:xfrm>
          <a:off x="5784446" y="4750349"/>
          <a:ext cx="1252764" cy="626382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管理確認訂單</a:t>
          </a:r>
          <a:endParaRPr lang="zh-TW" altLang="en-US" sz="1400" b="1" kern="1200" dirty="0"/>
        </a:p>
      </dsp:txBody>
      <dsp:txXfrm>
        <a:off x="5784446" y="4750349"/>
        <a:ext cx="1252764" cy="626382"/>
      </dsp:txXfrm>
    </dsp:sp>
    <dsp:sp modelId="{E13C8442-BD82-4574-83BA-DE8EEC04B6C1}">
      <dsp:nvSpPr>
        <dsp:cNvPr id="0" name=""/>
        <dsp:cNvSpPr/>
      </dsp:nvSpPr>
      <dsp:spPr>
        <a:xfrm>
          <a:off x="5784446" y="5639811"/>
          <a:ext cx="1627341" cy="626382"/>
        </a:xfrm>
        <a:prstGeom prst="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管理未確認訂單</a:t>
          </a:r>
          <a:endParaRPr lang="zh-TW" altLang="en-US" sz="1400" b="1" kern="1200" dirty="0"/>
        </a:p>
      </dsp:txBody>
      <dsp:txXfrm>
        <a:off x="5784446" y="5639811"/>
        <a:ext cx="1627341" cy="626382"/>
      </dsp:txXfrm>
    </dsp:sp>
    <dsp:sp modelId="{F3BEEEC2-39B3-4789-B2A4-F08031C30849}">
      <dsp:nvSpPr>
        <dsp:cNvPr id="0" name=""/>
        <dsp:cNvSpPr/>
      </dsp:nvSpPr>
      <dsp:spPr>
        <a:xfrm>
          <a:off x="6648869" y="2895574"/>
          <a:ext cx="1609940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>
              <a:solidFill>
                <a:schemeClr val="bg1"/>
              </a:solidFill>
            </a:rPr>
            <a:t>廣告上架專區</a:t>
          </a:r>
        </a:p>
      </dsp:txBody>
      <dsp:txXfrm>
        <a:off x="6648869" y="2895574"/>
        <a:ext cx="1609940" cy="626382"/>
      </dsp:txXfrm>
    </dsp:sp>
    <dsp:sp modelId="{671A00FF-3BCA-489B-843C-1BD0E5A9F6C9}">
      <dsp:nvSpPr>
        <dsp:cNvPr id="0" name=""/>
        <dsp:cNvSpPr/>
      </dsp:nvSpPr>
      <dsp:spPr>
        <a:xfrm>
          <a:off x="7298249" y="3939115"/>
          <a:ext cx="1448220" cy="626382"/>
        </a:xfrm>
        <a:prstGeom prst="rect">
          <a:avLst/>
        </a:prstGeom>
        <a:solidFill>
          <a:srgbClr val="0066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>
              <a:solidFill>
                <a:schemeClr val="bg1"/>
              </a:solidFill>
            </a:rPr>
            <a:t>新增廣告</a:t>
          </a:r>
        </a:p>
      </dsp:txBody>
      <dsp:txXfrm>
        <a:off x="7298249" y="3939115"/>
        <a:ext cx="1448220" cy="626382"/>
      </dsp:txXfrm>
    </dsp:sp>
    <dsp:sp modelId="{B11B4A4B-8C61-4ABC-A74A-99FE356C688C}">
      <dsp:nvSpPr>
        <dsp:cNvPr id="0" name=""/>
        <dsp:cNvSpPr/>
      </dsp:nvSpPr>
      <dsp:spPr>
        <a:xfrm>
          <a:off x="8447313" y="2901431"/>
          <a:ext cx="1252764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/>
            <a:t>線上回覆</a:t>
          </a:r>
        </a:p>
      </dsp:txBody>
      <dsp:txXfrm>
        <a:off x="8447313" y="2901431"/>
        <a:ext cx="1252764" cy="626382"/>
      </dsp:txXfrm>
    </dsp:sp>
    <dsp:sp modelId="{E1AE0A2F-F994-43F1-ADB4-DA1462875172}">
      <dsp:nvSpPr>
        <dsp:cNvPr id="0" name=""/>
        <dsp:cNvSpPr/>
      </dsp:nvSpPr>
      <dsp:spPr>
        <a:xfrm>
          <a:off x="9932682" y="2890970"/>
          <a:ext cx="1252764" cy="626382"/>
        </a:xfrm>
        <a:prstGeom prst="rect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管理優惠</a:t>
          </a:r>
          <a:endParaRPr lang="zh-TW" altLang="en-US" sz="1400" b="1" kern="1200" dirty="0"/>
        </a:p>
      </dsp:txBody>
      <dsp:txXfrm>
        <a:off x="9932682" y="2890970"/>
        <a:ext cx="1252764" cy="626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915E3-3696-47B9-A87B-9A6C5424FB1A}">
      <dsp:nvSpPr>
        <dsp:cNvPr id="0" name=""/>
        <dsp:cNvSpPr/>
      </dsp:nvSpPr>
      <dsp:spPr>
        <a:xfrm>
          <a:off x="6050614" y="1706371"/>
          <a:ext cx="4335787" cy="419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63"/>
              </a:lnTo>
              <a:lnTo>
                <a:pt x="4335787" y="291463"/>
              </a:lnTo>
              <a:lnTo>
                <a:pt x="4335787" y="41960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47FB6-1D48-4038-AF46-12CD3CC86DAB}">
      <dsp:nvSpPr>
        <dsp:cNvPr id="0" name=""/>
        <dsp:cNvSpPr/>
      </dsp:nvSpPr>
      <dsp:spPr>
        <a:xfrm>
          <a:off x="6050614" y="1706371"/>
          <a:ext cx="2465105" cy="42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50"/>
              </a:lnTo>
              <a:lnTo>
                <a:pt x="2465105" y="301050"/>
              </a:lnTo>
              <a:lnTo>
                <a:pt x="2465105" y="42919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4265C-5654-49A2-A4AA-21F157F902D3}">
      <dsp:nvSpPr>
        <dsp:cNvPr id="0" name=""/>
        <dsp:cNvSpPr/>
      </dsp:nvSpPr>
      <dsp:spPr>
        <a:xfrm>
          <a:off x="5159693" y="2741268"/>
          <a:ext cx="323226" cy="144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014"/>
              </a:lnTo>
              <a:lnTo>
                <a:pt x="323226" y="144001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CB00D-D819-4BF7-ADFF-9A5B14ADFD23}">
      <dsp:nvSpPr>
        <dsp:cNvPr id="0" name=""/>
        <dsp:cNvSpPr/>
      </dsp:nvSpPr>
      <dsp:spPr>
        <a:xfrm>
          <a:off x="5159693" y="2741268"/>
          <a:ext cx="316611" cy="552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863"/>
              </a:lnTo>
              <a:lnTo>
                <a:pt x="316611" y="552863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612C3-F6EB-4C89-B5BD-B0861060205B}">
      <dsp:nvSpPr>
        <dsp:cNvPr id="0" name=""/>
        <dsp:cNvSpPr/>
      </dsp:nvSpPr>
      <dsp:spPr>
        <a:xfrm>
          <a:off x="5620270" y="1706371"/>
          <a:ext cx="430343" cy="430441"/>
        </a:xfrm>
        <a:custGeom>
          <a:avLst/>
          <a:gdLst/>
          <a:ahLst/>
          <a:cxnLst/>
          <a:rect l="0" t="0" r="0" b="0"/>
          <a:pathLst>
            <a:path>
              <a:moveTo>
                <a:pt x="430343" y="0"/>
              </a:moveTo>
              <a:lnTo>
                <a:pt x="430343" y="302300"/>
              </a:lnTo>
              <a:lnTo>
                <a:pt x="0" y="302300"/>
              </a:lnTo>
              <a:lnTo>
                <a:pt x="0" y="4304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FA362-9E4E-44E7-90D9-EC87A770F281}">
      <dsp:nvSpPr>
        <dsp:cNvPr id="0" name=""/>
        <dsp:cNvSpPr/>
      </dsp:nvSpPr>
      <dsp:spPr>
        <a:xfrm>
          <a:off x="1969903" y="2747858"/>
          <a:ext cx="196998" cy="1620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314"/>
              </a:lnTo>
              <a:lnTo>
                <a:pt x="196998" y="162031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DA855-A1EE-4D3D-B2AC-CED74BB16359}">
      <dsp:nvSpPr>
        <dsp:cNvPr id="0" name=""/>
        <dsp:cNvSpPr/>
      </dsp:nvSpPr>
      <dsp:spPr>
        <a:xfrm>
          <a:off x="1969903" y="2747858"/>
          <a:ext cx="231571" cy="70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686"/>
              </a:lnTo>
              <a:lnTo>
                <a:pt x="231571" y="70568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2F98-0A09-42DA-A786-E56CAE1A5C31}">
      <dsp:nvSpPr>
        <dsp:cNvPr id="0" name=""/>
        <dsp:cNvSpPr/>
      </dsp:nvSpPr>
      <dsp:spPr>
        <a:xfrm>
          <a:off x="2636862" y="1706371"/>
          <a:ext cx="3413751" cy="431295"/>
        </a:xfrm>
        <a:custGeom>
          <a:avLst/>
          <a:gdLst/>
          <a:ahLst/>
          <a:cxnLst/>
          <a:rect l="0" t="0" r="0" b="0"/>
          <a:pathLst>
            <a:path>
              <a:moveTo>
                <a:pt x="3413751" y="0"/>
              </a:moveTo>
              <a:lnTo>
                <a:pt x="3413751" y="303155"/>
              </a:lnTo>
              <a:lnTo>
                <a:pt x="0" y="303155"/>
              </a:lnTo>
              <a:lnTo>
                <a:pt x="0" y="4312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FDD5-4163-49A8-8666-E7343903177E}">
      <dsp:nvSpPr>
        <dsp:cNvPr id="0" name=""/>
        <dsp:cNvSpPr/>
      </dsp:nvSpPr>
      <dsp:spPr>
        <a:xfrm>
          <a:off x="4218594" y="1706371"/>
          <a:ext cx="1832020" cy="437031"/>
        </a:xfrm>
        <a:custGeom>
          <a:avLst/>
          <a:gdLst/>
          <a:ahLst/>
          <a:cxnLst/>
          <a:rect l="0" t="0" r="0" b="0"/>
          <a:pathLst>
            <a:path>
              <a:moveTo>
                <a:pt x="1832020" y="0"/>
              </a:moveTo>
              <a:lnTo>
                <a:pt x="1832020" y="308891"/>
              </a:lnTo>
              <a:lnTo>
                <a:pt x="0" y="308891"/>
              </a:lnTo>
              <a:lnTo>
                <a:pt x="0" y="43703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2DF51-B9C9-4FFE-8600-36C293161986}">
      <dsp:nvSpPr>
        <dsp:cNvPr id="0" name=""/>
        <dsp:cNvSpPr/>
      </dsp:nvSpPr>
      <dsp:spPr>
        <a:xfrm>
          <a:off x="6050614" y="1706371"/>
          <a:ext cx="929473" cy="42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69"/>
              </a:lnTo>
              <a:lnTo>
                <a:pt x="929473" y="293569"/>
              </a:lnTo>
              <a:lnTo>
                <a:pt x="929473" y="421709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8EC4A-589A-4827-B9C2-A4278B4A60BC}">
      <dsp:nvSpPr>
        <dsp:cNvPr id="0" name=""/>
        <dsp:cNvSpPr/>
      </dsp:nvSpPr>
      <dsp:spPr>
        <a:xfrm>
          <a:off x="267871" y="2736704"/>
          <a:ext cx="144526" cy="238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85"/>
              </a:lnTo>
              <a:lnTo>
                <a:pt x="144526" y="2389185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87765-1FFA-4B7C-A951-0524D73DC4D4}">
      <dsp:nvSpPr>
        <dsp:cNvPr id="0" name=""/>
        <dsp:cNvSpPr/>
      </dsp:nvSpPr>
      <dsp:spPr>
        <a:xfrm>
          <a:off x="267871" y="2736704"/>
          <a:ext cx="157242" cy="1598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957"/>
              </a:lnTo>
              <a:lnTo>
                <a:pt x="157242" y="1598957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B6372-8941-4236-B633-CCF42714517F}">
      <dsp:nvSpPr>
        <dsp:cNvPr id="0" name=""/>
        <dsp:cNvSpPr/>
      </dsp:nvSpPr>
      <dsp:spPr>
        <a:xfrm>
          <a:off x="267871" y="2736704"/>
          <a:ext cx="132017" cy="77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300"/>
              </a:lnTo>
              <a:lnTo>
                <a:pt x="132017" y="77130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F090-990C-45FC-A0E0-73084D52E243}">
      <dsp:nvSpPr>
        <dsp:cNvPr id="0" name=""/>
        <dsp:cNvSpPr/>
      </dsp:nvSpPr>
      <dsp:spPr>
        <a:xfrm>
          <a:off x="838903" y="1706371"/>
          <a:ext cx="5211710" cy="420141"/>
        </a:xfrm>
        <a:custGeom>
          <a:avLst/>
          <a:gdLst/>
          <a:ahLst/>
          <a:cxnLst/>
          <a:rect l="0" t="0" r="0" b="0"/>
          <a:pathLst>
            <a:path>
              <a:moveTo>
                <a:pt x="5211710" y="0"/>
              </a:moveTo>
              <a:lnTo>
                <a:pt x="5211710" y="292000"/>
              </a:lnTo>
              <a:lnTo>
                <a:pt x="0" y="292000"/>
              </a:lnTo>
              <a:lnTo>
                <a:pt x="0" y="4201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2F66-7C7A-463F-8AF0-CF1A08AD8DC6}">
      <dsp:nvSpPr>
        <dsp:cNvPr id="0" name=""/>
        <dsp:cNvSpPr/>
      </dsp:nvSpPr>
      <dsp:spPr>
        <a:xfrm>
          <a:off x="5440422" y="1096180"/>
          <a:ext cx="1220382" cy="610191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/>
            <a:t>後端</a:t>
          </a:r>
        </a:p>
      </dsp:txBody>
      <dsp:txXfrm>
        <a:off x="5440422" y="1096180"/>
        <a:ext cx="1220382" cy="610191"/>
      </dsp:txXfrm>
    </dsp:sp>
    <dsp:sp modelId="{4E1DB7DF-B08B-4136-93FC-3686802A6C9C}">
      <dsp:nvSpPr>
        <dsp:cNvPr id="0" name=""/>
        <dsp:cNvSpPr/>
      </dsp:nvSpPr>
      <dsp:spPr>
        <a:xfrm>
          <a:off x="125113" y="2126512"/>
          <a:ext cx="1427579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店家管理</a:t>
          </a:r>
          <a:endParaRPr lang="zh-TW" altLang="en-US" sz="1500" b="1" kern="1200" dirty="0"/>
        </a:p>
      </dsp:txBody>
      <dsp:txXfrm>
        <a:off x="125113" y="2126512"/>
        <a:ext cx="1427579" cy="610191"/>
      </dsp:txXfrm>
    </dsp:sp>
    <dsp:sp modelId="{DB768C93-26C7-4BC3-B008-D7C266D9BD58}">
      <dsp:nvSpPr>
        <dsp:cNvPr id="0" name=""/>
        <dsp:cNvSpPr/>
      </dsp:nvSpPr>
      <dsp:spPr>
        <a:xfrm>
          <a:off x="399888" y="3202908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資格申請管理</a:t>
          </a:r>
          <a:endParaRPr lang="zh-TW" altLang="en-US" sz="1500" b="1" kern="1200" dirty="0"/>
        </a:p>
      </dsp:txBody>
      <dsp:txXfrm>
        <a:off x="399888" y="3202908"/>
        <a:ext cx="1220382" cy="610191"/>
      </dsp:txXfrm>
    </dsp:sp>
    <dsp:sp modelId="{8157824E-7297-499D-A84A-53C1EFB054D7}">
      <dsp:nvSpPr>
        <dsp:cNvPr id="0" name=""/>
        <dsp:cNvSpPr/>
      </dsp:nvSpPr>
      <dsp:spPr>
        <a:xfrm>
          <a:off x="425114" y="4030565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開張管理</a:t>
          </a:r>
          <a:endParaRPr lang="zh-TW" altLang="en-US" sz="1500" b="1" kern="1200" dirty="0"/>
        </a:p>
      </dsp:txBody>
      <dsp:txXfrm>
        <a:off x="425114" y="4030565"/>
        <a:ext cx="1220382" cy="610191"/>
      </dsp:txXfrm>
    </dsp:sp>
    <dsp:sp modelId="{C5FA959B-BC2C-4EDD-80F1-D0A97BB9F335}">
      <dsp:nvSpPr>
        <dsp:cNvPr id="0" name=""/>
        <dsp:cNvSpPr/>
      </dsp:nvSpPr>
      <dsp:spPr>
        <a:xfrm>
          <a:off x="412397" y="4820794"/>
          <a:ext cx="1174874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菜單上下架</a:t>
          </a:r>
          <a:endParaRPr lang="zh-TW" altLang="en-US" sz="1500" b="1" kern="1200" dirty="0"/>
        </a:p>
      </dsp:txBody>
      <dsp:txXfrm>
        <a:off x="412397" y="4820794"/>
        <a:ext cx="1174874" cy="610191"/>
      </dsp:txXfrm>
    </dsp:sp>
    <dsp:sp modelId="{6D5E60E7-4952-449F-9155-AA8897DC1496}">
      <dsp:nvSpPr>
        <dsp:cNvPr id="0" name=""/>
        <dsp:cNvSpPr/>
      </dsp:nvSpPr>
      <dsp:spPr>
        <a:xfrm>
          <a:off x="6369896" y="2128081"/>
          <a:ext cx="1220382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檢舉管理</a:t>
          </a:r>
          <a:endParaRPr lang="zh-TW" altLang="en-US" sz="1500" b="1" kern="1200" dirty="0"/>
        </a:p>
      </dsp:txBody>
      <dsp:txXfrm>
        <a:off x="6369896" y="2128081"/>
        <a:ext cx="1220382" cy="610191"/>
      </dsp:txXfrm>
    </dsp:sp>
    <dsp:sp modelId="{47696B10-0BE9-432D-9A28-857EC5AB0FC2}">
      <dsp:nvSpPr>
        <dsp:cNvPr id="0" name=""/>
        <dsp:cNvSpPr/>
      </dsp:nvSpPr>
      <dsp:spPr>
        <a:xfrm>
          <a:off x="3608402" y="2143402"/>
          <a:ext cx="1220382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廣告管理</a:t>
          </a:r>
          <a:endParaRPr lang="zh-TW" altLang="en-US" sz="1500" b="1" kern="1200" dirty="0"/>
        </a:p>
      </dsp:txBody>
      <dsp:txXfrm>
        <a:off x="3608402" y="2143402"/>
        <a:ext cx="1220382" cy="610191"/>
      </dsp:txXfrm>
    </dsp:sp>
    <dsp:sp modelId="{D36DB374-F0CD-4A8C-969B-4205F5199021}">
      <dsp:nvSpPr>
        <dsp:cNvPr id="0" name=""/>
        <dsp:cNvSpPr/>
      </dsp:nvSpPr>
      <dsp:spPr>
        <a:xfrm>
          <a:off x="1803163" y="2137667"/>
          <a:ext cx="1667396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/>
            <a:t>菜單修改審核</a:t>
          </a:r>
        </a:p>
      </dsp:txBody>
      <dsp:txXfrm>
        <a:off x="1803163" y="2137667"/>
        <a:ext cx="1667396" cy="610191"/>
      </dsp:txXfrm>
    </dsp:sp>
    <dsp:sp modelId="{EAE444A9-34FD-4681-BB76-3626FE5B8EFB}">
      <dsp:nvSpPr>
        <dsp:cNvPr id="0" name=""/>
        <dsp:cNvSpPr/>
      </dsp:nvSpPr>
      <dsp:spPr>
        <a:xfrm>
          <a:off x="2201475" y="3148449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/>
            <a:t>上架菜單</a:t>
          </a:r>
        </a:p>
      </dsp:txBody>
      <dsp:txXfrm>
        <a:off x="2201475" y="3148449"/>
        <a:ext cx="1220382" cy="610191"/>
      </dsp:txXfrm>
    </dsp:sp>
    <dsp:sp modelId="{D4ACD577-4707-4FE0-8980-41A1F3086C6D}">
      <dsp:nvSpPr>
        <dsp:cNvPr id="0" name=""/>
        <dsp:cNvSpPr/>
      </dsp:nvSpPr>
      <dsp:spPr>
        <a:xfrm>
          <a:off x="2166902" y="4063076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修改菜單</a:t>
          </a:r>
          <a:endParaRPr lang="zh-TW" altLang="en-US" sz="1500" b="1" kern="1200" dirty="0"/>
        </a:p>
      </dsp:txBody>
      <dsp:txXfrm>
        <a:off x="2166902" y="4063076"/>
        <a:ext cx="1220382" cy="610191"/>
      </dsp:txXfrm>
    </dsp:sp>
    <dsp:sp modelId="{846AC703-72D1-4513-9353-E986B970A5F4}">
      <dsp:nvSpPr>
        <dsp:cNvPr id="0" name=""/>
        <dsp:cNvSpPr/>
      </dsp:nvSpPr>
      <dsp:spPr>
        <a:xfrm>
          <a:off x="5044548" y="2136812"/>
          <a:ext cx="1151443" cy="604455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管理者管理</a:t>
          </a:r>
          <a:endParaRPr lang="zh-TW" altLang="en-US" sz="1500" b="1" kern="1200" dirty="0"/>
        </a:p>
      </dsp:txBody>
      <dsp:txXfrm>
        <a:off x="5044548" y="2136812"/>
        <a:ext cx="1151443" cy="604455"/>
      </dsp:txXfrm>
    </dsp:sp>
    <dsp:sp modelId="{B999FBA3-AD86-4467-BE0A-F0564E61F552}">
      <dsp:nvSpPr>
        <dsp:cNvPr id="0" name=""/>
        <dsp:cNvSpPr/>
      </dsp:nvSpPr>
      <dsp:spPr>
        <a:xfrm>
          <a:off x="5476305" y="2989036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管理員權限</a:t>
          </a:r>
          <a:endParaRPr lang="zh-TW" altLang="en-US" sz="1500" b="1" kern="1200" dirty="0"/>
        </a:p>
      </dsp:txBody>
      <dsp:txXfrm>
        <a:off x="5476305" y="2989036"/>
        <a:ext cx="1220382" cy="610191"/>
      </dsp:txXfrm>
    </dsp:sp>
    <dsp:sp modelId="{A8B39AE5-2B76-4353-8556-DFEE18915C7C}">
      <dsp:nvSpPr>
        <dsp:cNvPr id="0" name=""/>
        <dsp:cNvSpPr/>
      </dsp:nvSpPr>
      <dsp:spPr>
        <a:xfrm>
          <a:off x="5482919" y="3876187"/>
          <a:ext cx="1220382" cy="610191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新增管理員</a:t>
          </a:r>
          <a:endParaRPr lang="zh-TW" altLang="en-US" sz="1500" b="1" kern="1200" dirty="0"/>
        </a:p>
      </dsp:txBody>
      <dsp:txXfrm>
        <a:off x="5482919" y="3876187"/>
        <a:ext cx="1220382" cy="610191"/>
      </dsp:txXfrm>
    </dsp:sp>
    <dsp:sp modelId="{EC009438-45FB-4B86-8689-A3F3B52B605A}">
      <dsp:nvSpPr>
        <dsp:cNvPr id="0" name=""/>
        <dsp:cNvSpPr/>
      </dsp:nvSpPr>
      <dsp:spPr>
        <a:xfrm>
          <a:off x="7778254" y="2135561"/>
          <a:ext cx="1474929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管理者登入</a:t>
          </a:r>
          <a:endParaRPr lang="zh-TW" altLang="en-US" sz="1500" b="1" kern="1200" dirty="0"/>
        </a:p>
      </dsp:txBody>
      <dsp:txXfrm>
        <a:off x="7778254" y="2135561"/>
        <a:ext cx="1474929" cy="610191"/>
      </dsp:txXfrm>
    </dsp:sp>
    <dsp:sp modelId="{43906D6A-DE5E-4E55-A574-150204A7AB3F}">
      <dsp:nvSpPr>
        <dsp:cNvPr id="0" name=""/>
        <dsp:cNvSpPr/>
      </dsp:nvSpPr>
      <dsp:spPr>
        <a:xfrm>
          <a:off x="9585141" y="2125975"/>
          <a:ext cx="1602520" cy="61019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1" kern="1200" dirty="0" smtClean="0"/>
            <a:t>會員權限管理</a:t>
          </a:r>
          <a:endParaRPr lang="zh-TW" altLang="en-US" sz="1500" b="1" kern="1200" dirty="0"/>
        </a:p>
      </dsp:txBody>
      <dsp:txXfrm>
        <a:off x="9585141" y="2125975"/>
        <a:ext cx="1602520" cy="6101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A6938-D917-49CB-AC2E-94775B1B46DB}" type="datetimeFigureOut">
              <a:rPr lang="en-US" altLang="zh-TW"/>
              <a:t>10/18/2017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948E-AD89-4A2D-9AD5-2F8B8F393012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6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4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7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5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1948E-AD89-4A2D-9AD5-2F8B8F393012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59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59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1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5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26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0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26" Type="http://schemas.microsoft.com/office/2007/relationships/diagramDrawing" Target="../diagrams/drawing18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5" Type="http://schemas.openxmlformats.org/officeDocument/2006/relationships/diagramColors" Target="../diagrams/colors18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24" Type="http://schemas.openxmlformats.org/officeDocument/2006/relationships/diagramQuickStyle" Target="../diagrams/quickStyle18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23" Type="http://schemas.openxmlformats.org/officeDocument/2006/relationships/diagramLayout" Target="../diagrams/layout18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Relationship Id="rId22" Type="http://schemas.openxmlformats.org/officeDocument/2006/relationships/diagramData" Target="../diagrams/data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panda.com.tw/?gclid=Cj0KCQjw--%20DLBRCNARIsAFIwR25xx8_lwyvrpbusQwEw1snQP4zlTB7zCGIfaDkr_XuYgoDTs5uFAJEaAsIPEALw_wcB" TargetMode="External"/><Relationship Id="rId2" Type="http://schemas.openxmlformats.org/officeDocument/2006/relationships/hyperlink" Target="https://ifoodie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eats.com/taipei/" TargetMode="External"/><Relationship Id="rId4" Type="http://schemas.openxmlformats.org/officeDocument/2006/relationships/hyperlink" Target="https://eat24hour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Image79.jpg"/>
          <p:cNvPicPr>
            <a:picLocks noChangeAspect="1"/>
          </p:cNvPicPr>
          <p:nvPr/>
        </p:nvPicPr>
        <p:blipFill rotWithShape="1">
          <a:blip r:embed="rId3"/>
          <a:srcRect l="12797" r="9194"/>
          <a:stretch/>
        </p:blipFill>
        <p:spPr>
          <a:xfrm>
            <a:off x="1" y="10"/>
            <a:ext cx="7133103" cy="6857990"/>
          </a:xfrm>
          <a:custGeom>
            <a:avLst/>
            <a:gdLst>
              <a:gd name="connsiteX0" fmla="*/ 5465144 w 7133103"/>
              <a:gd name="connsiteY0" fmla="*/ 0 h 6858000"/>
              <a:gd name="connsiteX1" fmla="*/ 5512734 w 7133103"/>
              <a:gd name="connsiteY1" fmla="*/ 0 h 6858000"/>
              <a:gd name="connsiteX2" fmla="*/ 4485685 w 7133103"/>
              <a:gd name="connsiteY2" fmla="*/ 6857536 h 6858000"/>
              <a:gd name="connsiteX3" fmla="*/ 5579837 w 7133103"/>
              <a:gd name="connsiteY3" fmla="*/ 6857536 h 6858000"/>
              <a:gd name="connsiteX4" fmla="*/ 6606886 w 7133103"/>
              <a:gd name="connsiteY4" fmla="*/ 0 h 6858000"/>
              <a:gd name="connsiteX5" fmla="*/ 7133103 w 7133103"/>
              <a:gd name="connsiteY5" fmla="*/ 0 h 6858000"/>
              <a:gd name="connsiteX6" fmla="*/ 6108724 w 7133103"/>
              <a:gd name="connsiteY6" fmla="*/ 6858000 h 6858000"/>
              <a:gd name="connsiteX7" fmla="*/ 4428446 w 7133103"/>
              <a:gd name="connsiteY7" fmla="*/ 6858000 h 6858000"/>
              <a:gd name="connsiteX8" fmla="*/ 0 w 7133103"/>
              <a:gd name="connsiteY8" fmla="*/ 0 h 6858000"/>
              <a:gd name="connsiteX9" fmla="*/ 5317923 w 7133103"/>
              <a:gd name="connsiteY9" fmla="*/ 0 h 6858000"/>
              <a:gd name="connsiteX10" fmla="*/ 4281227 w 7133103"/>
              <a:gd name="connsiteY10" fmla="*/ 6858000 h 6858000"/>
              <a:gd name="connsiteX11" fmla="*/ 0 w 7133103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33103" h="6858000">
                <a:moveTo>
                  <a:pt x="5465144" y="0"/>
                </a:moveTo>
                <a:lnTo>
                  <a:pt x="5512734" y="0"/>
                </a:lnTo>
                <a:lnTo>
                  <a:pt x="4485685" y="6857536"/>
                </a:lnTo>
                <a:lnTo>
                  <a:pt x="5579837" y="6857536"/>
                </a:lnTo>
                <a:lnTo>
                  <a:pt x="6606886" y="0"/>
                </a:lnTo>
                <a:lnTo>
                  <a:pt x="7133103" y="0"/>
                </a:lnTo>
                <a:lnTo>
                  <a:pt x="6108724" y="6858000"/>
                </a:lnTo>
                <a:lnTo>
                  <a:pt x="4428446" y="6858000"/>
                </a:lnTo>
                <a:close/>
                <a:moveTo>
                  <a:pt x="0" y="0"/>
                </a:moveTo>
                <a:lnTo>
                  <a:pt x="5317923" y="0"/>
                </a:lnTo>
                <a:lnTo>
                  <a:pt x="428122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圖片 11" descr="3941182_stock-vector-map-booklet-with-question-mark.jpg"/>
          <p:cNvPicPr>
            <a:picLocks noChangeAspect="1"/>
          </p:cNvPicPr>
          <p:nvPr/>
        </p:nvPicPr>
        <p:blipFill rotWithShape="1">
          <a:blip r:embed="rId4"/>
          <a:srcRect t="13308"/>
          <a:stretch/>
        </p:blipFill>
        <p:spPr>
          <a:xfrm>
            <a:off x="4270595" y="10"/>
            <a:ext cx="7910772" cy="6857990"/>
          </a:xfrm>
          <a:custGeom>
            <a:avLst/>
            <a:gdLst>
              <a:gd name="connsiteX0" fmla="*/ 2851876 w 7910772"/>
              <a:gd name="connsiteY0" fmla="*/ 0 h 6858000"/>
              <a:gd name="connsiteX1" fmla="*/ 3272912 w 7910772"/>
              <a:gd name="connsiteY1" fmla="*/ 0 h 6858000"/>
              <a:gd name="connsiteX2" fmla="*/ 7910772 w 7910772"/>
              <a:gd name="connsiteY2" fmla="*/ 0 h 6858000"/>
              <a:gd name="connsiteX3" fmla="*/ 7910772 w 7910772"/>
              <a:gd name="connsiteY3" fmla="*/ 6858000 h 6858000"/>
              <a:gd name="connsiteX4" fmla="*/ 3272912 w 7910772"/>
              <a:gd name="connsiteY4" fmla="*/ 6858000 h 6858000"/>
              <a:gd name="connsiteX5" fmla="*/ 1827497 w 7910772"/>
              <a:gd name="connsiteY5" fmla="*/ 6858000 h 6858000"/>
              <a:gd name="connsiteX6" fmla="*/ 1231508 w 7910772"/>
              <a:gd name="connsiteY6" fmla="*/ 0 h 6858000"/>
              <a:gd name="connsiteX7" fmla="*/ 2325660 w 7910772"/>
              <a:gd name="connsiteY7" fmla="*/ 0 h 6858000"/>
              <a:gd name="connsiteX8" fmla="*/ 1298610 w 7910772"/>
              <a:gd name="connsiteY8" fmla="*/ 6857536 h 6858000"/>
              <a:gd name="connsiteX9" fmla="*/ 204458 w 7910772"/>
              <a:gd name="connsiteY9" fmla="*/ 6857536 h 6858000"/>
              <a:gd name="connsiteX10" fmla="*/ 1036697 w 7910772"/>
              <a:gd name="connsiteY10" fmla="*/ 0 h 6858000"/>
              <a:gd name="connsiteX11" fmla="*/ 1183917 w 7910772"/>
              <a:gd name="connsiteY11" fmla="*/ 0 h 6858000"/>
              <a:gd name="connsiteX12" fmla="*/ 147219 w 7910772"/>
              <a:gd name="connsiteY12" fmla="*/ 6858000 h 6858000"/>
              <a:gd name="connsiteX13" fmla="*/ 0 w 7910772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10772" h="6858000">
                <a:moveTo>
                  <a:pt x="2851876" y="0"/>
                </a:moveTo>
                <a:lnTo>
                  <a:pt x="3272912" y="0"/>
                </a:lnTo>
                <a:lnTo>
                  <a:pt x="7910772" y="0"/>
                </a:lnTo>
                <a:lnTo>
                  <a:pt x="7910772" y="6858000"/>
                </a:lnTo>
                <a:lnTo>
                  <a:pt x="3272912" y="6858000"/>
                </a:lnTo>
                <a:lnTo>
                  <a:pt x="1827497" y="6858000"/>
                </a:lnTo>
                <a:close/>
                <a:moveTo>
                  <a:pt x="1231508" y="0"/>
                </a:moveTo>
                <a:lnTo>
                  <a:pt x="2325660" y="0"/>
                </a:lnTo>
                <a:lnTo>
                  <a:pt x="1298610" y="6857536"/>
                </a:lnTo>
                <a:lnTo>
                  <a:pt x="204458" y="6857536"/>
                </a:lnTo>
                <a:close/>
                <a:moveTo>
                  <a:pt x="1036697" y="0"/>
                </a:moveTo>
                <a:lnTo>
                  <a:pt x="1183917" y="0"/>
                </a:lnTo>
                <a:lnTo>
                  <a:pt x="14721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663325911"/>
              </p:ext>
            </p:extLst>
          </p:nvPr>
        </p:nvSpPr>
        <p:spPr>
          <a:xfrm>
            <a:off x="3909060" y="3914775"/>
            <a:ext cx="5619810" cy="159325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7000" b="1" i="1" dirty="0">
                <a:latin typeface="新細明體"/>
                <a:ea typeface="新細明體"/>
              </a:rPr>
              <a:t>食在方便</a:t>
            </a:r>
          </a:p>
        </p:txBody>
      </p:sp>
      <p:sp>
        <p:nvSpPr>
          <p:cNvPr id="3" name="標題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357967624"/>
              </p:ext>
            </p:extLst>
          </p:nvPr>
        </p:nvSpPr>
        <p:spPr>
          <a:xfrm>
            <a:off x="3565586" y="5753100"/>
            <a:ext cx="7197725" cy="89211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000" b="1" dirty="0">
                <a:solidFill>
                  <a:srgbClr val="FFC000"/>
                </a:solidFill>
                <a:latin typeface="新細明體"/>
                <a:ea typeface="新細明體"/>
              </a:rPr>
              <a:t>徐佳琪   黃陽明    李映蓉    </a:t>
            </a:r>
          </a:p>
          <a:p>
            <a:pPr algn="l"/>
            <a:r>
              <a:rPr lang="zh-TW" altLang="en-US" sz="3000" b="1" dirty="0">
                <a:solidFill>
                  <a:srgbClr val="FFC000"/>
                </a:solidFill>
                <a:latin typeface="新細明體"/>
                <a:ea typeface="新細明體"/>
              </a:rPr>
              <a:t>王昱昇   </a:t>
            </a:r>
            <a:r>
              <a:rPr lang="zh-TW" altLang="en-US" sz="3000" b="1" dirty="0" smtClean="0">
                <a:solidFill>
                  <a:srgbClr val="FFC000"/>
                </a:solidFill>
                <a:latin typeface="新細明體"/>
                <a:ea typeface="新細明體"/>
              </a:rPr>
              <a:t>魏</a:t>
            </a:r>
            <a:r>
              <a:rPr lang="zh-TW" altLang="en-US" sz="3000" b="1" dirty="0">
                <a:solidFill>
                  <a:srgbClr val="FFC000"/>
                </a:solidFill>
                <a:latin typeface="新細明體"/>
                <a:ea typeface="新細明體"/>
              </a:rPr>
              <a:t>道瑋</a:t>
            </a:r>
            <a:endParaRPr lang="zh-TW" dirty="0">
              <a:solidFill>
                <a:srgbClr val="FFC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327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9289" y="260350"/>
            <a:ext cx="8353425" cy="647700"/>
          </a:xfrm>
        </p:spPr>
        <p:txBody>
          <a:bodyPr>
            <a:noAutofit/>
          </a:bodyPr>
          <a:lstStyle/>
          <a:p>
            <a:pPr>
              <a:defRPr/>
            </a:pPr>
            <a:r>
              <a:rPr dirty="0" err="1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手機端主要流程簡介</a:t>
            </a:r>
            <a:endParaRPr dirty="0">
              <a:solidFill>
                <a:schemeClr val="bg1">
                  <a:lumMod val="5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75266"/>
              </p:ext>
            </p:extLst>
          </p:nvPr>
        </p:nvGraphicFramePr>
        <p:xfrm>
          <a:off x="1847529" y="2348881"/>
          <a:ext cx="8353425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559005"/>
              </p:ext>
            </p:extLst>
          </p:nvPr>
        </p:nvGraphicFramePr>
        <p:xfrm>
          <a:off x="1847529" y="4365104"/>
          <a:ext cx="6912767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675021"/>
              </p:ext>
            </p:extLst>
          </p:nvPr>
        </p:nvGraphicFramePr>
        <p:xfrm>
          <a:off x="1919040" y="3356993"/>
          <a:ext cx="8353425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92378"/>
              </p:ext>
            </p:extLst>
          </p:nvPr>
        </p:nvGraphicFramePr>
        <p:xfrm>
          <a:off x="1919536" y="1340768"/>
          <a:ext cx="208823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144500"/>
              </p:ext>
            </p:extLst>
          </p:nvPr>
        </p:nvGraphicFramePr>
        <p:xfrm>
          <a:off x="8832304" y="4221088"/>
          <a:ext cx="14401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80C-3572-4552-8D61-73F397094D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0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13030" r="2094" b="2142"/>
          <a:stretch/>
        </p:blipFill>
        <p:spPr>
          <a:xfrm>
            <a:off x="1093838" y="1481663"/>
            <a:ext cx="10004323" cy="5046235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90600" y="167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使用技術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F80C-3572-4552-8D61-73F397094D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834305207"/>
              </p:ext>
            </p:extLst>
          </p:nvPr>
        </p:nvSpPr>
        <p:spPr>
          <a:xfrm>
            <a:off x="312812" y="230292"/>
            <a:ext cx="2806403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 smtClean="0">
                <a:solidFill>
                  <a:srgbClr val="FFFFFF"/>
                </a:solidFill>
                <a:latin typeface="新細明體"/>
                <a:ea typeface="新細明體"/>
              </a:rPr>
              <a:t>分工表</a:t>
            </a:r>
            <a:endParaRPr lang="zh-TW" altLang="en-US" b="1" i="1" dirty="0">
              <a:solidFill>
                <a:srgbClr val="FFFFFF"/>
              </a:solidFill>
              <a:latin typeface="新細明體"/>
              <a:ea typeface="新細明體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082383" y="1673594"/>
            <a:ext cx="1036832" cy="534553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3200" dirty="0"/>
              <a:t>前端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358140"/>
            <a:ext cx="4955281" cy="58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80792" y="1002753"/>
            <a:ext cx="1036832" cy="534553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3200" dirty="0"/>
              <a:t>後</a:t>
            </a:r>
            <a:r>
              <a:rPr lang="zh-TW" altLang="en-US" sz="3200" dirty="0" smtClean="0"/>
              <a:t>端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490" y="2148840"/>
            <a:ext cx="517398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873631" y="764015"/>
            <a:ext cx="1488294" cy="534553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TW" altLang="en-US" sz="3200" dirty="0" smtClean="0"/>
              <a:t>手</a:t>
            </a:r>
            <a:r>
              <a:rPr lang="zh-TW" altLang="en-US" sz="3200" dirty="0"/>
              <a:t>機</a:t>
            </a:r>
            <a:r>
              <a:rPr lang="zh-TW" altLang="en-US" sz="3200" dirty="0" smtClean="0"/>
              <a:t>端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905000"/>
            <a:ext cx="513588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423436678"/>
              </p:ext>
            </p:extLst>
          </p:nvPr>
        </p:nvSpPr>
        <p:spPr>
          <a:xfrm>
            <a:off x="150441" y="161925"/>
            <a:ext cx="3814807" cy="10506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參考資料</a:t>
            </a:r>
            <a:endParaRPr lang="zh-TW" altLang="en-US" b="1" i="1" dirty="0">
              <a:solidFill>
                <a:srgbClr val="FFFFFF"/>
              </a:solidFill>
              <a:latin typeface="微軟正黑體"/>
              <a:ea typeface="微軟正黑體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90976" y="1605112"/>
            <a:ext cx="9124695" cy="49409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1.</a:t>
            </a:r>
            <a:r>
              <a:rPr lang="zh-TW" altLang="en-US" sz="3000" b="1" dirty="0">
                <a:latin typeface="Harlow Solid Italic" panose="04030604020F02020D02" pitchFamily="82" charset="0"/>
              </a:rPr>
              <a:t>愛食記</a:t>
            </a:r>
            <a:endParaRPr lang="en-US" altLang="zh-TW" sz="3000" b="1" dirty="0">
              <a:latin typeface="Harlow Solid Italic" panose="04030604020F02020D02" pitchFamily="82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2"/>
              </a:rPr>
              <a:t>https://ifoodie.tw/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2.foodpanda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3"/>
              </a:rPr>
              <a:t>https://www.foodpanda.com.tw/?gclid=Cj0KCQjw-- DLBRCNARIsAFIwR25xx8_lwyvrpbusQwEw1snQP4zlTB7zCGIfaDkr_XuYgoDTs5uFAJEaAsIPEALw_wcB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3.eat24hours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4"/>
              </a:rPr>
              <a:t>https://eat24hours.com/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000" b="1" dirty="0">
                <a:latin typeface="Harlow Solid Italic" panose="04030604020F02020D02" pitchFamily="82" charset="0"/>
              </a:rPr>
              <a:t>4.ubereat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hlinkClick r:id="rId5"/>
              </a:rPr>
              <a:t>https://www.ubereats.com/taipei/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>
            <a:spLocks/>
          </p:cNvSpPr>
          <p:nvPr/>
        </p:nvSpPr>
        <p:spPr bwMode="auto">
          <a:xfrm rot="11094828">
            <a:off x="16033" y="-520541"/>
            <a:ext cx="11594384" cy="6014336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任意多边形 30"/>
          <p:cNvSpPr>
            <a:spLocks/>
          </p:cNvSpPr>
          <p:nvPr/>
        </p:nvSpPr>
        <p:spPr bwMode="auto">
          <a:xfrm rot="11094828">
            <a:off x="235262" y="-522629"/>
            <a:ext cx="11544531" cy="5988476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86046"/>
            <a:ext cx="10515600" cy="196028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報告完畢</a:t>
            </a:r>
            <a: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/>
            </a:r>
            <a:b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</a:br>
            <a: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~</a:t>
            </a:r>
            <a:r>
              <a:rPr lang="zh-TW" altLang="en-US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謝謝您的聆聽</a:t>
            </a:r>
            <a:r>
              <a:rPr lang="en-US" altLang="zh-TW" sz="4800" dirty="0" smtClean="0">
                <a:solidFill>
                  <a:schemeClr val="bg1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~</a:t>
            </a:r>
            <a:endParaRPr lang="zh-TW" altLang="en-US" sz="4800" dirty="0">
              <a:solidFill>
                <a:schemeClr val="bg1"/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4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48582" y="1657883"/>
            <a:ext cx="8802169" cy="451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zh-TW" sz="3600" dirty="0">
                <a:latin typeface="+mn-ea"/>
              </a:rPr>
              <a:t>現今任何事都要講求方便的社會下，是否在職場上時常為了要出門吃飯感到困擾，或者在外工作</a:t>
            </a:r>
            <a:r>
              <a:rPr lang="zh-TW" altLang="en-US" sz="3600" dirty="0">
                <a:latin typeface="+mn-ea"/>
              </a:rPr>
              <a:t>不知</a:t>
            </a:r>
            <a:r>
              <a:rPr lang="zh-TW" altLang="zh-TW" sz="3600" dirty="0">
                <a:latin typeface="+mn-ea"/>
              </a:rPr>
              <a:t>有何</a:t>
            </a:r>
            <a:r>
              <a:rPr lang="zh-TW" altLang="en-US" sz="3600" dirty="0">
                <a:latin typeface="+mn-ea"/>
              </a:rPr>
              <a:t>美食</a:t>
            </a:r>
            <a:r>
              <a:rPr lang="zh-TW" altLang="zh-TW" sz="3600" dirty="0">
                <a:latin typeface="+mn-ea"/>
              </a:rPr>
              <a:t>，短短的休息時間要好好把握</a:t>
            </a:r>
            <a:r>
              <a:rPr lang="zh-TW" altLang="en-US" sz="3600" dirty="0">
                <a:latin typeface="+mn-ea"/>
              </a:rPr>
              <a:t>。</a:t>
            </a: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+mn-ea"/>
              </a:rPr>
              <a:t>我們希望可以打造個平台</a:t>
            </a:r>
            <a:r>
              <a:rPr lang="zh-TW" altLang="zh-TW" sz="3600" dirty="0">
                <a:latin typeface="+mn-ea"/>
              </a:rPr>
              <a:t>，</a:t>
            </a:r>
            <a:r>
              <a:rPr lang="zh-TW" altLang="en-US" sz="3600" dirty="0">
                <a:latin typeface="+mn-ea"/>
              </a:rPr>
              <a:t>讓店家能自訂菜餐</a:t>
            </a:r>
            <a:r>
              <a:rPr lang="zh-TW" altLang="zh-TW" sz="3600" dirty="0">
                <a:latin typeface="+mn-ea"/>
              </a:rPr>
              <a:t>，</a:t>
            </a:r>
            <a:r>
              <a:rPr lang="zh-TW" altLang="en-US" sz="3600" dirty="0">
                <a:latin typeface="+mn-ea"/>
              </a:rPr>
              <a:t>消費者能直接在平台訂購或查詢美食。</a:t>
            </a:r>
            <a:endParaRPr lang="zh-TW" altLang="en-US" sz="3600" dirty="0"/>
          </a:p>
        </p:txBody>
      </p:sp>
      <p:sp>
        <p:nvSpPr>
          <p:cNvPr id="5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5400" b="1" i="1" dirty="0">
                <a:solidFill>
                  <a:schemeClr val="bg1"/>
                </a:solidFill>
                <a:latin typeface="新細明體"/>
                <a:ea typeface="新細明體"/>
              </a:rPr>
              <a:t>緣起</a:t>
            </a:r>
            <a:endParaRPr lang="zh-TW" altLang="en-US" sz="5400" b="1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5400" b="1" i="1" dirty="0">
                <a:solidFill>
                  <a:schemeClr val="bg1"/>
                </a:solidFill>
                <a:latin typeface="新細明體"/>
                <a:ea typeface="新細明體"/>
              </a:rPr>
              <a:t>目標</a:t>
            </a:r>
            <a:endParaRPr lang="zh-TW" altLang="en-US" sz="5400" b="1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graphicFrame>
        <p:nvGraphicFramePr>
          <p:cNvPr id="8" name="資料庫圖表 7"/>
          <p:cNvGraphicFramePr/>
          <p:nvPr>
            <p:extLst/>
          </p:nvPr>
        </p:nvGraphicFramePr>
        <p:xfrm>
          <a:off x="393106" y="1366788"/>
          <a:ext cx="8955993" cy="498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前端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="" xmlns:a16="http://schemas.microsoft.com/office/drawing/2014/main" id="{8CF41DAB-D085-408B-BA2C-6FEC62E21DD7}"/>
              </a:ext>
            </a:extLst>
          </p:cNvPr>
          <p:cNvGraphicFramePr/>
          <p:nvPr>
            <p:extLst/>
          </p:nvPr>
        </p:nvGraphicFramePr>
        <p:xfrm>
          <a:off x="0" y="-129633"/>
          <a:ext cx="11666220" cy="68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店家端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303335095"/>
              </p:ext>
            </p:extLst>
          </p:nvPr>
        </p:nvGraphicFramePr>
        <p:xfrm>
          <a:off x="253261" y="410968"/>
          <a:ext cx="11185447" cy="700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4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>
            <p:extLst/>
          </p:nvPr>
        </p:nvSpPr>
        <p:spPr>
          <a:xfrm>
            <a:off x="164441" y="14287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後端</a:t>
            </a:r>
            <a:endParaRPr lang="zh-TW" altLang="en-US" b="1" i="1" dirty="0">
              <a:solidFill>
                <a:srgbClr val="FFFFFF"/>
              </a:solidFill>
              <a:latin typeface="微軟正黑體"/>
              <a:ea typeface="微軟正黑體"/>
            </a:endParaRPr>
          </a:p>
        </p:txBody>
      </p:sp>
      <p:graphicFrame>
        <p:nvGraphicFramePr>
          <p:cNvPr id="4" name="資料庫圖表 3"/>
          <p:cNvGraphicFramePr/>
          <p:nvPr>
            <p:extLst/>
          </p:nvPr>
        </p:nvGraphicFramePr>
        <p:xfrm>
          <a:off x="442674" y="223521"/>
          <a:ext cx="11312446" cy="7167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>
            <p:extLst/>
          </p:nvPr>
        </p:nvSpPr>
        <p:spPr>
          <a:xfrm>
            <a:off x="133350" y="161925"/>
            <a:ext cx="2570162" cy="1050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i="1" dirty="0">
                <a:solidFill>
                  <a:srgbClr val="FFFFFF"/>
                </a:solidFill>
                <a:latin typeface="新細明體"/>
                <a:ea typeface="新細明體"/>
              </a:rPr>
              <a:t>手機端</a:t>
            </a:r>
            <a:endParaRPr lang="zh-TW" altLang="en-US" b="1" i="1" dirty="0">
              <a:solidFill>
                <a:srgbClr val="FFFFFF"/>
              </a:solidFill>
              <a:latin typeface="微軟正黑體"/>
              <a:ea typeface="微軟正黑體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64811" y="375285"/>
            <a:ext cx="10045692" cy="6351723"/>
            <a:chOff x="614562" y="197163"/>
            <a:chExt cx="10045692" cy="6351723"/>
          </a:xfrm>
        </p:grpSpPr>
        <p:sp>
          <p:nvSpPr>
            <p:cNvPr id="4" name="手繪多邊形 3"/>
            <p:cNvSpPr/>
            <p:nvPr/>
          </p:nvSpPr>
          <p:spPr>
            <a:xfrm>
              <a:off x="9396046" y="1922221"/>
              <a:ext cx="197572" cy="12120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12049"/>
                  </a:lnTo>
                  <a:lnTo>
                    <a:pt x="197572" y="1212049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手繪多邊形 4"/>
            <p:cNvSpPr/>
            <p:nvPr/>
          </p:nvSpPr>
          <p:spPr>
            <a:xfrm>
              <a:off x="9396046" y="1922221"/>
              <a:ext cx="172517" cy="4923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92316"/>
                  </a:lnTo>
                  <a:lnTo>
                    <a:pt x="172517" y="49231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手繪多邊形 6"/>
            <p:cNvSpPr/>
            <p:nvPr/>
          </p:nvSpPr>
          <p:spPr>
            <a:xfrm>
              <a:off x="4554362" y="914107"/>
              <a:ext cx="5268337" cy="4747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62799"/>
                  </a:lnTo>
                  <a:lnTo>
                    <a:pt x="5268337" y="362799"/>
                  </a:lnTo>
                  <a:lnTo>
                    <a:pt x="5268337" y="47479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手繪多邊形 8"/>
            <p:cNvSpPr/>
            <p:nvPr/>
          </p:nvSpPr>
          <p:spPr>
            <a:xfrm>
              <a:off x="8188812" y="6137426"/>
              <a:ext cx="793832" cy="1982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3955"/>
                  </a:lnTo>
                  <a:lnTo>
                    <a:pt x="793832" y="243955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手繪多邊形 9"/>
            <p:cNvSpPr/>
            <p:nvPr/>
          </p:nvSpPr>
          <p:spPr>
            <a:xfrm>
              <a:off x="7576665" y="4594457"/>
              <a:ext cx="769166" cy="116690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4907"/>
                  </a:lnTo>
                  <a:lnTo>
                    <a:pt x="769166" y="1054907"/>
                  </a:lnTo>
                  <a:lnTo>
                    <a:pt x="769166" y="1166904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7576665" y="4594457"/>
              <a:ext cx="893349" cy="376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4024"/>
                  </a:lnTo>
                  <a:lnTo>
                    <a:pt x="893349" y="264024"/>
                  </a:lnTo>
                  <a:lnTo>
                    <a:pt x="893349" y="376020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手繪多邊形 11"/>
            <p:cNvSpPr/>
            <p:nvPr/>
          </p:nvSpPr>
          <p:spPr>
            <a:xfrm>
              <a:off x="7530945" y="2604446"/>
              <a:ext cx="91440" cy="14566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821" y="0"/>
                  </a:moveTo>
                  <a:lnTo>
                    <a:pt x="48821" y="1344696"/>
                  </a:lnTo>
                  <a:lnTo>
                    <a:pt x="45720" y="1344696"/>
                  </a:lnTo>
                  <a:lnTo>
                    <a:pt x="45720" y="1456692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手繪多邊形 12"/>
            <p:cNvSpPr/>
            <p:nvPr/>
          </p:nvSpPr>
          <p:spPr>
            <a:xfrm>
              <a:off x="8188812" y="3443632"/>
              <a:ext cx="240270" cy="10037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03703"/>
                  </a:lnTo>
                  <a:lnTo>
                    <a:pt x="240270" y="1003703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手繪多邊形 13"/>
            <p:cNvSpPr/>
            <p:nvPr/>
          </p:nvSpPr>
          <p:spPr>
            <a:xfrm>
              <a:off x="8188812" y="3443632"/>
              <a:ext cx="216281" cy="3918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1833"/>
                  </a:lnTo>
                  <a:lnTo>
                    <a:pt x="216281" y="391833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手繪多邊形 14"/>
            <p:cNvSpPr/>
            <p:nvPr/>
          </p:nvSpPr>
          <p:spPr>
            <a:xfrm>
              <a:off x="7579766" y="2604446"/>
              <a:ext cx="1035700" cy="3058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871"/>
                  </a:lnTo>
                  <a:lnTo>
                    <a:pt x="1035700" y="193871"/>
                  </a:lnTo>
                  <a:lnTo>
                    <a:pt x="1035700" y="305868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手繪多邊形 15"/>
            <p:cNvSpPr/>
            <p:nvPr/>
          </p:nvSpPr>
          <p:spPr>
            <a:xfrm>
              <a:off x="7498218" y="1935005"/>
              <a:ext cx="91440" cy="1361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4127"/>
                  </a:lnTo>
                  <a:lnTo>
                    <a:pt x="81548" y="24127"/>
                  </a:lnTo>
                  <a:lnTo>
                    <a:pt x="81548" y="136123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手繪多邊形 16"/>
            <p:cNvSpPr/>
            <p:nvPr/>
          </p:nvSpPr>
          <p:spPr>
            <a:xfrm>
              <a:off x="4554362" y="914107"/>
              <a:ext cx="2989575" cy="4875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5583"/>
                  </a:lnTo>
                  <a:lnTo>
                    <a:pt x="2989575" y="375583"/>
                  </a:lnTo>
                  <a:lnTo>
                    <a:pt x="2989575" y="487580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手繪多邊形 17"/>
            <p:cNvSpPr/>
            <p:nvPr/>
          </p:nvSpPr>
          <p:spPr>
            <a:xfrm>
              <a:off x="4902669" y="3567527"/>
              <a:ext cx="1149891" cy="23432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31214"/>
                  </a:lnTo>
                  <a:lnTo>
                    <a:pt x="1149891" y="2231214"/>
                  </a:lnTo>
                  <a:lnTo>
                    <a:pt x="1149891" y="2343210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手繪多邊形 18"/>
            <p:cNvSpPr/>
            <p:nvPr/>
          </p:nvSpPr>
          <p:spPr>
            <a:xfrm>
              <a:off x="5474011" y="4877010"/>
              <a:ext cx="121137" cy="3587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3286"/>
                  </a:lnTo>
                  <a:lnTo>
                    <a:pt x="121137" y="50328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手繪多邊形 19"/>
            <p:cNvSpPr/>
            <p:nvPr/>
          </p:nvSpPr>
          <p:spPr>
            <a:xfrm>
              <a:off x="4902669" y="3567527"/>
              <a:ext cx="1116788" cy="8874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5470"/>
                  </a:lnTo>
                  <a:lnTo>
                    <a:pt x="1116788" y="775470"/>
                  </a:lnTo>
                  <a:lnTo>
                    <a:pt x="1116788" y="887467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手繪多邊形 20"/>
            <p:cNvSpPr/>
            <p:nvPr/>
          </p:nvSpPr>
          <p:spPr>
            <a:xfrm>
              <a:off x="4902669" y="3567527"/>
              <a:ext cx="1213281" cy="190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045"/>
                  </a:lnTo>
                  <a:lnTo>
                    <a:pt x="1213281" y="78045"/>
                  </a:lnTo>
                  <a:lnTo>
                    <a:pt x="1213281" y="190042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手繪多邊形 21"/>
            <p:cNvSpPr/>
            <p:nvPr/>
          </p:nvSpPr>
          <p:spPr>
            <a:xfrm>
              <a:off x="4856949" y="2785481"/>
              <a:ext cx="91440" cy="2487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30" y="0"/>
                  </a:moveTo>
                  <a:lnTo>
                    <a:pt x="45730" y="136731"/>
                  </a:lnTo>
                  <a:lnTo>
                    <a:pt x="45720" y="136731"/>
                  </a:lnTo>
                  <a:lnTo>
                    <a:pt x="45720" y="248728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手繪多邊形 22"/>
            <p:cNvSpPr/>
            <p:nvPr/>
          </p:nvSpPr>
          <p:spPr>
            <a:xfrm>
              <a:off x="4551448" y="1925421"/>
              <a:ext cx="351232" cy="3267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4745"/>
                  </a:lnTo>
                  <a:lnTo>
                    <a:pt x="351232" y="214745"/>
                  </a:lnTo>
                  <a:lnTo>
                    <a:pt x="351232" y="326742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手繪多邊形 23"/>
            <p:cNvSpPr/>
            <p:nvPr/>
          </p:nvSpPr>
          <p:spPr>
            <a:xfrm>
              <a:off x="3647496" y="1925421"/>
              <a:ext cx="903951" cy="32674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03951" y="0"/>
                  </a:moveTo>
                  <a:lnTo>
                    <a:pt x="903951" y="214750"/>
                  </a:lnTo>
                  <a:lnTo>
                    <a:pt x="0" y="214750"/>
                  </a:lnTo>
                  <a:lnTo>
                    <a:pt x="0" y="326747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手繪多邊形 24"/>
            <p:cNvSpPr/>
            <p:nvPr/>
          </p:nvSpPr>
          <p:spPr>
            <a:xfrm>
              <a:off x="4505728" y="914107"/>
              <a:ext cx="91440" cy="4779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634" y="0"/>
                  </a:moveTo>
                  <a:lnTo>
                    <a:pt x="48634" y="365999"/>
                  </a:lnTo>
                  <a:lnTo>
                    <a:pt x="45720" y="365999"/>
                  </a:lnTo>
                  <a:lnTo>
                    <a:pt x="45720" y="47799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手繪多邊形 28"/>
            <p:cNvSpPr/>
            <p:nvPr/>
          </p:nvSpPr>
          <p:spPr>
            <a:xfrm>
              <a:off x="1147879" y="1927576"/>
              <a:ext cx="795635" cy="18058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3832"/>
                  </a:lnTo>
                  <a:lnTo>
                    <a:pt x="795635" y="1693832"/>
                  </a:lnTo>
                  <a:lnTo>
                    <a:pt x="795635" y="1805829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手繪多邊形 29"/>
            <p:cNvSpPr/>
            <p:nvPr/>
          </p:nvSpPr>
          <p:spPr>
            <a:xfrm>
              <a:off x="1147879" y="1927576"/>
              <a:ext cx="793235" cy="10330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21012"/>
                  </a:lnTo>
                  <a:lnTo>
                    <a:pt x="793235" y="921012"/>
                  </a:lnTo>
                  <a:lnTo>
                    <a:pt x="793235" y="1033009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手繪多邊形 30"/>
            <p:cNvSpPr/>
            <p:nvPr/>
          </p:nvSpPr>
          <p:spPr>
            <a:xfrm>
              <a:off x="1147879" y="1927576"/>
              <a:ext cx="755700" cy="29183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9840"/>
                  </a:lnTo>
                  <a:lnTo>
                    <a:pt x="755700" y="179840"/>
                  </a:lnTo>
                  <a:lnTo>
                    <a:pt x="755700" y="291836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手繪多邊形 31"/>
            <p:cNvSpPr/>
            <p:nvPr/>
          </p:nvSpPr>
          <p:spPr>
            <a:xfrm>
              <a:off x="1147879" y="914107"/>
              <a:ext cx="3406483" cy="48015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06483" y="0"/>
                  </a:moveTo>
                  <a:lnTo>
                    <a:pt x="3406483" y="368154"/>
                  </a:lnTo>
                  <a:lnTo>
                    <a:pt x="0" y="368154"/>
                  </a:lnTo>
                  <a:lnTo>
                    <a:pt x="0" y="480151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手繪多邊形 32"/>
            <p:cNvSpPr/>
            <p:nvPr/>
          </p:nvSpPr>
          <p:spPr>
            <a:xfrm>
              <a:off x="3300701" y="914107"/>
              <a:ext cx="1253661" cy="4801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53661" y="0"/>
                  </a:moveTo>
                  <a:lnTo>
                    <a:pt x="1253661" y="368149"/>
                  </a:lnTo>
                  <a:lnTo>
                    <a:pt x="0" y="368149"/>
                  </a:lnTo>
                  <a:lnTo>
                    <a:pt x="0" y="480145"/>
                  </a:lnTo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手繪多邊形 33"/>
            <p:cNvSpPr/>
            <p:nvPr/>
          </p:nvSpPr>
          <p:spPr>
            <a:xfrm>
              <a:off x="3751709" y="197163"/>
              <a:ext cx="1605307" cy="716944"/>
            </a:xfrm>
            <a:custGeom>
              <a:avLst/>
              <a:gdLst>
                <a:gd name="connsiteX0" fmla="*/ 0 w 1605307"/>
                <a:gd name="connsiteY0" fmla="*/ 0 h 716944"/>
                <a:gd name="connsiteX1" fmla="*/ 1605307 w 1605307"/>
                <a:gd name="connsiteY1" fmla="*/ 0 h 716944"/>
                <a:gd name="connsiteX2" fmla="*/ 1605307 w 1605307"/>
                <a:gd name="connsiteY2" fmla="*/ 716944 h 716944"/>
                <a:gd name="connsiteX3" fmla="*/ 0 w 1605307"/>
                <a:gd name="connsiteY3" fmla="*/ 716944 h 716944"/>
                <a:gd name="connsiteX4" fmla="*/ 0 w 1605307"/>
                <a:gd name="connsiteY4" fmla="*/ 0 h 7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307" h="716944">
                  <a:moveTo>
                    <a:pt x="0" y="0"/>
                  </a:moveTo>
                  <a:lnTo>
                    <a:pt x="1605307" y="0"/>
                  </a:lnTo>
                  <a:lnTo>
                    <a:pt x="1605307" y="716944"/>
                  </a:lnTo>
                  <a:lnTo>
                    <a:pt x="0" y="71694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800" b="1" kern="1200" dirty="0"/>
                <a:t>首頁</a:t>
              </a:r>
            </a:p>
          </p:txBody>
        </p:sp>
        <p:sp>
          <p:nvSpPr>
            <p:cNvPr id="35" name="手繪多邊形 34"/>
            <p:cNvSpPr/>
            <p:nvPr/>
          </p:nvSpPr>
          <p:spPr>
            <a:xfrm>
              <a:off x="2767383" y="1394253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關於我們</a:t>
              </a:r>
            </a:p>
          </p:txBody>
        </p:sp>
        <p:sp>
          <p:nvSpPr>
            <p:cNvPr id="36" name="手繪多邊形 35"/>
            <p:cNvSpPr/>
            <p:nvPr/>
          </p:nvSpPr>
          <p:spPr>
            <a:xfrm>
              <a:off x="614562" y="1394258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搜尋店家</a:t>
              </a:r>
            </a:p>
          </p:txBody>
        </p:sp>
        <p:sp>
          <p:nvSpPr>
            <p:cNvPr id="37" name="手繪多邊形 36"/>
            <p:cNvSpPr/>
            <p:nvPr/>
          </p:nvSpPr>
          <p:spPr>
            <a:xfrm>
              <a:off x="1370262" y="2219412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城市搜尋</a:t>
              </a:r>
            </a:p>
          </p:txBody>
        </p:sp>
        <p:sp>
          <p:nvSpPr>
            <p:cNvPr id="38" name="手繪多邊形 37"/>
            <p:cNvSpPr/>
            <p:nvPr/>
          </p:nvSpPr>
          <p:spPr>
            <a:xfrm>
              <a:off x="1407797" y="2960585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類別搜尋</a:t>
              </a:r>
            </a:p>
          </p:txBody>
        </p:sp>
        <p:sp>
          <p:nvSpPr>
            <p:cNvPr id="39" name="手繪多邊形 38"/>
            <p:cNvSpPr/>
            <p:nvPr/>
          </p:nvSpPr>
          <p:spPr>
            <a:xfrm>
              <a:off x="1410197" y="3733405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關鍵字</a:t>
              </a:r>
            </a:p>
          </p:txBody>
        </p:sp>
        <p:sp>
          <p:nvSpPr>
            <p:cNvPr id="43" name="手繪多邊形 42"/>
            <p:cNvSpPr/>
            <p:nvPr/>
          </p:nvSpPr>
          <p:spPr>
            <a:xfrm>
              <a:off x="4018130" y="1392104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會員中心</a:t>
              </a:r>
            </a:p>
          </p:txBody>
        </p:sp>
        <p:sp>
          <p:nvSpPr>
            <p:cNvPr id="44" name="手繪多邊形 43"/>
            <p:cNvSpPr/>
            <p:nvPr/>
          </p:nvSpPr>
          <p:spPr>
            <a:xfrm>
              <a:off x="3114178" y="225216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註冊會員</a:t>
              </a:r>
            </a:p>
          </p:txBody>
        </p:sp>
        <p:sp>
          <p:nvSpPr>
            <p:cNvPr id="45" name="手繪多邊形 44"/>
            <p:cNvSpPr/>
            <p:nvPr/>
          </p:nvSpPr>
          <p:spPr>
            <a:xfrm>
              <a:off x="4369363" y="2252163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登入帳號</a:t>
              </a:r>
            </a:p>
          </p:txBody>
        </p:sp>
        <p:sp>
          <p:nvSpPr>
            <p:cNvPr id="46" name="手繪多邊形 45"/>
            <p:cNvSpPr/>
            <p:nvPr/>
          </p:nvSpPr>
          <p:spPr>
            <a:xfrm>
              <a:off x="4369352" y="3034210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會員專區</a:t>
              </a:r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340885" y="3782373"/>
              <a:ext cx="1636676" cy="448414"/>
            </a:xfrm>
            <a:custGeom>
              <a:avLst/>
              <a:gdLst>
                <a:gd name="connsiteX0" fmla="*/ 0 w 1636676"/>
                <a:gd name="connsiteY0" fmla="*/ 0 h 533317"/>
                <a:gd name="connsiteX1" fmla="*/ 1636676 w 1636676"/>
                <a:gd name="connsiteY1" fmla="*/ 0 h 533317"/>
                <a:gd name="connsiteX2" fmla="*/ 1636676 w 1636676"/>
                <a:gd name="connsiteY2" fmla="*/ 533317 h 533317"/>
                <a:gd name="connsiteX3" fmla="*/ 0 w 1636676"/>
                <a:gd name="connsiteY3" fmla="*/ 533317 h 533317"/>
                <a:gd name="connsiteX4" fmla="*/ 0 w 1636676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6676" h="533317">
                  <a:moveTo>
                    <a:pt x="0" y="0"/>
                  </a:moveTo>
                  <a:lnTo>
                    <a:pt x="1636676" y="0"/>
                  </a:lnTo>
                  <a:lnTo>
                    <a:pt x="1636676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 smtClean="0"/>
                <a:t>修改會員</a:t>
              </a:r>
              <a:r>
                <a:rPr lang="zh-TW" altLang="en-US" sz="1300" b="1" kern="1200" dirty="0"/>
                <a:t>資料</a:t>
              </a:r>
            </a:p>
          </p:txBody>
        </p:sp>
        <p:sp>
          <p:nvSpPr>
            <p:cNvPr id="48" name="手繪多邊形 47"/>
            <p:cNvSpPr/>
            <p:nvPr/>
          </p:nvSpPr>
          <p:spPr>
            <a:xfrm>
              <a:off x="5320385" y="4454994"/>
              <a:ext cx="1398145" cy="424911"/>
            </a:xfrm>
            <a:custGeom>
              <a:avLst/>
              <a:gdLst>
                <a:gd name="connsiteX0" fmla="*/ 0 w 1398145"/>
                <a:gd name="connsiteY0" fmla="*/ 0 h 533317"/>
                <a:gd name="connsiteX1" fmla="*/ 1398145 w 1398145"/>
                <a:gd name="connsiteY1" fmla="*/ 0 h 533317"/>
                <a:gd name="connsiteX2" fmla="*/ 1398145 w 1398145"/>
                <a:gd name="connsiteY2" fmla="*/ 533317 h 533317"/>
                <a:gd name="connsiteX3" fmla="*/ 0 w 1398145"/>
                <a:gd name="connsiteY3" fmla="*/ 533317 h 533317"/>
                <a:gd name="connsiteX4" fmla="*/ 0 w 139814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145" h="533317">
                  <a:moveTo>
                    <a:pt x="0" y="0"/>
                  </a:moveTo>
                  <a:lnTo>
                    <a:pt x="1398145" y="0"/>
                  </a:lnTo>
                  <a:lnTo>
                    <a:pt x="139814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訂單查詢</a:t>
              </a:r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5595148" y="5132272"/>
              <a:ext cx="1457130" cy="353555"/>
            </a:xfrm>
            <a:custGeom>
              <a:avLst/>
              <a:gdLst>
                <a:gd name="connsiteX0" fmla="*/ 0 w 1457130"/>
                <a:gd name="connsiteY0" fmla="*/ 0 h 496049"/>
                <a:gd name="connsiteX1" fmla="*/ 1457130 w 1457130"/>
                <a:gd name="connsiteY1" fmla="*/ 0 h 496049"/>
                <a:gd name="connsiteX2" fmla="*/ 1457130 w 1457130"/>
                <a:gd name="connsiteY2" fmla="*/ 496049 h 496049"/>
                <a:gd name="connsiteX3" fmla="*/ 0 w 1457130"/>
                <a:gd name="connsiteY3" fmla="*/ 496049 h 496049"/>
                <a:gd name="connsiteX4" fmla="*/ 0 w 1457130"/>
                <a:gd name="connsiteY4" fmla="*/ 0 h 49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130" h="496049">
                  <a:moveTo>
                    <a:pt x="0" y="0"/>
                  </a:moveTo>
                  <a:lnTo>
                    <a:pt x="1457130" y="0"/>
                  </a:lnTo>
                  <a:lnTo>
                    <a:pt x="1457130" y="496049"/>
                  </a:lnTo>
                  <a:lnTo>
                    <a:pt x="0" y="49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300" b="1" kern="1200" dirty="0" err="1"/>
                <a:t>QRcode</a:t>
              </a:r>
              <a:r>
                <a:rPr lang="zh-TW" altLang="en-US" sz="1300" b="1" kern="1200" dirty="0"/>
                <a:t>顯示</a:t>
              </a:r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5227492" y="5910738"/>
              <a:ext cx="1650137" cy="414665"/>
            </a:xfrm>
            <a:custGeom>
              <a:avLst/>
              <a:gdLst>
                <a:gd name="connsiteX0" fmla="*/ 0 w 1650137"/>
                <a:gd name="connsiteY0" fmla="*/ 0 h 593289"/>
                <a:gd name="connsiteX1" fmla="*/ 1650137 w 1650137"/>
                <a:gd name="connsiteY1" fmla="*/ 0 h 593289"/>
                <a:gd name="connsiteX2" fmla="*/ 1650137 w 1650137"/>
                <a:gd name="connsiteY2" fmla="*/ 593289 h 593289"/>
                <a:gd name="connsiteX3" fmla="*/ 0 w 1650137"/>
                <a:gd name="connsiteY3" fmla="*/ 593289 h 593289"/>
                <a:gd name="connsiteX4" fmla="*/ 0 w 1650137"/>
                <a:gd name="connsiteY4" fmla="*/ 0 h 59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137" h="593289">
                  <a:moveTo>
                    <a:pt x="0" y="0"/>
                  </a:moveTo>
                  <a:lnTo>
                    <a:pt x="1650137" y="0"/>
                  </a:lnTo>
                  <a:lnTo>
                    <a:pt x="1650137" y="593289"/>
                  </a:lnTo>
                  <a:lnTo>
                    <a:pt x="0" y="593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kern="1200" dirty="0" smtClean="0">
                  <a:latin typeface="+mn-ea"/>
                  <a:ea typeface="+mn-ea"/>
                </a:rPr>
                <a:t>管理最愛店家</a:t>
              </a:r>
              <a:endParaRPr lang="zh-TW" altLang="en-US" sz="1300" b="1" kern="1200" dirty="0"/>
            </a:p>
          </p:txBody>
        </p:sp>
        <p:sp>
          <p:nvSpPr>
            <p:cNvPr id="51" name="手繪多邊形 50"/>
            <p:cNvSpPr/>
            <p:nvPr/>
          </p:nvSpPr>
          <p:spPr>
            <a:xfrm>
              <a:off x="7010620" y="1401687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店家專區</a:t>
              </a:r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7046449" y="207112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登入帳號</a:t>
              </a:r>
            </a:p>
          </p:txBody>
        </p:sp>
        <p:sp>
          <p:nvSpPr>
            <p:cNvPr id="53" name="手繪多邊形 52"/>
            <p:cNvSpPr/>
            <p:nvPr/>
          </p:nvSpPr>
          <p:spPr>
            <a:xfrm>
              <a:off x="8082149" y="2910315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店家帳戶</a:t>
              </a:r>
            </a:p>
          </p:txBody>
        </p:sp>
        <p:sp>
          <p:nvSpPr>
            <p:cNvPr id="54" name="手繪多邊形 53"/>
            <p:cNvSpPr/>
            <p:nvPr/>
          </p:nvSpPr>
          <p:spPr>
            <a:xfrm>
              <a:off x="8405094" y="3700116"/>
              <a:ext cx="1671107" cy="402008"/>
            </a:xfrm>
            <a:custGeom>
              <a:avLst/>
              <a:gdLst>
                <a:gd name="connsiteX0" fmla="*/ 0 w 1671107"/>
                <a:gd name="connsiteY0" fmla="*/ 0 h 533317"/>
                <a:gd name="connsiteX1" fmla="*/ 1671107 w 1671107"/>
                <a:gd name="connsiteY1" fmla="*/ 0 h 533317"/>
                <a:gd name="connsiteX2" fmla="*/ 1671107 w 1671107"/>
                <a:gd name="connsiteY2" fmla="*/ 533317 h 533317"/>
                <a:gd name="connsiteX3" fmla="*/ 0 w 1671107"/>
                <a:gd name="connsiteY3" fmla="*/ 533317 h 533317"/>
                <a:gd name="connsiteX4" fmla="*/ 0 w 1671107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107" h="533317">
                  <a:moveTo>
                    <a:pt x="0" y="0"/>
                  </a:moveTo>
                  <a:lnTo>
                    <a:pt x="1671107" y="0"/>
                  </a:lnTo>
                  <a:lnTo>
                    <a:pt x="1671107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修改店家資料</a:t>
              </a:r>
            </a:p>
          </p:txBody>
        </p:sp>
        <p:sp>
          <p:nvSpPr>
            <p:cNvPr id="55" name="手繪多邊形 54"/>
            <p:cNvSpPr/>
            <p:nvPr/>
          </p:nvSpPr>
          <p:spPr>
            <a:xfrm>
              <a:off x="8429083" y="4302219"/>
              <a:ext cx="1574566" cy="411775"/>
            </a:xfrm>
            <a:custGeom>
              <a:avLst/>
              <a:gdLst>
                <a:gd name="connsiteX0" fmla="*/ 0 w 1574566"/>
                <a:gd name="connsiteY0" fmla="*/ 0 h 533317"/>
                <a:gd name="connsiteX1" fmla="*/ 1574566 w 1574566"/>
                <a:gd name="connsiteY1" fmla="*/ 0 h 533317"/>
                <a:gd name="connsiteX2" fmla="*/ 1574566 w 1574566"/>
                <a:gd name="connsiteY2" fmla="*/ 533317 h 533317"/>
                <a:gd name="connsiteX3" fmla="*/ 0 w 1574566"/>
                <a:gd name="connsiteY3" fmla="*/ 533317 h 533317"/>
                <a:gd name="connsiteX4" fmla="*/ 0 w 1574566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566" h="533317">
                  <a:moveTo>
                    <a:pt x="0" y="0"/>
                  </a:moveTo>
                  <a:lnTo>
                    <a:pt x="1574566" y="0"/>
                  </a:lnTo>
                  <a:lnTo>
                    <a:pt x="1574566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修改密碼</a:t>
              </a:r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7043348" y="406113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訂單管理</a:t>
              </a:r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7806573" y="4970479"/>
              <a:ext cx="1326883" cy="382970"/>
            </a:xfrm>
            <a:custGeom>
              <a:avLst/>
              <a:gdLst>
                <a:gd name="connsiteX0" fmla="*/ 0 w 1326883"/>
                <a:gd name="connsiteY0" fmla="*/ 0 h 498689"/>
                <a:gd name="connsiteX1" fmla="*/ 1326883 w 1326883"/>
                <a:gd name="connsiteY1" fmla="*/ 0 h 498689"/>
                <a:gd name="connsiteX2" fmla="*/ 1326883 w 1326883"/>
                <a:gd name="connsiteY2" fmla="*/ 498689 h 498689"/>
                <a:gd name="connsiteX3" fmla="*/ 0 w 1326883"/>
                <a:gd name="connsiteY3" fmla="*/ 498689 h 498689"/>
                <a:gd name="connsiteX4" fmla="*/ 0 w 1326883"/>
                <a:gd name="connsiteY4" fmla="*/ 0 h 49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883" h="498689">
                  <a:moveTo>
                    <a:pt x="0" y="0"/>
                  </a:moveTo>
                  <a:lnTo>
                    <a:pt x="1326883" y="0"/>
                  </a:lnTo>
                  <a:lnTo>
                    <a:pt x="1326883" y="498689"/>
                  </a:lnTo>
                  <a:lnTo>
                    <a:pt x="0" y="498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>
                  <a:solidFill>
                    <a:schemeClr val="bg1"/>
                  </a:solidFill>
                </a:rPr>
                <a:t>未確認訂單</a:t>
              </a:r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7812514" y="5761362"/>
              <a:ext cx="1066635" cy="359940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>
                  <a:solidFill>
                    <a:schemeClr val="bg1"/>
                  </a:solidFill>
                </a:rPr>
                <a:t>確認訂單</a:t>
              </a:r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8982644" y="6202357"/>
              <a:ext cx="1418336" cy="346529"/>
            </a:xfrm>
            <a:custGeom>
              <a:avLst/>
              <a:gdLst>
                <a:gd name="connsiteX0" fmla="*/ 0 w 1418336"/>
                <a:gd name="connsiteY0" fmla="*/ 0 h 426462"/>
                <a:gd name="connsiteX1" fmla="*/ 1418336 w 1418336"/>
                <a:gd name="connsiteY1" fmla="*/ 0 h 426462"/>
                <a:gd name="connsiteX2" fmla="*/ 1418336 w 1418336"/>
                <a:gd name="connsiteY2" fmla="*/ 426462 h 426462"/>
                <a:gd name="connsiteX3" fmla="*/ 0 w 1418336"/>
                <a:gd name="connsiteY3" fmla="*/ 426462 h 426462"/>
                <a:gd name="connsiteX4" fmla="*/ 0 w 1418336"/>
                <a:gd name="connsiteY4" fmla="*/ 0 h 42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36" h="426462">
                  <a:moveTo>
                    <a:pt x="0" y="0"/>
                  </a:moveTo>
                  <a:lnTo>
                    <a:pt x="1418336" y="0"/>
                  </a:lnTo>
                  <a:lnTo>
                    <a:pt x="1418336" y="426462"/>
                  </a:lnTo>
                  <a:lnTo>
                    <a:pt x="0" y="426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300" b="1" kern="1200" dirty="0" err="1" smtClean="0"/>
                <a:t>Qrcode</a:t>
              </a:r>
              <a:r>
                <a:rPr lang="zh-TW" altLang="en-US" sz="1300" b="1" kern="1200" dirty="0" smtClean="0"/>
                <a:t>掃描</a:t>
              </a:r>
              <a:endParaRPr lang="zh-TW" altLang="en-US" sz="13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手繪多邊形 59"/>
            <p:cNvSpPr/>
            <p:nvPr/>
          </p:nvSpPr>
          <p:spPr>
            <a:xfrm>
              <a:off x="9289382" y="1388904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便當盒</a:t>
              </a:r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9568564" y="2147879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送出訂單</a:t>
              </a:r>
            </a:p>
          </p:txBody>
        </p:sp>
        <p:sp>
          <p:nvSpPr>
            <p:cNvPr id="62" name="手繪多邊形 61"/>
            <p:cNvSpPr/>
            <p:nvPr/>
          </p:nvSpPr>
          <p:spPr>
            <a:xfrm>
              <a:off x="9593619" y="2867612"/>
              <a:ext cx="1066635" cy="533317"/>
            </a:xfrm>
            <a:custGeom>
              <a:avLst/>
              <a:gdLst>
                <a:gd name="connsiteX0" fmla="*/ 0 w 1066635"/>
                <a:gd name="connsiteY0" fmla="*/ 0 h 533317"/>
                <a:gd name="connsiteX1" fmla="*/ 1066635 w 1066635"/>
                <a:gd name="connsiteY1" fmla="*/ 0 h 533317"/>
                <a:gd name="connsiteX2" fmla="*/ 1066635 w 1066635"/>
                <a:gd name="connsiteY2" fmla="*/ 533317 h 533317"/>
                <a:gd name="connsiteX3" fmla="*/ 0 w 1066635"/>
                <a:gd name="connsiteY3" fmla="*/ 533317 h 533317"/>
                <a:gd name="connsiteX4" fmla="*/ 0 w 1066635"/>
                <a:gd name="connsiteY4" fmla="*/ 0 h 5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635" h="533317">
                  <a:moveTo>
                    <a:pt x="0" y="0"/>
                  </a:moveTo>
                  <a:lnTo>
                    <a:pt x="1066635" y="0"/>
                  </a:lnTo>
                  <a:lnTo>
                    <a:pt x="1066635" y="533317"/>
                  </a:lnTo>
                  <a:lnTo>
                    <a:pt x="0" y="533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300" b="1" kern="1200" dirty="0"/>
                <a:t>取消訂單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7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系統主要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流程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簡介</a:t>
            </a: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/>
          </p:nvPr>
        </p:nvGraphicFramePr>
        <p:xfrm>
          <a:off x="932083" y="2878260"/>
          <a:ext cx="3853562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67923"/>
              </p:ext>
            </p:extLst>
          </p:nvPr>
        </p:nvGraphicFramePr>
        <p:xfrm>
          <a:off x="900884" y="2013556"/>
          <a:ext cx="9798451" cy="60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內容版面配置區 5"/>
          <p:cNvGraphicFramePr>
            <a:graphicFrameLocks/>
          </p:cNvGraphicFramePr>
          <p:nvPr>
            <p:extLst/>
          </p:nvPr>
        </p:nvGraphicFramePr>
        <p:xfrm>
          <a:off x="3397554" y="4817482"/>
          <a:ext cx="1440160" cy="72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7195786" y="771412"/>
            <a:ext cx="906773" cy="360040"/>
            <a:chOff x="931620" y="0"/>
            <a:chExt cx="906773" cy="360040"/>
          </a:xfrm>
        </p:grpSpPr>
        <p:sp>
          <p:nvSpPr>
            <p:cNvPr id="16" name="圓角化對角線角落矩形 15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7" name="圓角化對角線角落矩形 4"/>
            <p:cNvSpPr/>
            <p:nvPr/>
          </p:nvSpPr>
          <p:spPr>
            <a:xfrm>
              <a:off x="931620" y="17576"/>
              <a:ext cx="854045" cy="3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dirty="0" smtClean="0">
                  <a:solidFill>
                    <a:schemeClr val="tx1"/>
                  </a:solidFill>
                </a:rPr>
                <a:t>一</a:t>
              </a:r>
              <a:r>
                <a:rPr lang="zh-TW" altLang="en-US" sz="1100" b="1" dirty="0">
                  <a:solidFill>
                    <a:schemeClr val="tx1"/>
                  </a:solidFill>
                </a:rPr>
                <a:t>般</a:t>
              </a: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295927" y="771412"/>
            <a:ext cx="889197" cy="360040"/>
            <a:chOff x="949196" y="0"/>
            <a:chExt cx="889197" cy="360040"/>
          </a:xfrm>
        </p:grpSpPr>
        <p:sp>
          <p:nvSpPr>
            <p:cNvPr id="19" name="圓角化對角線角落矩形 18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20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商家會員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378492" y="771412"/>
            <a:ext cx="889197" cy="360040"/>
            <a:chOff x="949196" y="0"/>
            <a:chExt cx="889197" cy="360040"/>
          </a:xfrm>
        </p:grpSpPr>
        <p:sp>
          <p:nvSpPr>
            <p:cNvPr id="22" name="圓角化對角線角落矩形 21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23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後端管理員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6" name="內容版面配置區 5"/>
          <p:cNvGraphicFramePr>
            <a:graphicFrameLocks/>
          </p:cNvGraphicFramePr>
          <p:nvPr>
            <p:extLst/>
          </p:nvPr>
        </p:nvGraphicFramePr>
        <p:xfrm>
          <a:off x="960320" y="4843790"/>
          <a:ext cx="2356812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11165910" y="6246462"/>
            <a:ext cx="683339" cy="365125"/>
          </a:xfrm>
        </p:spPr>
        <p:txBody>
          <a:bodyPr/>
          <a:lstStyle/>
          <a:p>
            <a:fld id="{8A15F80C-3572-4552-8D61-73F397094DD8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32" name="內容版面配置區 5"/>
          <p:cNvGraphicFramePr>
            <a:graphicFrameLocks/>
          </p:cNvGraphicFramePr>
          <p:nvPr>
            <p:extLst/>
          </p:nvPr>
        </p:nvGraphicFramePr>
        <p:xfrm>
          <a:off x="930659" y="5765314"/>
          <a:ext cx="3692616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6" name="內容版面配置區 5"/>
          <p:cNvGraphicFramePr>
            <a:graphicFrameLocks/>
          </p:cNvGraphicFramePr>
          <p:nvPr>
            <p:extLst/>
          </p:nvPr>
        </p:nvGraphicFramePr>
        <p:xfrm>
          <a:off x="960317" y="3837520"/>
          <a:ext cx="11046523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4970405" y="4897609"/>
            <a:ext cx="1459122" cy="583649"/>
            <a:chOff x="1314547" y="0"/>
            <a:chExt cx="1459122" cy="583649"/>
          </a:xfrm>
        </p:grpSpPr>
        <p:sp>
          <p:nvSpPr>
            <p:cNvPr id="41" name="＞形箭號 40"/>
            <p:cNvSpPr/>
            <p:nvPr/>
          </p:nvSpPr>
          <p:spPr>
            <a:xfrm>
              <a:off x="1314547" y="0"/>
              <a:ext cx="1459122" cy="5836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42" name="＞形箭號 4"/>
            <p:cNvSpPr/>
            <p:nvPr/>
          </p:nvSpPr>
          <p:spPr>
            <a:xfrm>
              <a:off x="1606372" y="0"/>
              <a:ext cx="875473" cy="5836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6000" tIns="36000" rIns="21336" bIns="2133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kern="1200" dirty="0" smtClean="0">
                  <a:latin typeface="微軟正黑體" pitchFamily="34" charset="-120"/>
                  <a:ea typeface="微軟正黑體" pitchFamily="34" charset="-120"/>
                </a:rPr>
                <a:t>加入最愛店家</a:t>
              </a:r>
              <a:endParaRPr lang="zh-TW" altLang="en-US" sz="1600" b="1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325962" y="4908213"/>
            <a:ext cx="1459122" cy="583649"/>
            <a:chOff x="1314547" y="0"/>
            <a:chExt cx="1459122" cy="583649"/>
          </a:xfrm>
        </p:grpSpPr>
        <p:sp>
          <p:nvSpPr>
            <p:cNvPr id="25" name="＞形箭號 24"/>
            <p:cNvSpPr/>
            <p:nvPr/>
          </p:nvSpPr>
          <p:spPr>
            <a:xfrm>
              <a:off x="1314547" y="0"/>
              <a:ext cx="1459122" cy="583649"/>
            </a:xfrm>
            <a:prstGeom prst="chevr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7" name="＞形箭號 4"/>
            <p:cNvSpPr/>
            <p:nvPr/>
          </p:nvSpPr>
          <p:spPr>
            <a:xfrm>
              <a:off x="1606372" y="0"/>
              <a:ext cx="875473" cy="5836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6000" tIns="36000" rIns="21336" bIns="2133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新增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美食日記</a:t>
              </a:r>
              <a:endParaRPr lang="zh-TW" altLang="en-US" sz="1600" b="1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系統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次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要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流程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簡介</a:t>
            </a:r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045713"/>
              </p:ext>
            </p:extLst>
          </p:nvPr>
        </p:nvGraphicFramePr>
        <p:xfrm>
          <a:off x="1329761" y="2469204"/>
          <a:ext cx="6417665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群組 25"/>
          <p:cNvGrpSpPr/>
          <p:nvPr/>
        </p:nvGrpSpPr>
        <p:grpSpPr>
          <a:xfrm>
            <a:off x="7148690" y="782405"/>
            <a:ext cx="906773" cy="360040"/>
            <a:chOff x="931620" y="0"/>
            <a:chExt cx="906773" cy="360040"/>
          </a:xfrm>
        </p:grpSpPr>
        <p:sp>
          <p:nvSpPr>
            <p:cNvPr id="27" name="圓角化對角線角落矩形 26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8" name="圓角化對角線角落矩形 4"/>
            <p:cNvSpPr/>
            <p:nvPr/>
          </p:nvSpPr>
          <p:spPr>
            <a:xfrm>
              <a:off x="931620" y="17576"/>
              <a:ext cx="854045" cy="3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dirty="0" smtClean="0">
                  <a:solidFill>
                    <a:schemeClr val="tx1"/>
                  </a:solidFill>
                </a:rPr>
                <a:t>一</a:t>
              </a:r>
              <a:r>
                <a:rPr lang="zh-TW" altLang="en-US" sz="1100" b="1" dirty="0">
                  <a:solidFill>
                    <a:schemeClr val="tx1"/>
                  </a:solidFill>
                </a:rPr>
                <a:t>般</a:t>
              </a: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248831" y="782405"/>
            <a:ext cx="889197" cy="360040"/>
            <a:chOff x="949196" y="0"/>
            <a:chExt cx="889197" cy="360040"/>
          </a:xfrm>
        </p:grpSpPr>
        <p:sp>
          <p:nvSpPr>
            <p:cNvPr id="30" name="圓角化對角線角落矩形 29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1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商家會員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9331396" y="782405"/>
            <a:ext cx="889197" cy="360040"/>
            <a:chOff x="949196" y="0"/>
            <a:chExt cx="889197" cy="360040"/>
          </a:xfrm>
        </p:grpSpPr>
        <p:sp>
          <p:nvSpPr>
            <p:cNvPr id="33" name="圓角化對角線角落矩形 32"/>
            <p:cNvSpPr/>
            <p:nvPr/>
          </p:nvSpPr>
          <p:spPr>
            <a:xfrm>
              <a:off x="949196" y="0"/>
              <a:ext cx="889197" cy="360040"/>
            </a:xfrm>
            <a:prstGeom prst="round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4" name="圓角化對角線角落矩形 4"/>
            <p:cNvSpPr/>
            <p:nvPr/>
          </p:nvSpPr>
          <p:spPr>
            <a:xfrm>
              <a:off x="966772" y="17576"/>
              <a:ext cx="854045" cy="324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kern="1200" dirty="0" smtClean="0">
                  <a:solidFill>
                    <a:schemeClr val="tx1"/>
                  </a:solidFill>
                </a:rPr>
                <a:t>後端管理員</a:t>
              </a:r>
              <a:endParaRPr lang="zh-TW" altLang="en-US" sz="11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內容版面配置區 2"/>
          <p:cNvSpPr txBox="1">
            <a:spLocks/>
          </p:cNvSpPr>
          <p:nvPr/>
        </p:nvSpPr>
        <p:spPr>
          <a:xfrm>
            <a:off x="904427" y="1904087"/>
            <a:ext cx="8353425" cy="43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kumimoji="0"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店家檢舉</a:t>
            </a:r>
            <a:endParaRPr kumimoji="0"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89090" y="6650390"/>
            <a:ext cx="683339" cy="365125"/>
          </a:xfrm>
        </p:spPr>
        <p:txBody>
          <a:bodyPr/>
          <a:lstStyle/>
          <a:p>
            <a:fld id="{8A15F80C-3572-4552-8D61-73F397094DD8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1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597222"/>
              </p:ext>
            </p:extLst>
          </p:nvPr>
        </p:nvGraphicFramePr>
        <p:xfrm>
          <a:off x="1359557" y="3870235"/>
          <a:ext cx="5929518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內容版面配置區 2"/>
          <p:cNvSpPr txBox="1">
            <a:spLocks/>
          </p:cNvSpPr>
          <p:nvPr/>
        </p:nvSpPr>
        <p:spPr>
          <a:xfrm>
            <a:off x="934221" y="3305118"/>
            <a:ext cx="8353425" cy="43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記</a:t>
            </a:r>
            <a:r>
              <a:rPr kumimoji="0"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檢舉</a:t>
            </a:r>
            <a:endParaRPr kumimoji="0"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47887"/>
              </p:ext>
            </p:extLst>
          </p:nvPr>
        </p:nvGraphicFramePr>
        <p:xfrm>
          <a:off x="1270506" y="5229001"/>
          <a:ext cx="6451362" cy="64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>
          <a:xfrm>
            <a:off x="994120" y="4732137"/>
            <a:ext cx="8353425" cy="4333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/>
            </a:pPr>
            <a:r>
              <a:rPr kumimoji="0"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會員違規停權</a:t>
            </a:r>
            <a:endParaRPr kumimoji="0" lang="en-US" altLang="zh-TW" sz="2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7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521</Words>
  <Application>Microsoft Office PowerPoint</Application>
  <PresentationFormat>寬螢幕</PresentationFormat>
  <Paragraphs>184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Dotum</vt:lpstr>
      <vt:lpstr>DotumChe</vt:lpstr>
      <vt:lpstr>华文新魏</vt:lpstr>
      <vt:lpstr>微軟正黑體</vt:lpstr>
      <vt:lpstr>新細明體</vt:lpstr>
      <vt:lpstr>Arial</vt:lpstr>
      <vt:lpstr>Calibri</vt:lpstr>
      <vt:lpstr>Harlow Solid Italic</vt:lpstr>
      <vt:lpstr>Trebuchet MS</vt:lpstr>
      <vt:lpstr>Wingdings 3</vt:lpstr>
      <vt:lpstr>多面向</vt:lpstr>
      <vt:lpstr>食在方便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系統主要流程簡介</vt:lpstr>
      <vt:lpstr>系統次要流程簡介</vt:lpstr>
      <vt:lpstr>手機端主要流程簡介</vt:lpstr>
      <vt:lpstr>PowerPoint 簡報</vt:lpstr>
      <vt:lpstr>前端</vt:lpstr>
      <vt:lpstr>後端</vt:lpstr>
      <vt:lpstr>手機端</vt:lpstr>
      <vt:lpstr>PowerPoint 簡報</vt:lpstr>
      <vt:lpstr>報告完畢 ~謝謝您的聆聽~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美食地圖</dc:title>
  <dc:creator/>
  <cp:lastModifiedBy/>
  <cp:revision>16</cp:revision>
  <dcterms:created xsi:type="dcterms:W3CDTF">2012-07-30T21:28:29Z</dcterms:created>
  <dcterms:modified xsi:type="dcterms:W3CDTF">2017-10-18T07:51:58Z</dcterms:modified>
</cp:coreProperties>
</file>