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DCBA4-1292-4ABA-AECF-01CADEA3D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BD8ED3-BA0D-4761-9DA1-D560BA12C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2C30E-07FA-4193-95BC-8271A2284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D6C-3E92-4830-90B3-949152EF6911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63F187-84F6-4CF7-92F6-01B49BF3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B36057-E7A2-4EAE-9814-8633463B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664A-56CC-48F8-8624-B9C914448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63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029FA-D783-4855-82CB-DF65A0C0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9BA615-59FC-4CB2-94E8-D668DD6B1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5E7AD-C3CE-4FB3-B7F6-EFDA5F94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D6C-3E92-4830-90B3-949152EF6911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0E03D5-4764-49C8-9044-1DA976486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F6FE63-1871-4505-A8FD-A762B2A1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664A-56CC-48F8-8624-B9C914448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65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C6BDF4-B920-4D2D-9F1C-5CB84CC2E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300969-8AF4-4FFB-9526-9AE648515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E5773B-4A33-4803-8112-3B6F6AA3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D6C-3E92-4830-90B3-949152EF6911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C18015-B624-471D-9A9C-A708BC85C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ABB4D-E248-4D55-A5BD-41217584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664A-56CC-48F8-8624-B9C914448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26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AA42D-5B08-4AD0-8143-65A72FE1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FC6FD-0891-43AA-892B-3D0CE07E6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486452-1BCA-4C45-87B3-73A3160CE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D6C-3E92-4830-90B3-949152EF6911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77A952-AB68-4B1E-A5AF-F27A82CE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A598D0-1E2D-4464-8951-0452A69A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664A-56CC-48F8-8624-B9C914448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06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43D98-8BD3-48B2-92D5-07443033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B0B920-83E7-4AB8-BD3D-5FFCDAAC1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E124E8-F03C-40DF-914E-11CF9EB4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D6C-3E92-4830-90B3-949152EF6911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E1692A-2F67-48EE-BF50-A4C666D7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9F398-E5C4-4A27-B0FC-37673B97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664A-56CC-48F8-8624-B9C914448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11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091EF-D4B1-4D78-B826-6BB96B2A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78B57-07BF-470B-970B-CAC7FEB0E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7108D9-A85D-4B25-8F5E-C103E9F72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A718CE-53EC-4B48-9A8C-DEEFB242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D6C-3E92-4830-90B3-949152EF6911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E79144-9DBA-4228-8601-C495309A0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685BB3-B6F2-4457-AE92-16A7E6F4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664A-56CC-48F8-8624-B9C914448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58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4BEB2-A51E-4C8A-BF0F-64A902099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4DCF08-9BD3-4F77-8D88-47E75878C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B20DC-9323-47DE-9361-C1472770A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17BE95-1082-4162-B7E2-B2F73AA3E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2D40E1-826A-4EC8-AA5F-8EA48E426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126282-DD59-4E47-8764-5C8727F6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D6C-3E92-4830-90B3-949152EF6911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6FB1B5-12E5-4DBE-A53E-321954C24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E7694D-8636-440C-B332-AA00745E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664A-56CC-48F8-8624-B9C914448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96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63260-E4F2-4692-9D33-FC4079C7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B1A4FC-1632-4972-AB61-7F7537F8C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D6C-3E92-4830-90B3-949152EF6911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E12298-CADA-4E5E-9950-DE32D83B0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46228C-56EE-42B6-A3F0-A1DFB2B0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664A-56CC-48F8-8624-B9C914448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23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40568A-CFB6-432D-BE9B-BE276D08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D6C-3E92-4830-90B3-949152EF6911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A1C684-E424-4FA7-B6E3-D1897CD1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76763E-47C1-4344-93BA-64CDE281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664A-56CC-48F8-8624-B9C914448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33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2D31D-521D-4DD9-80BB-34653E1B0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1A1FCF-00DC-45CF-8EFD-C23D25BE8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F3C924-BD21-4DDD-89D6-BAE75E419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514D76-8968-4B87-8525-DA1545B7F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D6C-3E92-4830-90B3-949152EF6911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D10BAF-9B28-4843-8076-CA921135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6C886F-0512-4505-A0E1-13CC7A32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664A-56CC-48F8-8624-B9C914448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95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06C6F-63D8-40EB-8CCD-A13ABEA1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1BB1F1-A5CD-49DA-848D-3D31BF2E3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2B5E98-130E-4CF9-839B-B71221430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E9B84B-F93E-498D-B21C-E60076D9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D6C-3E92-4830-90B3-949152EF6911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D06C7F-BB8F-4858-AAE8-8A7FC518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37E536-1AE8-4A87-AFDE-D5AF521A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664A-56CC-48F8-8624-B9C914448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28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AA0BAF-F2FC-4E47-887D-0B3BBCB2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1688F3-602D-4358-839E-041644C4D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EA030B-CEAF-491B-86D7-7FB6C564C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EED6C-3E92-4830-90B3-949152EF6911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9A0052-7762-4CC2-9B9B-9E6A9FFC0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BB0A80-6602-49BB-BDD1-DDA1BC55E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7664A-56CC-48F8-8624-B9C914448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33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9BADD23-27F7-4FBB-A27A-B5F7FCCBDA49}"/>
              </a:ext>
            </a:extLst>
          </p:cNvPr>
          <p:cNvCxnSpPr>
            <a:cxnSpLocks/>
          </p:cNvCxnSpPr>
          <p:nvPr/>
        </p:nvCxnSpPr>
        <p:spPr>
          <a:xfrm>
            <a:off x="3323410" y="4530055"/>
            <a:ext cx="0" cy="176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ACF3773-4C4F-4D42-9638-538045B93112}"/>
              </a:ext>
            </a:extLst>
          </p:cNvPr>
          <p:cNvCxnSpPr>
            <a:cxnSpLocks/>
          </p:cNvCxnSpPr>
          <p:nvPr/>
        </p:nvCxnSpPr>
        <p:spPr>
          <a:xfrm flipH="1">
            <a:off x="2762746" y="4706224"/>
            <a:ext cx="416682" cy="312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1850D45-8A25-460E-8537-28551EB83C35}"/>
              </a:ext>
            </a:extLst>
          </p:cNvPr>
          <p:cNvCxnSpPr>
            <a:cxnSpLocks/>
          </p:cNvCxnSpPr>
          <p:nvPr/>
        </p:nvCxnSpPr>
        <p:spPr>
          <a:xfrm>
            <a:off x="3467393" y="4703028"/>
            <a:ext cx="408321" cy="312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731FC19-CD34-4AED-BA0C-486E03AAB639}"/>
              </a:ext>
            </a:extLst>
          </p:cNvPr>
          <p:cNvSpPr txBox="1"/>
          <p:nvPr/>
        </p:nvSpPr>
        <p:spPr>
          <a:xfrm>
            <a:off x="3755358" y="5011224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 (2)(F, {2},{2})</a:t>
            </a:r>
            <a:endParaRPr lang="zh-CN" altLang="en-US" sz="1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82AEF69-3A11-4C31-81D4-95380A1773DC}"/>
              </a:ext>
            </a:extLst>
          </p:cNvPr>
          <p:cNvSpPr txBox="1"/>
          <p:nvPr/>
        </p:nvSpPr>
        <p:spPr>
          <a:xfrm>
            <a:off x="2409010" y="5018615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a (1)(F, {1},{1})</a:t>
            </a:r>
            <a:endParaRPr lang="zh-CN" altLang="en-US" sz="1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1381AA6-5575-448B-B179-6F216F1ED476}"/>
              </a:ext>
            </a:extLst>
          </p:cNvPr>
          <p:cNvSpPr txBox="1"/>
          <p:nvPr/>
        </p:nvSpPr>
        <p:spPr>
          <a:xfrm>
            <a:off x="3375028" y="447029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(F, {1,2},{1,2})</a:t>
            </a:r>
            <a:endParaRPr lang="zh-CN" altLang="en-US" sz="1000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22D571F-7E1D-4633-9F54-85520AAB92D3}"/>
              </a:ext>
            </a:extLst>
          </p:cNvPr>
          <p:cNvCxnSpPr>
            <a:cxnSpLocks/>
          </p:cNvCxnSpPr>
          <p:nvPr/>
        </p:nvCxnSpPr>
        <p:spPr>
          <a:xfrm>
            <a:off x="3323410" y="4169329"/>
            <a:ext cx="0" cy="300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2F7A2C7-2556-49ED-88D6-462D15A81169}"/>
              </a:ext>
            </a:extLst>
          </p:cNvPr>
          <p:cNvSpPr txBox="1"/>
          <p:nvPr/>
        </p:nvSpPr>
        <p:spPr>
          <a:xfrm>
            <a:off x="2323545" y="3911566"/>
            <a:ext cx="894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(T, {1,2},{1,2})  </a:t>
            </a:r>
            <a:endParaRPr lang="zh-CN" altLang="en-US" sz="2000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58A9E7F-ABBC-4401-855E-C040A5E76E60}"/>
              </a:ext>
            </a:extLst>
          </p:cNvPr>
          <p:cNvCxnSpPr>
            <a:cxnSpLocks/>
          </p:cNvCxnSpPr>
          <p:nvPr/>
        </p:nvCxnSpPr>
        <p:spPr>
          <a:xfrm flipH="1">
            <a:off x="3383302" y="3680670"/>
            <a:ext cx="416682" cy="312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DBF00FF-3814-442C-A72B-D2F3EF574D7E}"/>
              </a:ext>
            </a:extLst>
          </p:cNvPr>
          <p:cNvCxnSpPr>
            <a:cxnSpLocks/>
          </p:cNvCxnSpPr>
          <p:nvPr/>
        </p:nvCxnSpPr>
        <p:spPr>
          <a:xfrm>
            <a:off x="4008397" y="3680669"/>
            <a:ext cx="408321" cy="312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9328DA91-A2B7-4FD2-9AA7-4A3705FFAD94}"/>
              </a:ext>
            </a:extLst>
          </p:cNvPr>
          <p:cNvSpPr txBox="1"/>
          <p:nvPr/>
        </p:nvSpPr>
        <p:spPr>
          <a:xfrm>
            <a:off x="4008312" y="402302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a (3)(F, {3},{3})</a:t>
            </a:r>
            <a:endParaRPr lang="zh-CN" altLang="en-US" sz="10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297833F-BD6C-4F34-A886-EFC27FE1FFE2}"/>
              </a:ext>
            </a:extLst>
          </p:cNvPr>
          <p:cNvSpPr txBox="1"/>
          <p:nvPr/>
        </p:nvSpPr>
        <p:spPr>
          <a:xfrm>
            <a:off x="3192600" y="3878008"/>
            <a:ext cx="26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8A2C57B-410D-4F3B-BDD9-0277C89BC5D0}"/>
                  </a:ext>
                </a:extLst>
              </p:cNvPr>
              <p:cNvSpPr txBox="1"/>
              <p:nvPr/>
            </p:nvSpPr>
            <p:spPr>
              <a:xfrm>
                <a:off x="3774161" y="3463288"/>
                <a:ext cx="260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8A2C57B-410D-4F3B-BDD9-0277C89BC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161" y="3463288"/>
                <a:ext cx="26005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DC2011E6-D9AA-4B21-A4DF-10323A9CEC4E}"/>
              </a:ext>
            </a:extLst>
          </p:cNvPr>
          <p:cNvSpPr txBox="1"/>
          <p:nvPr/>
        </p:nvSpPr>
        <p:spPr>
          <a:xfrm>
            <a:off x="3027487" y="3448856"/>
            <a:ext cx="1023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(F, {1,2,3},{3})  </a:t>
            </a:r>
            <a:endParaRPr lang="zh-CN" altLang="en-US" sz="2000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5F993B8C-3A94-4754-8F7B-FA443431FA31}"/>
              </a:ext>
            </a:extLst>
          </p:cNvPr>
          <p:cNvCxnSpPr>
            <a:cxnSpLocks/>
          </p:cNvCxnSpPr>
          <p:nvPr/>
        </p:nvCxnSpPr>
        <p:spPr>
          <a:xfrm>
            <a:off x="5726858" y="3528068"/>
            <a:ext cx="0" cy="176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1403D74-23D8-4294-8CFB-B91F39C44D9C}"/>
              </a:ext>
            </a:extLst>
          </p:cNvPr>
          <p:cNvCxnSpPr>
            <a:cxnSpLocks/>
          </p:cNvCxnSpPr>
          <p:nvPr/>
        </p:nvCxnSpPr>
        <p:spPr>
          <a:xfrm flipH="1">
            <a:off x="5166194" y="3704237"/>
            <a:ext cx="416682" cy="312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C1D14D1-37D7-42BB-AD45-EB4E3A178481}"/>
              </a:ext>
            </a:extLst>
          </p:cNvPr>
          <p:cNvCxnSpPr>
            <a:cxnSpLocks/>
          </p:cNvCxnSpPr>
          <p:nvPr/>
        </p:nvCxnSpPr>
        <p:spPr>
          <a:xfrm>
            <a:off x="5870841" y="3701041"/>
            <a:ext cx="408321" cy="312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484E47C-A17E-49C6-B14B-3ACFFBC2DCB1}"/>
              </a:ext>
            </a:extLst>
          </p:cNvPr>
          <p:cNvSpPr txBox="1"/>
          <p:nvPr/>
        </p:nvSpPr>
        <p:spPr>
          <a:xfrm>
            <a:off x="6158806" y="4009237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 (5)(F, {5},{5})</a:t>
            </a:r>
            <a:endParaRPr lang="zh-CN" altLang="en-US" sz="10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F359EC8-1C9D-4A82-BE52-C869BF89FBBD}"/>
              </a:ext>
            </a:extLst>
          </p:cNvPr>
          <p:cNvSpPr txBox="1"/>
          <p:nvPr/>
        </p:nvSpPr>
        <p:spPr>
          <a:xfrm>
            <a:off x="4812458" y="4016628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a (4)(F, {4},{4})</a:t>
            </a:r>
            <a:endParaRPr lang="zh-CN" altLang="en-US" sz="10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7C6FEC9-3BDB-491E-9950-0AE592E5A399}"/>
              </a:ext>
            </a:extLst>
          </p:cNvPr>
          <p:cNvSpPr txBox="1"/>
          <p:nvPr/>
        </p:nvSpPr>
        <p:spPr>
          <a:xfrm>
            <a:off x="4906315" y="3485927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(F, {4,5},{4,5})</a:t>
            </a:r>
            <a:endParaRPr lang="zh-CN" altLang="en-US" sz="1000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6202035D-9BA2-41D2-8AAC-A7527BDEBF69}"/>
              </a:ext>
            </a:extLst>
          </p:cNvPr>
          <p:cNvCxnSpPr>
            <a:cxnSpLocks/>
          </p:cNvCxnSpPr>
          <p:nvPr/>
        </p:nvCxnSpPr>
        <p:spPr>
          <a:xfrm flipH="1">
            <a:off x="4013154" y="2989063"/>
            <a:ext cx="690249" cy="517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105154A-286A-4943-89F7-1E80F1BF45B5}"/>
              </a:ext>
            </a:extLst>
          </p:cNvPr>
          <p:cNvCxnSpPr>
            <a:cxnSpLocks/>
          </p:cNvCxnSpPr>
          <p:nvPr/>
        </p:nvCxnSpPr>
        <p:spPr>
          <a:xfrm>
            <a:off x="4990206" y="2985673"/>
            <a:ext cx="661913" cy="506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28A8928B-041D-44F9-8E8F-38E777926497}"/>
              </a:ext>
            </a:extLst>
          </p:cNvPr>
          <p:cNvSpPr txBox="1"/>
          <p:nvPr/>
        </p:nvSpPr>
        <p:spPr>
          <a:xfrm>
            <a:off x="3789084" y="2709020"/>
            <a:ext cx="1023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(F, {1,2,3},{4,5})  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609E8C5-308F-4107-9F43-E2A01905B265}"/>
                  </a:ext>
                </a:extLst>
              </p:cNvPr>
              <p:cNvSpPr txBox="1"/>
              <p:nvPr/>
            </p:nvSpPr>
            <p:spPr>
              <a:xfrm>
                <a:off x="4703403" y="2770575"/>
                <a:ext cx="260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609E8C5-308F-4107-9F43-E2A01905B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403" y="2770575"/>
                <a:ext cx="26005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9FDFB8B7-BFCE-4826-BC16-CC585550CCC1}"/>
              </a:ext>
            </a:extLst>
          </p:cNvPr>
          <p:cNvCxnSpPr>
            <a:cxnSpLocks/>
          </p:cNvCxnSpPr>
          <p:nvPr/>
        </p:nvCxnSpPr>
        <p:spPr>
          <a:xfrm flipH="1">
            <a:off x="5053911" y="2261793"/>
            <a:ext cx="690249" cy="517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39E63AE-D3AE-465E-B480-593120ADF87D}"/>
              </a:ext>
            </a:extLst>
          </p:cNvPr>
          <p:cNvCxnSpPr>
            <a:cxnSpLocks/>
          </p:cNvCxnSpPr>
          <p:nvPr/>
        </p:nvCxnSpPr>
        <p:spPr>
          <a:xfrm>
            <a:off x="6030963" y="2258403"/>
            <a:ext cx="661913" cy="506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438CDF67-0AEE-43A5-81B0-A5B80D612013}"/>
                  </a:ext>
                </a:extLst>
              </p:cNvPr>
              <p:cNvSpPr txBox="1"/>
              <p:nvPr/>
            </p:nvSpPr>
            <p:spPr>
              <a:xfrm>
                <a:off x="5744160" y="2043305"/>
                <a:ext cx="260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438CDF67-0AEE-43A5-81B0-A5B80D612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160" y="2043305"/>
                <a:ext cx="26005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60B2E700-4AE0-4974-90B8-ECC139A7E1C2}"/>
              </a:ext>
            </a:extLst>
          </p:cNvPr>
          <p:cNvCxnSpPr>
            <a:cxnSpLocks/>
          </p:cNvCxnSpPr>
          <p:nvPr/>
        </p:nvCxnSpPr>
        <p:spPr>
          <a:xfrm>
            <a:off x="6769431" y="2795709"/>
            <a:ext cx="0" cy="176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A08629AF-49B0-4F24-8554-9F59F1658688}"/>
              </a:ext>
            </a:extLst>
          </p:cNvPr>
          <p:cNvCxnSpPr>
            <a:cxnSpLocks/>
          </p:cNvCxnSpPr>
          <p:nvPr/>
        </p:nvCxnSpPr>
        <p:spPr>
          <a:xfrm flipH="1">
            <a:off x="6208767" y="2971878"/>
            <a:ext cx="416682" cy="312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D6BE5BDF-4493-4005-898A-B0AFCC0AFA56}"/>
              </a:ext>
            </a:extLst>
          </p:cNvPr>
          <p:cNvCxnSpPr>
            <a:cxnSpLocks/>
          </p:cNvCxnSpPr>
          <p:nvPr/>
        </p:nvCxnSpPr>
        <p:spPr>
          <a:xfrm>
            <a:off x="6913414" y="2968682"/>
            <a:ext cx="408321" cy="312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F86668D5-05CE-49DA-8D28-7D8206F7140F}"/>
              </a:ext>
            </a:extLst>
          </p:cNvPr>
          <p:cNvSpPr txBox="1"/>
          <p:nvPr/>
        </p:nvSpPr>
        <p:spPr>
          <a:xfrm>
            <a:off x="7201379" y="3276878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 (7)(F, {7},{7})</a:t>
            </a:r>
            <a:endParaRPr lang="zh-CN" altLang="en-US" sz="10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6D9DCE5-A90F-4FDD-B1D3-3145EBAEFEB7}"/>
              </a:ext>
            </a:extLst>
          </p:cNvPr>
          <p:cNvSpPr txBox="1"/>
          <p:nvPr/>
        </p:nvSpPr>
        <p:spPr>
          <a:xfrm>
            <a:off x="5855031" y="3284269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a (6)(F, {6},{6})</a:t>
            </a:r>
            <a:endParaRPr lang="zh-CN" altLang="en-US" sz="10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577933C-EC15-456F-AB85-73A9A5578EB9}"/>
              </a:ext>
            </a:extLst>
          </p:cNvPr>
          <p:cNvSpPr txBox="1"/>
          <p:nvPr/>
        </p:nvSpPr>
        <p:spPr>
          <a:xfrm>
            <a:off x="5911714" y="2728323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(F, {6,7},{6,7})</a:t>
            </a:r>
            <a:endParaRPr lang="zh-CN" altLang="en-US" sz="10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60F6C19-6A1C-4A68-BFF7-2F0C23F41355}"/>
              </a:ext>
            </a:extLst>
          </p:cNvPr>
          <p:cNvSpPr txBox="1"/>
          <p:nvPr/>
        </p:nvSpPr>
        <p:spPr>
          <a:xfrm>
            <a:off x="4853243" y="2009180"/>
            <a:ext cx="1023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(F, {1,2,3},{6,7})  </a:t>
            </a:r>
            <a:endParaRPr lang="zh-CN" altLang="en-US" sz="2000" dirty="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DC09991-ADDB-4DC4-A206-4FC2DC5CBFAD}"/>
              </a:ext>
            </a:extLst>
          </p:cNvPr>
          <p:cNvCxnSpPr>
            <a:cxnSpLocks/>
          </p:cNvCxnSpPr>
          <p:nvPr/>
        </p:nvCxnSpPr>
        <p:spPr>
          <a:xfrm flipH="1">
            <a:off x="6030963" y="1587340"/>
            <a:ext cx="690249" cy="517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C1577667-86DC-4BAA-866C-A8CCF64A04B6}"/>
              </a:ext>
            </a:extLst>
          </p:cNvPr>
          <p:cNvCxnSpPr>
            <a:cxnSpLocks/>
          </p:cNvCxnSpPr>
          <p:nvPr/>
        </p:nvCxnSpPr>
        <p:spPr>
          <a:xfrm>
            <a:off x="7008015" y="1583950"/>
            <a:ext cx="661913" cy="506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BAC2C79-B2B0-4DFA-8929-3B0BA1C23851}"/>
                  </a:ext>
                </a:extLst>
              </p:cNvPr>
              <p:cNvSpPr txBox="1"/>
              <p:nvPr/>
            </p:nvSpPr>
            <p:spPr>
              <a:xfrm>
                <a:off x="6721212" y="1368852"/>
                <a:ext cx="260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BAC2C79-B2B0-4DFA-8929-3B0BA1C23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212" y="1368852"/>
                <a:ext cx="2600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EDDEEE9-12CF-4558-A09C-ACB0F0D1F548}"/>
              </a:ext>
            </a:extLst>
          </p:cNvPr>
          <p:cNvCxnSpPr>
            <a:cxnSpLocks/>
          </p:cNvCxnSpPr>
          <p:nvPr/>
        </p:nvCxnSpPr>
        <p:spPr>
          <a:xfrm>
            <a:off x="7774830" y="2087933"/>
            <a:ext cx="0" cy="176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D4251161-D3AC-4819-9631-3111B315938E}"/>
              </a:ext>
            </a:extLst>
          </p:cNvPr>
          <p:cNvCxnSpPr>
            <a:cxnSpLocks/>
          </p:cNvCxnSpPr>
          <p:nvPr/>
        </p:nvCxnSpPr>
        <p:spPr>
          <a:xfrm flipH="1">
            <a:off x="7214166" y="2264102"/>
            <a:ext cx="416682" cy="312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69CD4B29-0B0C-41E1-BBB6-6CE669AFCB56}"/>
              </a:ext>
            </a:extLst>
          </p:cNvPr>
          <p:cNvCxnSpPr>
            <a:cxnSpLocks/>
          </p:cNvCxnSpPr>
          <p:nvPr/>
        </p:nvCxnSpPr>
        <p:spPr>
          <a:xfrm>
            <a:off x="7918813" y="2260906"/>
            <a:ext cx="408321" cy="312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E50B5DA4-282C-455E-B4A9-A60B294F93F1}"/>
              </a:ext>
            </a:extLst>
          </p:cNvPr>
          <p:cNvSpPr txBox="1"/>
          <p:nvPr/>
        </p:nvSpPr>
        <p:spPr>
          <a:xfrm>
            <a:off x="8206778" y="2569102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 (9)(F, {9},{9})</a:t>
            </a:r>
            <a:endParaRPr lang="zh-CN" altLang="en-US" sz="10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E371D81-8429-45D6-A5E7-4372A3F252A5}"/>
              </a:ext>
            </a:extLst>
          </p:cNvPr>
          <p:cNvSpPr txBox="1"/>
          <p:nvPr/>
        </p:nvSpPr>
        <p:spPr>
          <a:xfrm>
            <a:off x="6860430" y="2576493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a (8)(F, {8},{8})</a:t>
            </a:r>
            <a:endParaRPr lang="zh-CN" altLang="en-US" sz="10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466C3B1-37E0-4D13-B107-7D0F5C591FC0}"/>
              </a:ext>
            </a:extLst>
          </p:cNvPr>
          <p:cNvSpPr txBox="1"/>
          <p:nvPr/>
        </p:nvSpPr>
        <p:spPr>
          <a:xfrm>
            <a:off x="7826448" y="2028168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(F, {8,9},{8,9})</a:t>
            </a:r>
            <a:endParaRPr lang="zh-CN" altLang="en-US" sz="10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B294302-18C3-44FA-A5D5-85E1CA43C994}"/>
              </a:ext>
            </a:extLst>
          </p:cNvPr>
          <p:cNvSpPr txBox="1"/>
          <p:nvPr/>
        </p:nvSpPr>
        <p:spPr>
          <a:xfrm>
            <a:off x="5844960" y="1384348"/>
            <a:ext cx="1023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(F, {1,2,3},{8,9}) 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7622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176</Words>
  <Application>Microsoft Office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 DONG</dc:creator>
  <cp:lastModifiedBy>Tian DONG</cp:lastModifiedBy>
  <cp:revision>2</cp:revision>
  <dcterms:created xsi:type="dcterms:W3CDTF">2020-07-30T21:33:58Z</dcterms:created>
  <dcterms:modified xsi:type="dcterms:W3CDTF">2020-07-30T21:45:18Z</dcterms:modified>
</cp:coreProperties>
</file>