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5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7E6B0-3657-42E6-B1A2-E72B3FD2A3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0BA050-E5D3-4A68-9D22-A69EA4888A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9B58F1-1C9A-45DF-A24A-8D1CEFDC2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72DBE-A909-4BA9-83B2-01AB631BF433}" type="datetimeFigureOut">
              <a:rPr lang="en-US" smtClean="0"/>
              <a:t>31-Jul-17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48D29E-2A66-4E89-AF92-890DCBD64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FF7D6-E743-49B1-A3DC-F3146B03E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C668-A2ED-49F5-B79C-347D00B90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9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8B8C4-4B4D-4C8E-9B8F-0C16D1A7F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09807E-6024-4A39-A3A7-EE2C5776A0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E621E6-8AD7-4B92-AC51-714D36F73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72DBE-A909-4BA9-83B2-01AB631BF433}" type="datetimeFigureOut">
              <a:rPr lang="en-US" smtClean="0"/>
              <a:t>31-Jul-17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EEF44-87CB-4D68-9A4B-414804EDB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8F32D5-2457-42D7-B0E0-E5F4D7667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C668-A2ED-49F5-B79C-347D00B90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87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A6994B-448F-40D9-AC15-822B72A25F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1CF8B7-390C-42F4-A733-FAE75D26C1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80276E-BCFF-4446-B330-5815DF33D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72DBE-A909-4BA9-83B2-01AB631BF433}" type="datetimeFigureOut">
              <a:rPr lang="en-US" smtClean="0"/>
              <a:t>31-Jul-17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95DAE1-6ABB-4319-A26F-26A0A4AF8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5FE932-DBDC-4E9C-BF16-8986A68C4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C668-A2ED-49F5-B79C-347D00B90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580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B5309-6CF3-453A-AAB4-39F17F68C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F2E0E-25AD-4B1D-886A-74BF5A595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66170-A3C2-41D4-ABE6-F2F08E04B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72DBE-A909-4BA9-83B2-01AB631BF433}" type="datetimeFigureOut">
              <a:rPr lang="en-US" smtClean="0"/>
              <a:t>31-Jul-17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68C876-76F0-4448-8017-924E01BFE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3D0D7-FE9C-4B3E-8EF4-E888B1CF3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C668-A2ED-49F5-B79C-347D00B90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999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19CD8-6975-4870-9BD0-1BBB43E9F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73D70E-BF3D-4DBD-A768-C2BBB24EFA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24D61-0C0B-4DAC-B283-D1013379D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72DBE-A909-4BA9-83B2-01AB631BF433}" type="datetimeFigureOut">
              <a:rPr lang="en-US" smtClean="0"/>
              <a:t>31-Jul-17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A82372-4390-41B5-8B49-0AF7697C7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9D571-80E7-4A7A-88E5-38BB8DFC4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C668-A2ED-49F5-B79C-347D00B90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872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52411-FFA8-48BD-929D-AF0250041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E492F-963E-4F44-B097-26BFFA5B14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8C7AE9-5455-4EC7-91C4-5F0F7DACDD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6C96DC-6454-4103-973B-339849CFD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72DBE-A909-4BA9-83B2-01AB631BF433}" type="datetimeFigureOut">
              <a:rPr lang="en-US" smtClean="0"/>
              <a:t>31-Jul-17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BEE789-6A8D-4AFF-ACDC-01CDE51B8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89050C-3E83-4F29-83E6-09FB08259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C668-A2ED-49F5-B79C-347D00B90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352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F2050-D329-4EA3-9DD0-3ED03F826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084C9A-964A-415F-A8DC-C7C4B9A3A5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F9031E-6334-41FC-94FE-190A84F052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BC80FB-2C93-4C0F-872C-2D1D4AD8F1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C68C55-706F-46C8-9046-39D5E117C8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1A5A3A-B96B-4B25-AE6B-BD37AD9B1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72DBE-A909-4BA9-83B2-01AB631BF433}" type="datetimeFigureOut">
              <a:rPr lang="en-US" smtClean="0"/>
              <a:t>31-Jul-17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E07FF7-D597-43AF-A5DE-20CE5E616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732FF1-1A65-4AF6-A709-4C08414C7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C668-A2ED-49F5-B79C-347D00B90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597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3BE62-3910-4245-80B8-0DEAD94BE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F98DBE-99C5-49B3-A5CF-791C9A29F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72DBE-A909-4BA9-83B2-01AB631BF433}" type="datetimeFigureOut">
              <a:rPr lang="en-US" smtClean="0"/>
              <a:t>31-Jul-17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269C3C-BAFD-4D90-B88E-797244491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DD5806-5DF3-4004-B975-D053F9729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C668-A2ED-49F5-B79C-347D00B90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386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2D34D2-C098-450B-948E-48C274914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72DBE-A909-4BA9-83B2-01AB631BF433}" type="datetimeFigureOut">
              <a:rPr lang="en-US" smtClean="0"/>
              <a:t>31-Jul-17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BF0EBB-F94D-43AA-8D59-AB12A3743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E05A97-3E22-4317-8F3C-47EBED76E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C668-A2ED-49F5-B79C-347D00B90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925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6FC85-8BA0-4B8D-B95D-585A684E4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9DAB4-2B1B-4DFE-BD90-75E860205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362E86-5793-4BDC-BCB3-E27357C561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AA909-10EC-4E4B-8A0F-09BBA3228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72DBE-A909-4BA9-83B2-01AB631BF433}" type="datetimeFigureOut">
              <a:rPr lang="en-US" smtClean="0"/>
              <a:t>31-Jul-17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F99F6-2AC2-472A-B357-FCE900FA0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27DB91-0E31-48E7-A019-9AB96ED75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C668-A2ED-49F5-B79C-347D00B90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939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40834-991A-4338-B69F-51055B147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5F6D49-5C6E-4941-8364-281BBC93A6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408F08-E901-4D8B-BEDF-C4332BDD26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5703C9-A3CA-4593-BD76-8FF166D68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72DBE-A909-4BA9-83B2-01AB631BF433}" type="datetimeFigureOut">
              <a:rPr lang="en-US" smtClean="0"/>
              <a:t>31-Jul-17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4B6812-B7E5-4C0D-9845-9D6AD8A86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78DF63-D73F-4E8E-95F0-70C2C6053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4C668-A2ED-49F5-B79C-347D00B90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901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41FFC4-DBD7-477F-B9C7-D13064C90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28D63-D7D0-43E3-9ED0-CA6384F29C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3BE21-D3E5-4B39-88D6-5B5850FC14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72DBE-A909-4BA9-83B2-01AB631BF433}" type="datetimeFigureOut">
              <a:rPr lang="en-US" smtClean="0"/>
              <a:t>31-Jul-17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1F174-5158-472D-8EF4-660B4D8B95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2AE6E-AF27-41E2-A218-F18F8E55FB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4C668-A2ED-49F5-B79C-347D00B90D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043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9A703621-D102-40F5-87DA-2F4409347BE5}"/>
              </a:ext>
            </a:extLst>
          </p:cNvPr>
          <p:cNvGrpSpPr/>
          <p:nvPr/>
        </p:nvGrpSpPr>
        <p:grpSpPr>
          <a:xfrm>
            <a:off x="313378" y="795525"/>
            <a:ext cx="11623389" cy="5846153"/>
            <a:chOff x="320515" y="695619"/>
            <a:chExt cx="11623389" cy="5846153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CCBCBF61-5161-4242-98C0-9B13AB9AF738}"/>
                </a:ext>
              </a:extLst>
            </p:cNvPr>
            <p:cNvGrpSpPr/>
            <p:nvPr/>
          </p:nvGrpSpPr>
          <p:grpSpPr>
            <a:xfrm>
              <a:off x="320516" y="913199"/>
              <a:ext cx="11623388" cy="5628573"/>
              <a:chOff x="433634" y="903772"/>
              <a:chExt cx="11623388" cy="5628573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4E04C4D-0390-4C6D-8D23-B62974A8E5A9}"/>
                  </a:ext>
                </a:extLst>
              </p:cNvPr>
              <p:cNvSpPr/>
              <p:nvPr/>
            </p:nvSpPr>
            <p:spPr>
              <a:xfrm>
                <a:off x="3336269" y="903772"/>
                <a:ext cx="2939847" cy="5618375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9318D67-2807-4218-B642-FCCC703291BD}"/>
                  </a:ext>
                </a:extLst>
              </p:cNvPr>
              <p:cNvSpPr/>
              <p:nvPr/>
            </p:nvSpPr>
            <p:spPr>
              <a:xfrm>
                <a:off x="433634" y="913970"/>
                <a:ext cx="2939523" cy="5618375"/>
              </a:xfrm>
              <a:prstGeom prst="rect">
                <a:avLst/>
              </a:prstGeom>
              <a:solidFill>
                <a:srgbClr val="FFCC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CD0A9A7-CE28-4CD1-B29A-0BF25089D46D}"/>
                  </a:ext>
                </a:extLst>
              </p:cNvPr>
              <p:cNvSpPr/>
              <p:nvPr/>
            </p:nvSpPr>
            <p:spPr>
              <a:xfrm>
                <a:off x="6282216" y="903772"/>
                <a:ext cx="2902958" cy="5618375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1507D5B-5730-4FBA-A8E6-BDF754F46AF0}"/>
                  </a:ext>
                </a:extLst>
              </p:cNvPr>
              <p:cNvSpPr/>
              <p:nvPr/>
            </p:nvSpPr>
            <p:spPr>
              <a:xfrm>
                <a:off x="9191273" y="903773"/>
                <a:ext cx="2865749" cy="561837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0" name="Title 1">
              <a:extLst>
                <a:ext uri="{FF2B5EF4-FFF2-40B4-BE49-F238E27FC236}">
                  <a16:creationId xmlns:a16="http://schemas.microsoft.com/office/drawing/2014/main" id="{C8BF9275-95D5-45BE-8CE7-29513D09FC53}"/>
                </a:ext>
              </a:extLst>
            </p:cNvPr>
            <p:cNvSpPr txBox="1">
              <a:spLocks/>
            </p:cNvSpPr>
            <p:nvPr/>
          </p:nvSpPr>
          <p:spPr>
            <a:xfrm>
              <a:off x="3260038" y="696729"/>
              <a:ext cx="8683866" cy="66694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800" b="1" dirty="0"/>
                <a:t>Customer invisible</a:t>
              </a:r>
              <a:endParaRPr lang="th-TH" sz="2800" b="1" dirty="0"/>
            </a:p>
          </p:txBody>
        </p:sp>
        <p:sp>
          <p:nvSpPr>
            <p:cNvPr id="21" name="Title 1">
              <a:extLst>
                <a:ext uri="{FF2B5EF4-FFF2-40B4-BE49-F238E27FC236}">
                  <a16:creationId xmlns:a16="http://schemas.microsoft.com/office/drawing/2014/main" id="{966C737C-B8C9-40A1-AF21-1F523C31B805}"/>
                </a:ext>
              </a:extLst>
            </p:cNvPr>
            <p:cNvSpPr txBox="1">
              <a:spLocks/>
            </p:cNvSpPr>
            <p:nvPr/>
          </p:nvSpPr>
          <p:spPr>
            <a:xfrm>
              <a:off x="320515" y="695619"/>
              <a:ext cx="2939523" cy="66805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2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2800" b="1" dirty="0"/>
                <a:t>Customer visible</a:t>
              </a:r>
              <a:endParaRPr lang="th-TH" sz="2800" b="1" dirty="0"/>
            </a:p>
          </p:txBody>
        </p:sp>
      </p:grp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56A28B7-23BB-4B2F-B550-F9BB66F520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994" b="98083" l="9744" r="89776">
                        <a14:foregroundMark x1="52236" y1="16773" x2="52236" y2="16773"/>
                        <a14:foregroundMark x1="71725" y1="70607" x2="71725" y2="70607"/>
                        <a14:foregroundMark x1="51438" y1="4153" x2="51438" y2="4153"/>
                        <a14:foregroundMark x1="57508" y1="98083" x2="57508" y2="980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784" y="1594395"/>
            <a:ext cx="1024975" cy="1024975"/>
          </a:xfr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61B1063-42E2-426F-8F5D-AD7409480D0F}"/>
              </a:ext>
            </a:extLst>
          </p:cNvPr>
          <p:cNvSpPr txBox="1">
            <a:spLocks/>
          </p:cNvSpPr>
          <p:nvPr/>
        </p:nvSpPr>
        <p:spPr>
          <a:xfrm>
            <a:off x="800492" y="128580"/>
            <a:ext cx="3356728" cy="6669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/>
              <a:t>Create Account</a:t>
            </a:r>
            <a:endParaRPr lang="th-TH" sz="40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327A23-0B1B-4B76-A1D5-10091D7ED51B}"/>
              </a:ext>
            </a:extLst>
          </p:cNvPr>
          <p:cNvSpPr txBox="1"/>
          <p:nvPr/>
        </p:nvSpPr>
        <p:spPr>
          <a:xfrm>
            <a:off x="448507" y="2733259"/>
            <a:ext cx="2507530" cy="1477328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Enter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Name /Surname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Citizen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Date of birth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Email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41B1BB9-469D-4798-8E47-E17EAFD166FA}"/>
              </a:ext>
            </a:extLst>
          </p:cNvPr>
          <p:cNvCxnSpPr>
            <a:cxnSpLocks/>
          </p:cNvCxnSpPr>
          <p:nvPr/>
        </p:nvCxnSpPr>
        <p:spPr>
          <a:xfrm>
            <a:off x="3063712" y="3242820"/>
            <a:ext cx="5090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017A4B54-ADBC-4BA3-8485-1D0E3A94DD0F}"/>
              </a:ext>
            </a:extLst>
          </p:cNvPr>
          <p:cNvSpPr/>
          <p:nvPr/>
        </p:nvSpPr>
        <p:spPr>
          <a:xfrm>
            <a:off x="3252901" y="1452187"/>
            <a:ext cx="2902634" cy="6122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Customer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6532D5C-092F-4916-84B8-A88A72436BCD}"/>
              </a:ext>
            </a:extLst>
          </p:cNvPr>
          <p:cNvSpPr/>
          <p:nvPr/>
        </p:nvSpPr>
        <p:spPr>
          <a:xfrm>
            <a:off x="6152369" y="1468753"/>
            <a:ext cx="2922141" cy="5933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Wallet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DF415C4-21B8-4186-8AFC-B2E6AB60B972}"/>
              </a:ext>
            </a:extLst>
          </p:cNvPr>
          <p:cNvSpPr/>
          <p:nvPr/>
        </p:nvSpPr>
        <p:spPr>
          <a:xfrm>
            <a:off x="9074510" y="1449863"/>
            <a:ext cx="2862257" cy="6122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TXE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CC63E36-1886-4D58-88B4-7E35B231A2F1}"/>
              </a:ext>
            </a:extLst>
          </p:cNvPr>
          <p:cNvSpPr txBox="1"/>
          <p:nvPr/>
        </p:nvSpPr>
        <p:spPr>
          <a:xfrm>
            <a:off x="3680434" y="3054285"/>
            <a:ext cx="1966222" cy="369332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Create Account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DF2ACCF-81B5-495D-B120-3043D99A2B68}"/>
              </a:ext>
            </a:extLst>
          </p:cNvPr>
          <p:cNvCxnSpPr>
            <a:cxnSpLocks/>
          </p:cNvCxnSpPr>
          <p:nvPr/>
        </p:nvCxnSpPr>
        <p:spPr>
          <a:xfrm>
            <a:off x="5754331" y="3246689"/>
            <a:ext cx="9459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C7AB1E0-BB8C-4F8D-97EC-97AC138BA25E}"/>
              </a:ext>
            </a:extLst>
          </p:cNvPr>
          <p:cNvSpPr txBox="1"/>
          <p:nvPr/>
        </p:nvSpPr>
        <p:spPr>
          <a:xfrm>
            <a:off x="6807931" y="3058154"/>
            <a:ext cx="1966222" cy="369332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Create Wallet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06580F0-8230-4C7A-8833-44FC5CA23018}"/>
              </a:ext>
            </a:extLst>
          </p:cNvPr>
          <p:cNvSpPr txBox="1"/>
          <p:nvPr/>
        </p:nvSpPr>
        <p:spPr>
          <a:xfrm>
            <a:off x="5436225" y="2330479"/>
            <a:ext cx="17438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CIF No.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Product Code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82A53DB5-60B6-4654-8025-48B6896A1F4B}"/>
              </a:ext>
            </a:extLst>
          </p:cNvPr>
          <p:cNvCxnSpPr>
            <a:cxnSpLocks/>
          </p:cNvCxnSpPr>
          <p:nvPr/>
        </p:nvCxnSpPr>
        <p:spPr>
          <a:xfrm>
            <a:off x="8818042" y="3246689"/>
            <a:ext cx="10895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3A12A164-D2D5-476C-BE76-0DE951145A9F}"/>
              </a:ext>
            </a:extLst>
          </p:cNvPr>
          <p:cNvSpPr txBox="1"/>
          <p:nvPr/>
        </p:nvSpPr>
        <p:spPr>
          <a:xfrm>
            <a:off x="10080810" y="3060088"/>
            <a:ext cx="1317974" cy="373201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Collect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CBD3E5B-24BA-403E-9C68-F8DA0B2B3B39}"/>
              </a:ext>
            </a:extLst>
          </p:cNvPr>
          <p:cNvSpPr txBox="1"/>
          <p:nvPr/>
        </p:nvSpPr>
        <p:spPr>
          <a:xfrm>
            <a:off x="8631911" y="2324956"/>
            <a:ext cx="17438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CIF No.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Product Code</a:t>
            </a:r>
          </a:p>
        </p:txBody>
      </p:sp>
    </p:spTree>
    <p:extLst>
      <p:ext uri="{BB962C8B-B14F-4D97-AF65-F5344CB8AC3E}">
        <p14:creationId xmlns:p14="http://schemas.microsoft.com/office/powerpoint/2010/main" val="2014506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34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Angsana New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TNGP17-028</dc:creator>
  <cp:lastModifiedBy>TNGP17-028</cp:lastModifiedBy>
  <cp:revision>5</cp:revision>
  <dcterms:created xsi:type="dcterms:W3CDTF">2017-07-31T04:54:57Z</dcterms:created>
  <dcterms:modified xsi:type="dcterms:W3CDTF">2017-07-31T05:29:41Z</dcterms:modified>
</cp:coreProperties>
</file>