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A06F0-CE28-4BC5-99E4-9985947D6077}" v="206" dt="2023-03-08T21:37:15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0B5EB2B7-0AA0-4FC1-951E-B895F97E0442}"/>
    <pc:docChg chg="modSld">
      <pc:chgData name="Alder  Joel" userId="cb060085-3866-4497-bda6-e6b2f137edc7" providerId="ADAL" clId="{0B5EB2B7-0AA0-4FC1-951E-B895F97E0442}" dt="2023-03-08T14:55:15.149" v="50" actId="113"/>
      <pc:docMkLst>
        <pc:docMk/>
      </pc:docMkLst>
      <pc:sldChg chg="modSp mod">
        <pc:chgData name="Alder  Joel" userId="cb060085-3866-4497-bda6-e6b2f137edc7" providerId="ADAL" clId="{0B5EB2B7-0AA0-4FC1-951E-B895F97E0442}" dt="2023-03-08T14:55:15.149" v="50" actId="113"/>
        <pc:sldMkLst>
          <pc:docMk/>
          <pc:sldMk cId="3227422005" sldId="258"/>
        </pc:sldMkLst>
        <pc:spChg chg="mod">
          <ac:chgData name="Alder  Joel" userId="cb060085-3866-4497-bda6-e6b2f137edc7" providerId="ADAL" clId="{0B5EB2B7-0AA0-4FC1-951E-B895F97E0442}" dt="2023-03-08T14:55:15.149" v="50" actId="113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0B5EB2B7-0AA0-4FC1-951E-B895F97E0442}" dt="2023-03-08T14:54:40.043" v="45" actId="113"/>
        <pc:sldMkLst>
          <pc:docMk/>
          <pc:sldMk cId="3113176476" sldId="259"/>
        </pc:sldMkLst>
        <pc:spChg chg="mod">
          <ac:chgData name="Alder  Joel" userId="cb060085-3866-4497-bda6-e6b2f137edc7" providerId="ADAL" clId="{0B5EB2B7-0AA0-4FC1-951E-B895F97E0442}" dt="2023-03-08T14:54:40.043" v="45" actId="113"/>
          <ac:spMkLst>
            <pc:docMk/>
            <pc:sldMk cId="3113176476" sldId="259"/>
            <ac:spMk id="6" creationId="{8E085209-774E-7AC7-E49C-BB31DA2DDFC0}"/>
          </ac:spMkLst>
        </pc:spChg>
      </pc:sldChg>
      <pc:sldChg chg="modSp mod">
        <pc:chgData name="Alder  Joel" userId="cb060085-3866-4497-bda6-e6b2f137edc7" providerId="ADAL" clId="{0B5EB2B7-0AA0-4FC1-951E-B895F97E0442}" dt="2023-03-08T14:54:54.379" v="47" actId="113"/>
        <pc:sldMkLst>
          <pc:docMk/>
          <pc:sldMk cId="64269373" sldId="261"/>
        </pc:sldMkLst>
        <pc:spChg chg="mod">
          <ac:chgData name="Alder  Joel" userId="cb060085-3866-4497-bda6-e6b2f137edc7" providerId="ADAL" clId="{0B5EB2B7-0AA0-4FC1-951E-B895F97E0442}" dt="2023-03-08T14:54:54.379" v="47" actId="113"/>
          <ac:spMkLst>
            <pc:docMk/>
            <pc:sldMk cId="64269373" sldId="261"/>
            <ac:spMk id="3" creationId="{56F1611D-A439-AF05-E14F-33F9CB68EDBE}"/>
          </ac:spMkLst>
        </pc:spChg>
      </pc:sldChg>
      <pc:sldChg chg="modSp mod">
        <pc:chgData name="Alder  Joel" userId="cb060085-3866-4497-bda6-e6b2f137edc7" providerId="ADAL" clId="{0B5EB2B7-0AA0-4FC1-951E-B895F97E0442}" dt="2023-03-08T14:54:24.160" v="41" actId="207"/>
        <pc:sldMkLst>
          <pc:docMk/>
          <pc:sldMk cId="3003115470" sldId="262"/>
        </pc:sldMkLst>
        <pc:spChg chg="mod">
          <ac:chgData name="Alder  Joel" userId="cb060085-3866-4497-bda6-e6b2f137edc7" providerId="ADAL" clId="{0B5EB2B7-0AA0-4FC1-951E-B895F97E0442}" dt="2023-03-08T14:54:24.160" v="41" actId="207"/>
          <ac:spMkLst>
            <pc:docMk/>
            <pc:sldMk cId="3003115470" sldId="262"/>
            <ac:spMk id="3" creationId="{03F279F1-52D7-96D9-23AA-9F719AA73A99}"/>
          </ac:spMkLst>
        </pc:spChg>
      </pc:sldChg>
    </pc:docChg>
  </pc:docChgLst>
  <pc:docChgLst>
    <pc:chgData name="Désirée Kitala" userId="7d51a9d522edd448" providerId="LiveId" clId="{1A8A06F0-CE28-4BC5-99E4-9985947D6077}"/>
    <pc:docChg chg="undo custSel modSld">
      <pc:chgData name="Désirée Kitala" userId="7d51a9d522edd448" providerId="LiveId" clId="{1A8A06F0-CE28-4BC5-99E4-9985947D6077}" dt="2023-03-08T21:37:21.639" v="698" actId="1076"/>
      <pc:docMkLst>
        <pc:docMk/>
      </pc:docMkLst>
      <pc:sldChg chg="modSp mod">
        <pc:chgData name="Désirée Kitala" userId="7d51a9d522edd448" providerId="LiveId" clId="{1A8A06F0-CE28-4BC5-99E4-9985947D6077}" dt="2023-03-08T20:29:14.614" v="491" actId="20577"/>
        <pc:sldMkLst>
          <pc:docMk/>
          <pc:sldMk cId="3113176476" sldId="259"/>
        </pc:sldMkLst>
        <pc:spChg chg="mod">
          <ac:chgData name="Désirée Kitala" userId="7d51a9d522edd448" providerId="LiveId" clId="{1A8A06F0-CE28-4BC5-99E4-9985947D6077}" dt="2023-03-08T20:10:59.173" v="76" actId="20577"/>
          <ac:spMkLst>
            <pc:docMk/>
            <pc:sldMk cId="3113176476" sldId="259"/>
            <ac:spMk id="2" creationId="{919DA1FA-AF87-62C0-83AE-12D99C42D04B}"/>
          </ac:spMkLst>
        </pc:spChg>
        <pc:spChg chg="mod">
          <ac:chgData name="Désirée Kitala" userId="7d51a9d522edd448" providerId="LiveId" clId="{1A8A06F0-CE28-4BC5-99E4-9985947D6077}" dt="2023-03-08T20:10:45.498" v="75" actId="20577"/>
          <ac:spMkLst>
            <pc:docMk/>
            <pc:sldMk cId="3113176476" sldId="259"/>
            <ac:spMk id="6" creationId="{8E085209-774E-7AC7-E49C-BB31DA2DDFC0}"/>
          </ac:spMkLst>
        </pc:spChg>
        <pc:graphicFrameChg chg="modGraphic">
          <ac:chgData name="Désirée Kitala" userId="7d51a9d522edd448" providerId="LiveId" clId="{1A8A06F0-CE28-4BC5-99E4-9985947D6077}" dt="2023-03-08T20:29:14.614" v="491" actId="20577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addSp delSp modSp mod">
        <pc:chgData name="Désirée Kitala" userId="7d51a9d522edd448" providerId="LiveId" clId="{1A8A06F0-CE28-4BC5-99E4-9985947D6077}" dt="2023-03-08T20:25:31.617" v="483" actId="1076"/>
        <pc:sldMkLst>
          <pc:docMk/>
          <pc:sldMk cId="3021321133" sldId="260"/>
        </pc:sldMkLst>
        <pc:spChg chg="mod">
          <ac:chgData name="Désirée Kitala" userId="7d51a9d522edd448" providerId="LiveId" clId="{1A8A06F0-CE28-4BC5-99E4-9985947D6077}" dt="2023-03-08T20:24:06.831" v="475" actId="20577"/>
          <ac:spMkLst>
            <pc:docMk/>
            <pc:sldMk cId="3021321133" sldId="260"/>
            <ac:spMk id="3" creationId="{0150AF22-32A2-9D67-360C-A3895A749074}"/>
          </ac:spMkLst>
        </pc:spChg>
        <pc:graphicFrameChg chg="add del modGraphic">
          <ac:chgData name="Désirée Kitala" userId="7d51a9d522edd448" providerId="LiveId" clId="{1A8A06F0-CE28-4BC5-99E4-9985947D6077}" dt="2023-03-08T20:13:30.804" v="78" actId="1032"/>
          <ac:graphicFrameMkLst>
            <pc:docMk/>
            <pc:sldMk cId="3021321133" sldId="260"/>
            <ac:graphicFrameMk id="4" creationId="{F55D5DEB-A0D2-4018-1A51-92F7FCEEC6A7}"/>
          </ac:graphicFrameMkLst>
        </pc:graphicFrameChg>
        <pc:graphicFrameChg chg="add del mod modGraphic">
          <ac:chgData name="Désirée Kitala" userId="7d51a9d522edd448" providerId="LiveId" clId="{1A8A06F0-CE28-4BC5-99E4-9985947D6077}" dt="2023-03-08T20:15:09.201" v="129" actId="478"/>
          <ac:graphicFrameMkLst>
            <pc:docMk/>
            <pc:sldMk cId="3021321133" sldId="260"/>
            <ac:graphicFrameMk id="5" creationId="{1774085F-3DB6-3C22-D5D9-A2D496C8B7A5}"/>
          </ac:graphicFrameMkLst>
        </pc:graphicFrameChg>
        <pc:graphicFrameChg chg="add mod modGraphic">
          <ac:chgData name="Désirée Kitala" userId="7d51a9d522edd448" providerId="LiveId" clId="{1A8A06F0-CE28-4BC5-99E4-9985947D6077}" dt="2023-03-08T20:25:31.617" v="483" actId="1076"/>
          <ac:graphicFrameMkLst>
            <pc:docMk/>
            <pc:sldMk cId="3021321133" sldId="260"/>
            <ac:graphicFrameMk id="6" creationId="{03326C3A-87C0-788D-12CE-DA93F9123F2E}"/>
          </ac:graphicFrameMkLst>
        </pc:graphicFrameChg>
      </pc:sldChg>
      <pc:sldChg chg="modSp mod">
        <pc:chgData name="Désirée Kitala" userId="7d51a9d522edd448" providerId="LiveId" clId="{1A8A06F0-CE28-4BC5-99E4-9985947D6077}" dt="2023-03-08T21:31:32.170" v="695" actId="20577"/>
        <pc:sldMkLst>
          <pc:docMk/>
          <pc:sldMk cId="64269373" sldId="261"/>
        </pc:sldMkLst>
        <pc:spChg chg="mod">
          <ac:chgData name="Désirée Kitala" userId="7d51a9d522edd448" providerId="LiveId" clId="{1A8A06F0-CE28-4BC5-99E4-9985947D6077}" dt="2023-03-08T21:31:32.170" v="695" actId="20577"/>
          <ac:spMkLst>
            <pc:docMk/>
            <pc:sldMk cId="64269373" sldId="261"/>
            <ac:spMk id="2" creationId="{B27D1E19-6E01-146F-DB7C-3CA795E48387}"/>
          </ac:spMkLst>
        </pc:spChg>
      </pc:sldChg>
      <pc:sldChg chg="addSp delSp modSp mod">
        <pc:chgData name="Désirée Kitala" userId="7d51a9d522edd448" providerId="LiveId" clId="{1A8A06F0-CE28-4BC5-99E4-9985947D6077}" dt="2023-03-08T21:37:21.639" v="698" actId="1076"/>
        <pc:sldMkLst>
          <pc:docMk/>
          <pc:sldMk cId="3003115470" sldId="262"/>
        </pc:sldMkLst>
        <pc:spChg chg="mod">
          <ac:chgData name="Désirée Kitala" userId="7d51a9d522edd448" providerId="LiveId" clId="{1A8A06F0-CE28-4BC5-99E4-9985947D6077}" dt="2023-03-08T21:27:02.793" v="584" actId="20577"/>
          <ac:spMkLst>
            <pc:docMk/>
            <pc:sldMk cId="3003115470" sldId="262"/>
            <ac:spMk id="2" creationId="{545C04A8-A840-EEFF-9EB9-7FFB990EBA62}"/>
          </ac:spMkLst>
        </pc:spChg>
        <pc:spChg chg="del mod">
          <ac:chgData name="Désirée Kitala" userId="7d51a9d522edd448" providerId="LiveId" clId="{1A8A06F0-CE28-4BC5-99E4-9985947D6077}" dt="2023-03-08T20:24:51.300" v="481" actId="478"/>
          <ac:spMkLst>
            <pc:docMk/>
            <pc:sldMk cId="3003115470" sldId="262"/>
            <ac:spMk id="3" creationId="{03F279F1-52D7-96D9-23AA-9F719AA73A99}"/>
          </ac:spMkLst>
        </pc:spChg>
        <pc:graphicFrameChg chg="add mod modGraphic">
          <ac:chgData name="Désirée Kitala" userId="7d51a9d522edd448" providerId="LiveId" clId="{1A8A06F0-CE28-4BC5-99E4-9985947D6077}" dt="2023-03-08T21:30:55.490" v="660" actId="20577"/>
          <ac:graphicFrameMkLst>
            <pc:docMk/>
            <pc:sldMk cId="3003115470" sldId="262"/>
            <ac:graphicFrameMk id="6" creationId="{324AFEAB-9EC1-9013-6AB3-73D6F9D2DD38}"/>
          </ac:graphicFrameMkLst>
        </pc:graphicFrameChg>
        <pc:graphicFrameChg chg="add del mod modGraphic">
          <ac:chgData name="Désirée Kitala" userId="7d51a9d522edd448" providerId="LiveId" clId="{1A8A06F0-CE28-4BC5-99E4-9985947D6077}" dt="2023-03-08T21:27:21.964" v="587" actId="478"/>
          <ac:graphicFrameMkLst>
            <pc:docMk/>
            <pc:sldMk cId="3003115470" sldId="262"/>
            <ac:graphicFrameMk id="7" creationId="{0EB54F09-9E47-058E-E0E9-3119DEC607E7}"/>
          </ac:graphicFrameMkLst>
        </pc:graphicFrameChg>
        <pc:picChg chg="add mod">
          <ac:chgData name="Désirée Kitala" userId="7d51a9d522edd448" providerId="LiveId" clId="{1A8A06F0-CE28-4BC5-99E4-9985947D6077}" dt="2023-03-08T21:37:21.639" v="698" actId="1076"/>
          <ac:picMkLst>
            <pc:docMk/>
            <pc:sldMk cId="3003115470" sldId="262"/>
            <ac:picMk id="4" creationId="{B1BFC0CE-B1BC-5A36-4B63-883B29AB1DD3}"/>
          </ac:picMkLst>
        </pc:picChg>
        <pc:picChg chg="add del mod">
          <ac:chgData name="Désirée Kitala" userId="7d51a9d522edd448" providerId="LiveId" clId="{1A8A06F0-CE28-4BC5-99E4-9985947D6077}" dt="2023-03-08T21:37:14.716" v="696" actId="478"/>
          <ac:picMkLst>
            <pc:docMk/>
            <pc:sldMk cId="3003115470" sldId="262"/>
            <ac:picMk id="5" creationId="{1924CA28-87F8-DF61-33F2-D07234CCAA8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934DA-6970-3FD9-3EDA-6F61F25E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46E53-42A3-488D-D711-56FCEC45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FB718-3C9B-76DF-D34E-6AA299A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A8D7-E44E-4C22-506C-0B55FEC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D75A7-9566-16E4-C3A3-5659873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3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FE6A-08A3-7557-4093-93F06584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0119E-1E33-D363-0FA2-D079295D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C65E1-323B-958E-7920-6B6A6F1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C68EC-B524-32B7-D0E4-87DEF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98207-B1FA-16E5-94D7-5DC216F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244BB-BD0E-F276-E09A-160E0746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FE528-9D95-77D2-31B5-C1871F9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B347D-1440-734F-CA4A-5800B29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5E3F5-20A6-CBF4-11D6-654D11E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784F2-1B84-82E2-D22C-6FFEF88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9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15BA-F282-6AD1-11BE-EBD6D13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21E1E-FDB9-4EF6-8EBE-F221AFE2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137A3-3CA5-A720-9173-8995ACF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26368-1E7F-A5C9-73C0-C1913C1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19BC2-EEC7-7A95-3D94-117181B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71D4-328B-B779-5BCB-684BC0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4E3F-13BA-4991-21FE-9B02A689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F03FB-922D-32FE-5332-4D427E5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CCBD8-F3E6-56CC-B420-93FD7CA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86D7-860A-6142-C5C8-A5F5024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E8DD-C53D-D7F8-E9D4-7588042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8870B-D447-95BC-2650-9C66554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7313A-324B-7818-A4E6-6D8345B6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F7B58-54E7-B95B-0703-C3EF552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A3A53-2313-0FD5-3350-3A4D4090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BD0CE-890F-00DF-22F8-15C82F29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7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07E-2104-810C-F148-44F80B4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47E71-4C8F-66D5-B67F-DF24D1F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1C261-5439-9B63-E675-835D7FC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18D1E-5760-22C9-D570-DD0B5FA9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1885C-8EBA-07F1-ED70-66393530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CF3052-5091-AF18-F8CB-C66DFB8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562B-839E-29D1-3817-B49EE93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D76B3-87E6-FDDB-130E-8BE783A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8BC36-9C5E-422A-51EE-55D159D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5B81-5511-B6B1-E45C-B1C78D6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DC876-4E35-B51A-ED9D-2E84E9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BBDFB-3A53-4544-A127-B729680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C5160-7D71-5B4A-5A16-6B38C63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D02E9A-5B12-436F-7F6C-5310C6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A677EB-62FC-49F1-9868-5755B03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1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89F-5311-A095-67A8-D31FDB7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D434-316C-AB50-514F-2370A5D6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F81B01-A3E0-E4D3-417A-64D9E2EF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E58AC-0AE0-9DD3-A5ED-5EE16E9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A916E-F2C4-8467-76E4-ED007DB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9C083-0602-4C90-25DA-064B35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4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594A-9A23-99CB-F337-7FDAC81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90707-68DA-E07C-E8CD-0CB658D6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A235D-C6A5-B207-F298-7954C465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9FCB5-2629-2F94-79C5-EAE8B7A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3EBB5-2791-3E5E-16C5-474EDAB8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D8BE9-34AB-EE14-897C-3F2E812C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A5B88-C669-7B87-69CA-E0191C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FFB-7020-6C4B-2A6B-6643046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BC7C-710A-737F-4AC5-B82DD41D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B1FDA-6D20-17E0-08F3-B4F839750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CE7C9-9813-29D5-2598-5BDCCFED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8433E-E65C-29E2-F7B9-D788323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25625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3" y="3574097"/>
            <a:ext cx="3442293" cy="29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23" y="474980"/>
            <a:ext cx="1831552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</a:t>
            </a:r>
            <a:r>
              <a:rPr lang="de-CH" dirty="0"/>
              <a:t> on sex</a:t>
            </a:r>
          </a:p>
          <a:p>
            <a:r>
              <a:rPr lang="de-CH" dirty="0" err="1"/>
              <a:t>Visually</a:t>
            </a:r>
            <a:r>
              <a:rPr lang="de-CH" dirty="0"/>
              <a:t> not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</a:t>
            </a:r>
          </a:p>
          <a:p>
            <a:r>
              <a:rPr lang="de-CH" dirty="0" err="1"/>
              <a:t>Chapture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metomorpholigcal</a:t>
            </a:r>
            <a:r>
              <a:rPr lang="de-CH" b="1" dirty="0"/>
              <a:t> </a:t>
            </a:r>
            <a:r>
              <a:rPr lang="de-CH" b="1" dirty="0" err="1"/>
              <a:t>treats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metomorpholigcal</a:t>
            </a:r>
            <a:r>
              <a:rPr lang="de-CH" b="1" dirty="0"/>
              <a:t> </a:t>
            </a:r>
            <a:r>
              <a:rPr lang="de-CH" b="1" dirty="0" err="1"/>
              <a:t>treats</a:t>
            </a:r>
            <a:endParaRPr lang="de-CH" b="1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methomorphical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incooparte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96742"/>
              </p:ext>
            </p:extLst>
          </p:nvPr>
        </p:nvGraphicFramePr>
        <p:xfrm>
          <a:off x="838200" y="278447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length</a:t>
                      </a:r>
                      <a:r>
                        <a:rPr lang="de-CH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Weight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Bill </a:t>
                      </a:r>
                      <a:r>
                        <a:rPr lang="de-CH" dirty="0" err="1"/>
                        <a:t>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Sex_genetic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E085209-774E-7AC7-E49C-BB31DA2DDFC0}"/>
              </a:ext>
            </a:extLst>
          </p:cNvPr>
          <p:cNvSpPr txBox="1"/>
          <p:nvPr/>
        </p:nvSpPr>
        <p:spPr>
          <a:xfrm>
            <a:off x="876300" y="1690688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Data </a:t>
            </a:r>
            <a:r>
              <a:rPr lang="de-CH" dirty="0" err="1"/>
              <a:t>format</a:t>
            </a:r>
            <a:r>
              <a:rPr lang="de-CH" dirty="0"/>
              <a:t>: CSV</a:t>
            </a:r>
          </a:p>
          <a:p>
            <a:pPr marL="285750" indent="-285750">
              <a:buFontTx/>
              <a:buChar char="-"/>
            </a:pPr>
            <a:r>
              <a:rPr lang="de-CH" dirty="0"/>
              <a:t>Total </a:t>
            </a:r>
            <a:r>
              <a:rPr lang="de-CH" dirty="0" err="1"/>
              <a:t>observations</a:t>
            </a:r>
            <a:r>
              <a:rPr lang="de-CH" dirty="0"/>
              <a:t>: 2287 (706 </a:t>
            </a:r>
            <a:r>
              <a:rPr lang="de-CH" dirty="0" err="1"/>
              <a:t>nestling</a:t>
            </a:r>
            <a:r>
              <a:rPr lang="de-CH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Many NAs</a:t>
            </a:r>
            <a:r>
              <a:rPr lang="de-CH" dirty="0"/>
              <a:t> (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09012"/>
              </p:ext>
            </p:extLst>
          </p:nvPr>
        </p:nvGraphicFramePr>
        <p:xfrm>
          <a:off x="7537142" y="2216304"/>
          <a:ext cx="3719742" cy="352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14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" y="1456032"/>
            <a:ext cx="613495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Bird</vt:lpstr>
      <vt:lpstr>Snow-finches</vt:lpstr>
      <vt:lpstr>Background</vt:lpstr>
      <vt:lpstr>Research Question</vt:lpstr>
      <vt:lpstr>Data</vt:lpstr>
      <vt:lpstr>Adult bird data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Désirée Kitala</cp:lastModifiedBy>
  <cp:revision>1</cp:revision>
  <dcterms:created xsi:type="dcterms:W3CDTF">2023-03-08T14:04:36Z</dcterms:created>
  <dcterms:modified xsi:type="dcterms:W3CDTF">2023-03-08T21:37:30Z</dcterms:modified>
</cp:coreProperties>
</file>