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e0133a83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e0133a83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e0133a8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e0133a83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CGT620 Final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Cloth Simulation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Jichun Zheng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 Cuda to compute all the particle forces and update the status.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Save all the information on GPU and have it rendered by OpenGL.</a:t>
            </a:r>
            <a:endParaRPr sz="2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Deliverable: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Checkpoint 1: Implement the first cloth with RK4 and Verlet, test performance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Checkpoint 2: cloth-object collision, optimization ,shading, interaction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Checkpoint 3: cloth-cloth collision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Dark</vt:lpstr>
      <vt:lpstr>CGT620 Final Project Cloth Simulation</vt:lpstr>
      <vt:lpstr>Overview</vt:lpstr>
      <vt:lpstr>Expected Deliverable: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CGT620 Final Project Cloth Simulation</dc:title>
  <cp:lastModifiedBy>Jichun Zheng</cp:lastModifiedBy>
  <cp:revision>1</cp:revision>
  <dcterms:modified xsi:type="dcterms:W3CDTF">2020-10-23T08:02:25Z</dcterms:modified>
</cp:coreProperties>
</file>