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>
        <p:scale>
          <a:sx n="132" d="100"/>
          <a:sy n="132" d="100"/>
        </p:scale>
        <p:origin x="-59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1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1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9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7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5/12/17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Crash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Subscribe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Me!</a:t>
            </a:r>
          </a:p>
          <a:p>
            <a:pPr algn="r"/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110419019</a:t>
            </a:r>
            <a:r>
              <a:rPr kumimoji="1"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Chi</a:t>
            </a:r>
            <a:r>
              <a:rPr kumimoji="1"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bg1">
                    <a:lumMod val="65000"/>
                  </a:schemeClr>
                </a:solidFill>
              </a:rPr>
              <a:t>Chun</a:t>
            </a:r>
            <a:endParaRPr kumimoji="1"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831" y="1389861"/>
            <a:ext cx="1253405" cy="3371430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設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計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發想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45425" y="2161593"/>
            <a:ext cx="5987017" cy="4050792"/>
          </a:xfrm>
        </p:spPr>
        <p:txBody>
          <a:bodyPr/>
          <a:lstStyle/>
          <a:p>
            <a:r>
              <a:rPr kumimoji="1" lang="zh-TW" altLang="en-US" sz="2800" dirty="0"/>
              <a:t>以因應現代人不管是開心、難過、氣憤或是</a:t>
            </a:r>
            <a:r>
              <a:rPr kumimoji="1"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遭遇事故</a:t>
            </a:r>
            <a:r>
              <a:rPr kumimoji="1" lang="zh-TW" altLang="en-US" sz="2800" dirty="0"/>
              <a:t>，都喜歡將自己的當下狀態分享在社群媒體上面</a:t>
            </a:r>
            <a:endParaRPr kumimoji="1" lang="en-US" altLang="zh-TW" sz="2800" dirty="0"/>
          </a:p>
          <a:p>
            <a:r>
              <a:rPr kumimoji="1" lang="zh-TW" altLang="en-US" sz="2800" dirty="0"/>
              <a:t>符合現在</a:t>
            </a:r>
            <a:r>
              <a:rPr kumimoji="1" lang="zh-TW" altLang="en-US" sz="2800" u="sng" dirty="0"/>
              <a:t>潮流的</a:t>
            </a:r>
            <a:r>
              <a:rPr kumimoji="1" lang="en-US" altLang="zh-TW" sz="2800" dirty="0" smtClean="0"/>
              <a:t>APP</a:t>
            </a:r>
          </a:p>
          <a:p>
            <a:r>
              <a:rPr kumimoji="1" lang="zh-TW" altLang="en-US" sz="2800" dirty="0" smtClean="0"/>
              <a:t>簡而言之，請大家多多分享自己的狀態，尤其是受傷發生事故的時候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反思題材</a:t>
            </a:r>
            <a:endParaRPr kumimoji="1" lang="en-US" altLang="zh-TW" sz="2800" dirty="0"/>
          </a:p>
        </p:txBody>
      </p:sp>
      <p:sp>
        <p:nvSpPr>
          <p:cNvPr id="5" name="矩形 4"/>
          <p:cNvSpPr/>
          <p:nvPr/>
        </p:nvSpPr>
        <p:spPr>
          <a:xfrm>
            <a:off x="413894" y="799593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3083" y="579656"/>
            <a:ext cx="569494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041631" y="2211452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66804" y="1786257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50820" y="2440530"/>
            <a:ext cx="409189" cy="43193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0636" y="294930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10074" y="4186989"/>
            <a:ext cx="84221" cy="231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0" lon="0" rev="200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 rot="1639241">
            <a:off x="7742677" y="5339846"/>
            <a:ext cx="1393106" cy="9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1639241">
            <a:off x="7895077" y="5083172"/>
            <a:ext cx="1393106" cy="9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71" y="1184602"/>
            <a:ext cx="2436280" cy="434674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82831" y="1389861"/>
            <a:ext cx="1253405" cy="3371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/>
              <a:t>設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計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理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念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3894" y="799593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23083" y="579656"/>
            <a:ext cx="569494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0636" y="294930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71" y="1184602"/>
            <a:ext cx="2522590" cy="4346743"/>
          </a:xfrm>
        </p:spPr>
      </p:pic>
      <p:sp>
        <p:nvSpPr>
          <p:cNvPr id="12" name="文字方塊 11"/>
          <p:cNvSpPr txBox="1"/>
          <p:nvPr/>
        </p:nvSpPr>
        <p:spPr>
          <a:xfrm>
            <a:off x="7520067" y="67994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IOS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15927" y="679940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Android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93289" y="1501542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dirty="0" smtClean="0"/>
              <a:t>提供打卡、直撥與上傳照片分享自己的想法與事故現場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93289" y="2452504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dirty="0" smtClean="0"/>
              <a:t>類</a:t>
            </a:r>
            <a:r>
              <a:rPr kumimoji="1" lang="en-US" altLang="zh-TW" dirty="0" smtClean="0"/>
              <a:t>Facebook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293289" y="298864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dirty="0" smtClean="0"/>
              <a:t>主色系會以橘色為主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9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0" y="1184603"/>
            <a:ext cx="2525396" cy="43467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57" y="1184603"/>
            <a:ext cx="2525396" cy="434674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82831" y="1389861"/>
            <a:ext cx="1253405" cy="3371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mtClean="0"/>
              <a:t>設</a:t>
            </a:r>
            <a:r>
              <a:rPr kumimoji="1" lang="en-US" altLang="zh-TW" smtClean="0"/>
              <a:t/>
            </a:r>
            <a:br>
              <a:rPr kumimoji="1" lang="en-US" altLang="zh-TW" smtClean="0"/>
            </a:br>
            <a:r>
              <a:rPr kumimoji="1" lang="zh-TW" altLang="en-US" smtClean="0"/>
              <a:t>計</a:t>
            </a:r>
            <a:r>
              <a:rPr kumimoji="1" lang="en-US" altLang="zh-TW" smtClean="0"/>
              <a:t/>
            </a:r>
            <a:br>
              <a:rPr kumimoji="1" lang="en-US" altLang="zh-TW" smtClean="0"/>
            </a:br>
            <a:r>
              <a:rPr kumimoji="1" lang="zh-TW" altLang="en-US" smtClean="0"/>
              <a:t>理</a:t>
            </a:r>
            <a:r>
              <a:rPr kumimoji="1" lang="en-US" altLang="zh-TW" smtClean="0"/>
              <a:t/>
            </a:r>
            <a:br>
              <a:rPr kumimoji="1" lang="en-US" altLang="zh-TW" smtClean="0"/>
            </a:br>
            <a:r>
              <a:rPr kumimoji="1" lang="zh-TW" altLang="en-US" smtClean="0"/>
              <a:t>念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3894" y="799593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23083" y="579656"/>
            <a:ext cx="569494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0636" y="294930"/>
            <a:ext cx="409189" cy="38501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262759" y="564281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Status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bar</a:t>
            </a:r>
            <a:r>
              <a:rPr kumimoji="1" lang="zh-TW" altLang="en-US" dirty="0" smtClean="0"/>
              <a:t> 的顏色應為橘色）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15927" y="679940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Android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20067" y="67994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IOS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72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998</TotalTime>
  <Words>98</Words>
  <Application>Microsoft Macintosh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微軟正黑體</vt:lpstr>
      <vt:lpstr>標楷體</vt:lpstr>
      <vt:lpstr>Arial</vt:lpstr>
      <vt:lpstr>木刻字型</vt:lpstr>
      <vt:lpstr>Crash Me</vt:lpstr>
      <vt:lpstr>設 計 發想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Me</dc:title>
  <dc:creator>謝奇君</dc:creator>
  <cp:lastModifiedBy>謝奇君</cp:lastModifiedBy>
  <cp:revision>22</cp:revision>
  <dcterms:created xsi:type="dcterms:W3CDTF">2017-05-12T15:26:22Z</dcterms:created>
  <dcterms:modified xsi:type="dcterms:W3CDTF">2017-05-13T08:05:04Z</dcterms:modified>
</cp:coreProperties>
</file>