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94" d="100"/>
          <a:sy n="94" d="100"/>
        </p:scale>
        <p:origin x="12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11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4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5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890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84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8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93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048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13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4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64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8D54-EB93-C444-88E1-7B31E0D5FAD7}" type="datetimeFigureOut">
              <a:rPr kumimoji="1" lang="zh-TW" altLang="en-US" smtClean="0"/>
              <a:t>2017/4/5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E3F2-A2A0-3048-BB6A-0BCA9A0696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/>
              <a:t>UX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framework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for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Clock</a:t>
            </a:r>
            <a:endParaRPr kumimoji="1"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41296"/>
            <a:ext cx="9144000" cy="1655762"/>
          </a:xfrm>
        </p:spPr>
        <p:txBody>
          <a:bodyPr/>
          <a:lstStyle/>
          <a:p>
            <a:r>
              <a:rPr kumimoji="1" lang="en-US" altLang="zh-TW" dirty="0" smtClean="0"/>
              <a:t>110419019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Hsieh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Chi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Chun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924910" y="525517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1.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Functional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Map</a:t>
            </a:r>
            <a:endParaRPr kumimoji="1"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112000" y="3505200"/>
            <a:ext cx="457200" cy="26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162800" y="349671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Lap</a:t>
            </a:r>
            <a:endParaRPr kumimoji="1" lang="zh-TW" altLang="en-US" sz="1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987182"/>
            <a:ext cx="8809665" cy="5267155"/>
          </a:xfrm>
        </p:spPr>
      </p:pic>
    </p:spTree>
    <p:extLst>
      <p:ext uri="{BB962C8B-B14F-4D97-AF65-F5344CB8AC3E}">
        <p14:creationId xmlns:p14="http://schemas.microsoft.com/office/powerpoint/2010/main" val="138963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24910" y="525517"/>
            <a:ext cx="3676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2-1.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Page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_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Wireframe</a:t>
            </a:r>
            <a:endParaRPr kumimoji="1"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9697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Clock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5019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Alarm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671242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Bedtime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37465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Stopwatch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74019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Timer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5" y="1246999"/>
            <a:ext cx="2192981" cy="43513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" r="24545" b="-1"/>
          <a:stretch/>
        </p:blipFill>
        <p:spPr>
          <a:xfrm>
            <a:off x="4955831" y="1247000"/>
            <a:ext cx="2196536" cy="43487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-152" r="41065" b="152"/>
          <a:stretch/>
        </p:blipFill>
        <p:spPr>
          <a:xfrm>
            <a:off x="7310547" y="1246999"/>
            <a:ext cx="2182815" cy="435345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219" y="1282070"/>
            <a:ext cx="2182031" cy="432961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5"/>
          <a:stretch/>
        </p:blipFill>
        <p:spPr>
          <a:xfrm>
            <a:off x="341531" y="1246999"/>
            <a:ext cx="2195909" cy="43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" r="24545" b="-1"/>
          <a:stretch/>
        </p:blipFill>
        <p:spPr>
          <a:xfrm>
            <a:off x="8710911" y="1253331"/>
            <a:ext cx="2196536" cy="4348768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56" y="1253332"/>
            <a:ext cx="2192981" cy="4351337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5"/>
          <a:stretch/>
        </p:blipFill>
        <p:spPr>
          <a:xfrm>
            <a:off x="1146300" y="1232008"/>
            <a:ext cx="2195909" cy="43487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24910" y="525517"/>
            <a:ext cx="404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2-2.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Page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_</a:t>
            </a:r>
            <a:r>
              <a:rPr kumimoji="1" lang="zh-TW" altLang="en-US" sz="2400" dirty="0" smtClean="0"/>
              <a:t> </a:t>
            </a:r>
            <a:r>
              <a:rPr kumimoji="1" lang="zh-TW" altLang="en-US" sz="2400" dirty="0" smtClean="0">
                <a:solidFill>
                  <a:schemeClr val="bg2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頁面介紹 </a:t>
            </a:r>
            <a:r>
              <a:rPr kumimoji="1" lang="en-US" altLang="zh-TW" sz="2400" dirty="0" smtClean="0">
                <a:solidFill>
                  <a:schemeClr val="bg2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(1)</a:t>
            </a:r>
            <a:endParaRPr kumimoji="1" lang="zh-TW" altLang="en-US" sz="2400" dirty="0">
              <a:solidFill>
                <a:schemeClr val="bg2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5420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Clock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71242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Alarm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57599" y="5747707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Bedtime</a:t>
            </a:r>
            <a:endParaRPr kumimoji="1" lang="zh-TW" altLang="en-US" dirty="0"/>
          </a:p>
        </p:txBody>
      </p:sp>
      <p:cxnSp>
        <p:nvCxnSpPr>
          <p:cNvPr id="16" name="直線箭頭接點 15"/>
          <p:cNvCxnSpPr/>
          <p:nvPr/>
        </p:nvCxnSpPr>
        <p:spPr>
          <a:xfrm flipH="1">
            <a:off x="3143794" y="1863634"/>
            <a:ext cx="348343" cy="1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421483" y="169113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新增</a:t>
            </a:r>
            <a:r>
              <a:rPr kumimoji="1" lang="en-US" altLang="zh-TW" sz="1200" b="1" dirty="0" err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btn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21" name="直線箭頭接點 20"/>
          <p:cNvCxnSpPr/>
          <p:nvPr/>
        </p:nvCxnSpPr>
        <p:spPr>
          <a:xfrm>
            <a:off x="1001486" y="1863634"/>
            <a:ext cx="357051" cy="1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9785" y="1638886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編輯</a:t>
            </a:r>
            <a:r>
              <a:rPr kumimoji="1" lang="en-US" altLang="zh-TW" sz="1200" b="1" dirty="0" err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btn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25" name="直線箭頭接點 24"/>
          <p:cNvCxnSpPr/>
          <p:nvPr/>
        </p:nvCxnSpPr>
        <p:spPr>
          <a:xfrm flipH="1">
            <a:off x="3073141" y="2295841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492137" y="21573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地區時間顯示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28" name="直線箭頭接點 27"/>
          <p:cNvCxnSpPr/>
          <p:nvPr/>
        </p:nvCxnSpPr>
        <p:spPr>
          <a:xfrm flipV="1">
            <a:off x="1050152" y="2295840"/>
            <a:ext cx="357051" cy="93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87834" y="225152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地區</a:t>
            </a:r>
            <a:r>
              <a:rPr kumimoji="1" lang="en-US" altLang="zh-TW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/</a:t>
            </a:r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國家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8537" y="2717074"/>
            <a:ext cx="714103" cy="16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2" name="直線箭頭接點 31"/>
          <p:cNvCxnSpPr/>
          <p:nvPr/>
        </p:nvCxnSpPr>
        <p:spPr>
          <a:xfrm flipV="1">
            <a:off x="1303171" y="2896947"/>
            <a:ext cx="137653" cy="215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23476" y="305149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與手機上設定時區的相差時數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5" name="直線箭頭接點 34"/>
          <p:cNvCxnSpPr/>
          <p:nvPr/>
        </p:nvCxnSpPr>
        <p:spPr>
          <a:xfrm flipH="1">
            <a:off x="6954471" y="2305681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388282" y="216718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State</a:t>
            </a:r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r>
              <a:rPr kumimoji="1" lang="en-US" altLang="zh-TW" sz="1200" b="1" dirty="0" err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btn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72890" y="2157341"/>
            <a:ext cx="714103" cy="152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283719" y="372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鬧鐘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9" name="直線箭頭接點 38"/>
          <p:cNvCxnSpPr/>
          <p:nvPr/>
        </p:nvCxnSpPr>
        <p:spPr>
          <a:xfrm>
            <a:off x="8587967" y="1869447"/>
            <a:ext cx="357051" cy="1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905326" y="1638886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選項</a:t>
            </a:r>
            <a:r>
              <a:rPr kumimoji="1" lang="en-US" altLang="zh-TW" sz="1200" b="1" dirty="0" err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btn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41" name="直線箭頭接點 40"/>
          <p:cNvCxnSpPr/>
          <p:nvPr/>
        </p:nvCxnSpPr>
        <p:spPr>
          <a:xfrm flipV="1">
            <a:off x="8710912" y="2580773"/>
            <a:ext cx="357051" cy="92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985529" y="24515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睡覺時間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44" name="直線箭頭接點 43"/>
          <p:cNvCxnSpPr/>
          <p:nvPr/>
        </p:nvCxnSpPr>
        <p:spPr>
          <a:xfrm flipH="1">
            <a:off x="10458470" y="2590065"/>
            <a:ext cx="467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0851296" y="24515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起床時間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9422282" y="3112460"/>
            <a:ext cx="845124" cy="571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7" name="直線箭頭接點 46"/>
          <p:cNvCxnSpPr/>
          <p:nvPr/>
        </p:nvCxnSpPr>
        <p:spPr>
          <a:xfrm flipH="1">
            <a:off x="10279420" y="3398092"/>
            <a:ext cx="754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987604" y="32400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睡眠時間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9038227" y="2388947"/>
            <a:ext cx="590360" cy="5548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9972226" y="2365699"/>
            <a:ext cx="590360" cy="5548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箭頭接點 51"/>
          <p:cNvCxnSpPr/>
          <p:nvPr/>
        </p:nvCxnSpPr>
        <p:spPr>
          <a:xfrm>
            <a:off x="8525691" y="4056007"/>
            <a:ext cx="704695" cy="218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849220" y="37734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睡眠品質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200" b="1" dirty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 分析圖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57" name="直線箭頭接點 56"/>
          <p:cNvCxnSpPr/>
          <p:nvPr/>
        </p:nvCxnSpPr>
        <p:spPr>
          <a:xfrm flipH="1">
            <a:off x="10233264" y="4604229"/>
            <a:ext cx="754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0926132" y="44657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過去紀錄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02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82" y="1396369"/>
            <a:ext cx="2182031" cy="435133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-152" r="41065" b="152"/>
          <a:stretch/>
        </p:blipFill>
        <p:spPr>
          <a:xfrm>
            <a:off x="2627319" y="1396369"/>
            <a:ext cx="2182815" cy="435345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24910" y="525517"/>
            <a:ext cx="404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2-2.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Page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_</a:t>
            </a:r>
            <a:r>
              <a:rPr kumimoji="1" lang="zh-TW" altLang="en-US" sz="2400" dirty="0" smtClean="0"/>
              <a:t> </a:t>
            </a:r>
            <a:r>
              <a:rPr kumimoji="1" lang="zh-TW" altLang="en-US" sz="2400" dirty="0" smtClean="0">
                <a:solidFill>
                  <a:schemeClr val="bg2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頁面介紹 </a:t>
            </a:r>
            <a:r>
              <a:rPr kumimoji="1" lang="en-US" altLang="zh-TW" sz="2400" dirty="0" smtClean="0">
                <a:solidFill>
                  <a:schemeClr val="bg2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(2)</a:t>
            </a:r>
            <a:endParaRPr kumimoji="1" lang="zh-TW" altLang="en-US" sz="2400" dirty="0">
              <a:solidFill>
                <a:schemeClr val="bg2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55258" y="5758236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Stopwatch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11494" y="5758236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Timer</a:t>
            </a:r>
            <a:endParaRPr kumimoji="1" lang="zh-TW" altLang="en-US" dirty="0"/>
          </a:p>
        </p:txBody>
      </p:sp>
      <p:cxnSp>
        <p:nvCxnSpPr>
          <p:cNvPr id="15" name="直線箭頭接點 14"/>
          <p:cNvCxnSpPr/>
          <p:nvPr/>
        </p:nvCxnSpPr>
        <p:spPr>
          <a:xfrm flipH="1">
            <a:off x="4484856" y="2800666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H="1">
            <a:off x="4484856" y="3553141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>
            <a:off x="2102267" y="3286125"/>
            <a:ext cx="745523" cy="247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952518" y="2662166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計時時間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27953" y="3395596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開始鈕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22111" y="3109072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重設鈕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22" name="直線箭頭接點 21"/>
          <p:cNvCxnSpPr/>
          <p:nvPr/>
        </p:nvCxnSpPr>
        <p:spPr>
          <a:xfrm>
            <a:off x="1983494" y="4004838"/>
            <a:ext cx="843357" cy="38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226796" y="3827748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分置時間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505200" y="3410110"/>
            <a:ext cx="476250" cy="417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8" name="曲線接點 27"/>
          <p:cNvCxnSpPr/>
          <p:nvPr/>
        </p:nvCxnSpPr>
        <p:spPr>
          <a:xfrm rot="16200000" flipH="1">
            <a:off x="3733149" y="3837923"/>
            <a:ext cx="487077" cy="46672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51813" y="4210011"/>
            <a:ext cx="1601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向左滑</a:t>
            </a:r>
            <a:endParaRPr kumimoji="1" lang="en-US" altLang="zh-TW" sz="12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計時為碼表圖案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1" name="直線箭頭接點 30"/>
          <p:cNvCxnSpPr/>
          <p:nvPr/>
        </p:nvCxnSpPr>
        <p:spPr>
          <a:xfrm flipH="1">
            <a:off x="9237831" y="3710686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680928" y="3553141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開始鈕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3" name="直線箭頭接點 32"/>
          <p:cNvCxnSpPr/>
          <p:nvPr/>
        </p:nvCxnSpPr>
        <p:spPr>
          <a:xfrm>
            <a:off x="6895649" y="3481775"/>
            <a:ext cx="745523" cy="247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315493" y="3304722"/>
            <a:ext cx="866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結束鈕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5" name="直線箭頭接點 34"/>
          <p:cNvCxnSpPr/>
          <p:nvPr/>
        </p:nvCxnSpPr>
        <p:spPr>
          <a:xfrm flipH="1">
            <a:off x="9342606" y="3323767"/>
            <a:ext cx="467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785703" y="3166222"/>
            <a:ext cx="17498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時間停止的響鈴設定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96175" y="3166222"/>
            <a:ext cx="184643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829550" y="2276475"/>
            <a:ext cx="1171575" cy="79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箭頭接點 38"/>
          <p:cNvCxnSpPr/>
          <p:nvPr/>
        </p:nvCxnSpPr>
        <p:spPr>
          <a:xfrm flipH="1">
            <a:off x="9001125" y="1809750"/>
            <a:ext cx="704368" cy="685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672760" y="1671250"/>
            <a:ext cx="17498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倒數計時時間設定</a:t>
            </a:r>
            <a:endParaRPr kumimoji="1" lang="zh-TW" altLang="en-US" sz="1200" b="1" dirty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48" y="1980312"/>
            <a:ext cx="1393860" cy="27657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"/>
          <a:stretch/>
        </p:blipFill>
        <p:spPr>
          <a:xfrm>
            <a:off x="4184392" y="1980311"/>
            <a:ext cx="1404522" cy="277574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"/>
          <a:stretch/>
        </p:blipFill>
        <p:spPr>
          <a:xfrm>
            <a:off x="1334809" y="1980311"/>
            <a:ext cx="1399445" cy="276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8284" y="47793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3-1.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Use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Case</a:t>
            </a:r>
            <a:r>
              <a:rPr kumimoji="1" lang="en-US" altLang="zh-TW" sz="2400" dirty="0"/>
              <a:t>_</a:t>
            </a:r>
            <a:r>
              <a:rPr kumimoji="1" lang="en-US" altLang="zh-TW" sz="2400" dirty="0" smtClean="0"/>
              <a:t>1</a:t>
            </a:r>
            <a:r>
              <a:rPr kumimoji="1" lang="zh-TW" altLang="en-US" sz="2400" dirty="0" smtClean="0"/>
              <a:t> </a:t>
            </a:r>
            <a:endParaRPr kumimoji="1" lang="zh-TW" altLang="en-US" sz="2400" dirty="0">
              <a:solidFill>
                <a:schemeClr val="bg2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48000" y="556295"/>
            <a:ext cx="110799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chemeClr val="accent6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新增鬧鐘</a:t>
            </a:r>
            <a:endParaRPr kumimoji="1" lang="zh-TW" altLang="en-US" dirty="0">
              <a:solidFill>
                <a:schemeClr val="accent6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09825" y="2305049"/>
            <a:ext cx="323850" cy="295276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/>
          <p:cNvCxnSpPr/>
          <p:nvPr/>
        </p:nvCxnSpPr>
        <p:spPr>
          <a:xfrm>
            <a:off x="2733675" y="3133724"/>
            <a:ext cx="141577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3675" y="27711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點擊新增鬧鐘</a:t>
            </a:r>
            <a:endParaRPr kumimoji="1" lang="zh-TW" altLang="en-US" sz="1600" b="1" dirty="0">
              <a:solidFill>
                <a:schemeClr val="accent1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119446" y="2576879"/>
            <a:ext cx="1207477" cy="115106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419644" y="2949058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Save</a:t>
            </a:r>
            <a:endParaRPr kumimoji="1"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線箭頭接點 19"/>
          <p:cNvCxnSpPr/>
          <p:nvPr/>
        </p:nvCxnSpPr>
        <p:spPr>
          <a:xfrm>
            <a:off x="5597624" y="3152409"/>
            <a:ext cx="510099" cy="36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>
            <a:off x="7346477" y="3165990"/>
            <a:ext cx="510099" cy="36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1894005" y="4972944"/>
            <a:ext cx="1054686" cy="620916"/>
          </a:xfrm>
          <a:prstGeom prst="bentConnector3">
            <a:avLst>
              <a:gd name="adj1" fmla="val -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8" idx="2"/>
          </p:cNvCxnSpPr>
          <p:nvPr/>
        </p:nvCxnSpPr>
        <p:spPr>
          <a:xfrm rot="5400000">
            <a:off x="3686092" y="2773654"/>
            <a:ext cx="2082808" cy="39913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097679" y="54414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kumimoji="1"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348305" y="2796658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kumimoji="1"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235228" y="2331059"/>
            <a:ext cx="323850" cy="295276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944708" y="5005754"/>
            <a:ext cx="2028092" cy="804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9249251" y="51644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新增成功！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25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11830" y="2434412"/>
            <a:ext cx="3267260" cy="1105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14"/>
          <a:stretch/>
        </p:blipFill>
        <p:spPr>
          <a:xfrm>
            <a:off x="841565" y="2048573"/>
            <a:ext cx="1541632" cy="30490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8284" y="487918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3-2.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Use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Case</a:t>
            </a:r>
            <a:r>
              <a:rPr kumimoji="1" lang="en-US" altLang="zh-TW" sz="2400" dirty="0"/>
              <a:t>_</a:t>
            </a:r>
            <a:r>
              <a:rPr kumimoji="1" lang="en-US" altLang="zh-TW" sz="2400" dirty="0" smtClean="0"/>
              <a:t>2</a:t>
            </a:r>
            <a:r>
              <a:rPr kumimoji="1" lang="zh-TW" altLang="en-US" sz="2400" dirty="0" smtClean="0"/>
              <a:t> </a:t>
            </a:r>
            <a:endParaRPr kumimoji="1" lang="zh-TW" altLang="en-US" sz="2400" dirty="0">
              <a:solidFill>
                <a:schemeClr val="bg2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48000" y="556295"/>
            <a:ext cx="156966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chemeClr val="accent6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新增區域時間</a:t>
            </a:r>
            <a:endParaRPr kumimoji="1" lang="zh-TW" altLang="en-US" dirty="0">
              <a:solidFill>
                <a:schemeClr val="accent6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94"/>
          <a:stretch/>
        </p:blipFill>
        <p:spPr>
          <a:xfrm>
            <a:off x="10350301" y="2422280"/>
            <a:ext cx="1556061" cy="30490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86" y="1165192"/>
            <a:ext cx="1206376" cy="23937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86" y="3586740"/>
            <a:ext cx="1206376" cy="239370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69261" y="2422280"/>
            <a:ext cx="323850" cy="295276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/>
          <p:nvPr/>
        </p:nvCxnSpPr>
        <p:spPr>
          <a:xfrm>
            <a:off x="2408925" y="3508862"/>
            <a:ext cx="232719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667051" y="317030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點擊新增區域時間</a:t>
            </a:r>
            <a:endParaRPr kumimoji="1" lang="zh-TW" altLang="en-US" sz="1600" b="1" dirty="0">
              <a:solidFill>
                <a:schemeClr val="accent1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976583" y="1449265"/>
            <a:ext cx="427755" cy="344366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128554" y="1383945"/>
            <a:ext cx="1861340" cy="677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327074" y="1491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新增成功！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6711854" y="3956917"/>
            <a:ext cx="1207477" cy="115106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928381" y="433587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solidFill>
                  <a:schemeClr val="accent1">
                    <a:lumMod val="50000"/>
                  </a:schemeClr>
                </a:solidFill>
              </a:rPr>
              <a:t>Cancel</a:t>
            </a:r>
            <a:endParaRPr kumimoji="1"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7176" y="5797742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kumimoji="1"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endParaRPr kumimoji="1"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箭頭接點 26"/>
          <p:cNvCxnSpPr/>
          <p:nvPr/>
        </p:nvCxnSpPr>
        <p:spPr>
          <a:xfrm>
            <a:off x="6171549" y="4516879"/>
            <a:ext cx="510099" cy="36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22" idx="2"/>
          </p:cNvCxnSpPr>
          <p:nvPr/>
        </p:nvCxnSpPr>
        <p:spPr>
          <a:xfrm rot="5400000">
            <a:off x="4788226" y="3669598"/>
            <a:ext cx="1088988" cy="3965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0800000">
            <a:off x="1633352" y="5155558"/>
            <a:ext cx="1716494" cy="1041405"/>
          </a:xfrm>
          <a:prstGeom prst="bentConnector3">
            <a:avLst>
              <a:gd name="adj1" fmla="val 1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752774" y="248968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Ex.</a:t>
            </a:r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r>
              <a:rPr kumimoji="1" lang="zh-TW" altLang="en-US" sz="16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新增 </a:t>
            </a:r>
            <a:r>
              <a:rPr kumimoji="1" lang="en-US" altLang="zh-TW" sz="16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Vienne</a:t>
            </a:r>
            <a:r>
              <a:rPr kumimoji="1" lang="zh-TW" altLang="en-US" sz="1600" b="1" dirty="0" smtClean="0">
                <a:solidFill>
                  <a:srgbClr val="FF0000"/>
                </a:solidFill>
                <a:latin typeface="Heiti TC Light" charset="-120"/>
                <a:ea typeface="Heiti TC Light" charset="-120"/>
                <a:cs typeface="Heiti TC Light" charset="-120"/>
              </a:rPr>
              <a:t> 的時間</a:t>
            </a:r>
            <a:endParaRPr kumimoji="1" lang="en-US" altLang="zh-TW" sz="1600" b="1" dirty="0" smtClean="0">
              <a:solidFill>
                <a:srgbClr val="FF0000"/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11829" y="2877920"/>
            <a:ext cx="435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步驟一：在</a:t>
            </a:r>
            <a:r>
              <a:rPr kumimoji="1"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Search</a:t>
            </a:r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r>
              <a:rPr kumimoji="1"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bar</a:t>
            </a:r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搜尋地區名</a:t>
            </a:r>
            <a:endParaRPr kumimoji="1" lang="en-US" altLang="zh-TW" sz="1600" b="1" dirty="0" smtClean="0">
              <a:solidFill>
                <a:schemeClr val="accent1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步驟二：點擊目標則</a:t>
            </a:r>
            <a:r>
              <a:rPr kumimoji="1"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成功</a:t>
            </a:r>
            <a:endParaRPr kumimoji="1" lang="en-US" altLang="zh-TW" sz="1600" b="1" dirty="0" smtClean="0">
              <a:solidFill>
                <a:schemeClr val="accent1">
                  <a:lumMod val="50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cxnSp>
        <p:nvCxnSpPr>
          <p:cNvPr id="35" name="直線箭頭接點 34"/>
          <p:cNvCxnSpPr/>
          <p:nvPr/>
        </p:nvCxnSpPr>
        <p:spPr>
          <a:xfrm>
            <a:off x="6141946" y="3002783"/>
            <a:ext cx="510099" cy="36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>
            <a:off x="9910487" y="3633459"/>
            <a:ext cx="416587" cy="379133"/>
          </a:xfrm>
          <a:prstGeom prst="bentConnector3">
            <a:avLst>
              <a:gd name="adj1" fmla="val -2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98123" y="2473569"/>
            <a:ext cx="942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latin typeface="Xingkai TC Light" charset="-120"/>
                <a:ea typeface="Xingkai TC Light" charset="-120"/>
                <a:cs typeface="Xingkai TC Light" charset="-120"/>
              </a:rPr>
              <a:t>886</a:t>
            </a:r>
            <a:endParaRPr kumimoji="1" lang="zh-TW" altLang="en-US" sz="4000" dirty="0">
              <a:latin typeface="Xingkai TC Light" charset="-120"/>
              <a:ea typeface="Xingkai TC Light" charset="-120"/>
              <a:cs typeface="Xingkai TC Light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1010" y="33353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See</a:t>
            </a:r>
            <a:r>
              <a:rPr kumimoji="1" lang="zh-TW" altLang="en-US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 </a:t>
            </a:r>
            <a:r>
              <a:rPr kumimoji="1" lang="en-US" altLang="zh-TW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you</a:t>
            </a:r>
            <a:r>
              <a:rPr kumimoji="1" lang="zh-TW" altLang="en-US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 </a:t>
            </a:r>
            <a:r>
              <a:rPr kumimoji="1" lang="en-US" altLang="zh-TW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soon</a:t>
            </a:r>
            <a:r>
              <a:rPr kumimoji="1" lang="mr-IN" altLang="zh-TW" dirty="0" smtClean="0">
                <a:solidFill>
                  <a:srgbClr val="FFA3CC"/>
                </a:solidFill>
                <a:latin typeface="Xingkai TC Light" charset="-120"/>
                <a:ea typeface="Xingkai TC Light" charset="-120"/>
                <a:cs typeface="Xingkai TC Light" charset="-120"/>
              </a:rPr>
              <a:t>…</a:t>
            </a:r>
            <a:endParaRPr kumimoji="1" lang="zh-TW" altLang="en-US" dirty="0">
              <a:solidFill>
                <a:srgbClr val="FFA3CC"/>
              </a:solidFill>
              <a:latin typeface="Xingkai TC Light" charset="-120"/>
              <a:ea typeface="Xingkai TC Light" charset="-120"/>
              <a:cs typeface="Xingka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38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173</Words>
  <Application>Microsoft Macintosh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Heiti TC Light</vt:lpstr>
      <vt:lpstr>Xingkai TC Light</vt:lpstr>
      <vt:lpstr>新細明體</vt:lpstr>
      <vt:lpstr>Arial</vt:lpstr>
      <vt:lpstr>Office 佈景主題</vt:lpstr>
      <vt:lpstr>UX framework for Clock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Youtube</dc:title>
  <dc:creator>謝奇君</dc:creator>
  <cp:lastModifiedBy>謝奇君</cp:lastModifiedBy>
  <cp:revision>42</cp:revision>
  <dcterms:created xsi:type="dcterms:W3CDTF">2017-03-31T12:34:08Z</dcterms:created>
  <dcterms:modified xsi:type="dcterms:W3CDTF">2017-04-05T10:00:51Z</dcterms:modified>
</cp:coreProperties>
</file>