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CCA1-6561-4EA1-87D0-264DBA4D4E5B}" type="datetimeFigureOut">
              <a:rPr lang="zh-TW" altLang="en-US" smtClean="0"/>
              <a:t>2013/12/19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6342-46A7-4480-A324-AEAE48FC99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CCA1-6561-4EA1-87D0-264DBA4D4E5B}" type="datetimeFigureOut">
              <a:rPr lang="zh-TW" altLang="en-US" smtClean="0"/>
              <a:t>2013/12/19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6342-46A7-4480-A324-AEAE48FC99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CCA1-6561-4EA1-87D0-264DBA4D4E5B}" type="datetimeFigureOut">
              <a:rPr lang="zh-TW" altLang="en-US" smtClean="0"/>
              <a:t>2013/12/19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6342-46A7-4480-A324-AEAE48FC99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CCA1-6561-4EA1-87D0-264DBA4D4E5B}" type="datetimeFigureOut">
              <a:rPr lang="zh-TW" altLang="en-US" smtClean="0"/>
              <a:t>2013/12/19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6342-46A7-4480-A324-AEAE48FC99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CCA1-6561-4EA1-87D0-264DBA4D4E5B}" type="datetimeFigureOut">
              <a:rPr lang="zh-TW" altLang="en-US" smtClean="0"/>
              <a:t>2013/12/19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6342-46A7-4480-A324-AEAE48FC99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CCA1-6561-4EA1-87D0-264DBA4D4E5B}" type="datetimeFigureOut">
              <a:rPr lang="zh-TW" altLang="en-US" smtClean="0"/>
              <a:t>2013/12/19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6342-46A7-4480-A324-AEAE48FC99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CCA1-6561-4EA1-87D0-264DBA4D4E5B}" type="datetimeFigureOut">
              <a:rPr lang="zh-TW" altLang="en-US" smtClean="0"/>
              <a:t>2013/12/19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6342-46A7-4480-A324-AEAE48FC99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CCA1-6561-4EA1-87D0-264DBA4D4E5B}" type="datetimeFigureOut">
              <a:rPr lang="zh-TW" altLang="en-US" smtClean="0"/>
              <a:t>2013/12/19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6342-46A7-4480-A324-AEAE48FC99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CCA1-6561-4EA1-87D0-264DBA4D4E5B}" type="datetimeFigureOut">
              <a:rPr lang="zh-TW" altLang="en-US" smtClean="0"/>
              <a:t>2013/12/19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6342-46A7-4480-A324-AEAE48FC99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CCA1-6561-4EA1-87D0-264DBA4D4E5B}" type="datetimeFigureOut">
              <a:rPr lang="zh-TW" altLang="en-US" smtClean="0"/>
              <a:t>2013/12/19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6342-46A7-4480-A324-AEAE48FC99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CCA1-6561-4EA1-87D0-264DBA4D4E5B}" type="datetimeFigureOut">
              <a:rPr lang="zh-TW" altLang="en-US" smtClean="0"/>
              <a:t>2013/12/19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6342-46A7-4480-A324-AEAE48FC99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CCA1-6561-4EA1-87D0-264DBA4D4E5B}" type="datetimeFigureOut">
              <a:rPr lang="zh-TW" altLang="en-US" smtClean="0"/>
              <a:t>2013/12/19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56342-46A7-4480-A324-AEAE48FC99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42844" y="500042"/>
            <a:ext cx="8858312" cy="60722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1</cp:revision>
  <dcterms:created xsi:type="dcterms:W3CDTF">2013-12-19T10:31:56Z</dcterms:created>
  <dcterms:modified xsi:type="dcterms:W3CDTF">2013-12-19T10:34:13Z</dcterms:modified>
</cp:coreProperties>
</file>