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5" r:id="rId4"/>
    <p:sldId id="276" r:id="rId5"/>
    <p:sldId id="277" r:id="rId6"/>
    <p:sldId id="27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4B8C7A-D1B0-4373-AF92-5E387B523A79}" type="datetimeFigureOut">
              <a:rPr lang="zh-TW" altLang="en-US" smtClean="0"/>
              <a:pPr/>
              <a:t>2014/10/20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13CA2B-1968-4D38-A210-66074D274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6705600" cy="1218605"/>
          </a:xfrm>
        </p:spPr>
        <p:txBody>
          <a:bodyPr>
            <a:norm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76470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OS Project 1</a:t>
            </a:r>
            <a:r>
              <a:rPr lang="zh-TW" altLang="en-US" sz="3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程式執行流程</a:t>
            </a:r>
            <a:endParaRPr lang="zh-TW" altLang="en-US" sz="3600" dirty="0">
              <a:latin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5085184"/>
            <a:ext cx="8153400" cy="2090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程式由使用者輸入要讀進去的檔案名稱，這裡是以讀入</a:t>
            </a:r>
            <a:r>
              <a:rPr lang="en-US" altLang="zh-TW" sz="2400" dirty="0" smtClean="0"/>
              <a:t>testdata1.txt</a:t>
            </a:r>
            <a:r>
              <a:rPr lang="zh-TW" altLang="en-US" sz="2400" dirty="0" smtClean="0"/>
              <a:t>當做範例。不需要其他的</a:t>
            </a:r>
            <a:r>
              <a:rPr lang="en-US" altLang="zh-TW" sz="2400" dirty="0" err="1" smtClean="0"/>
              <a:t>std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output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4832654" cy="3202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4980915"/>
            <a:ext cx="8153400" cy="18749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程式要根據所讀入的</a:t>
            </a:r>
            <a:r>
              <a:rPr lang="en-US" altLang="zh-TW" sz="2400" dirty="0"/>
              <a:t>input</a:t>
            </a:r>
            <a:r>
              <a:rPr lang="zh-TW" altLang="en-US" sz="2400" dirty="0"/>
              <a:t> </a:t>
            </a:r>
            <a:r>
              <a:rPr lang="en-US" altLang="zh-TW" sz="2400" dirty="0"/>
              <a:t>file</a:t>
            </a:r>
            <a:r>
              <a:rPr lang="zh-TW" altLang="en-US" sz="2400" dirty="0"/>
              <a:t> </a:t>
            </a:r>
            <a:r>
              <a:rPr lang="en-US" altLang="zh-TW" sz="2400" dirty="0"/>
              <a:t>(testdata1.txt)</a:t>
            </a:r>
            <a:r>
              <a:rPr lang="zh-TW" altLang="en-US" sz="2400" dirty="0"/>
              <a:t> 產生出相對應的</a:t>
            </a:r>
            <a:r>
              <a:rPr lang="en-US" altLang="zh-TW" sz="2400" dirty="0"/>
              <a:t>output</a:t>
            </a:r>
            <a:r>
              <a:rPr lang="zh-TW" altLang="en-US" sz="2400" dirty="0"/>
              <a:t> </a:t>
            </a:r>
            <a:r>
              <a:rPr lang="en-US" altLang="zh-TW" sz="2400" dirty="0"/>
              <a:t>file</a:t>
            </a:r>
            <a:r>
              <a:rPr lang="zh-TW" altLang="en-US" sz="2400" dirty="0"/>
              <a:t> </a:t>
            </a:r>
            <a:r>
              <a:rPr lang="en-US" altLang="zh-TW" sz="2400" dirty="0"/>
              <a:t>(ID.txt)</a:t>
            </a:r>
            <a:r>
              <a:rPr lang="zh-TW" altLang="en-US" sz="2400" dirty="0"/>
              <a:t>。</a:t>
            </a:r>
            <a:r>
              <a:rPr lang="en-US" altLang="zh-TW" sz="2400" dirty="0"/>
              <a:t>ID</a:t>
            </a:r>
            <a:r>
              <a:rPr lang="zh-TW" altLang="en-US" sz="2400" dirty="0"/>
              <a:t>要是你們的學號。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56390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只要</a:t>
            </a:r>
            <a:r>
              <a:rPr lang="en-US" altLang="zh-TW" sz="2400" dirty="0"/>
              <a:t>output</a:t>
            </a:r>
            <a:r>
              <a:rPr lang="zh-TW" altLang="en-US" sz="2400" dirty="0"/>
              <a:t> </a:t>
            </a:r>
            <a:r>
              <a:rPr lang="en-US" altLang="zh-TW" sz="2400" dirty="0"/>
              <a:t>file</a:t>
            </a:r>
            <a:r>
              <a:rPr lang="zh-TW" altLang="en-US" sz="2400" dirty="0"/>
              <a:t>中內容</a:t>
            </a:r>
            <a:r>
              <a:rPr lang="en-US" altLang="zh-TW" sz="2400" dirty="0"/>
              <a:t>(</a:t>
            </a:r>
            <a:r>
              <a:rPr lang="zh-TW" altLang="en-US" sz="2400" dirty="0"/>
              <a:t>包含文字版的</a:t>
            </a:r>
            <a:r>
              <a:rPr lang="en-US" altLang="zh-TW" sz="2400" dirty="0"/>
              <a:t>Gantt Char</a:t>
            </a:r>
            <a:r>
              <a:rPr lang="zh-TW" altLang="en-US" sz="2400" dirty="0"/>
              <a:t>、</a:t>
            </a:r>
            <a:r>
              <a:rPr lang="en-US" altLang="zh-TW" sz="2400" dirty="0"/>
              <a:t>average waiting time</a:t>
            </a:r>
            <a:r>
              <a:rPr lang="zh-TW" altLang="en-US" sz="2400" dirty="0"/>
              <a:t>、</a:t>
            </a:r>
            <a:r>
              <a:rPr lang="en-US" altLang="zh-TW" sz="2400" dirty="0"/>
              <a:t>average turnaround time)</a:t>
            </a:r>
            <a:r>
              <a:rPr lang="zh-TW" altLang="en-US" sz="2400" dirty="0"/>
              <a:t>都正確即可</a:t>
            </a:r>
            <a:r>
              <a:rPr lang="zh-TW" altLang="en-US" sz="2400" dirty="0" smtClean="0"/>
              <a:t>。助教給的</a:t>
            </a:r>
            <a:r>
              <a:rPr lang="en-US" altLang="zh-TW" sz="2400" dirty="0" err="1" smtClean="0"/>
              <a:t>testdata</a:t>
            </a:r>
            <a:r>
              <a:rPr lang="zh-TW" altLang="en-US" sz="2400" dirty="0" smtClean="0"/>
              <a:t>答案請參照</a:t>
            </a:r>
            <a:r>
              <a:rPr lang="en-US" altLang="zh-TW" sz="2400" dirty="0" smtClean="0"/>
              <a:t>solution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每一筆測資的</a:t>
            </a:r>
            <a:r>
              <a:rPr lang="en-US" altLang="zh-TW" sz="2400" dirty="0" smtClean="0"/>
              <a:t>process</a:t>
            </a:r>
            <a:r>
              <a:rPr lang="zh-TW" altLang="en-US" sz="2400" dirty="0" smtClean="0"/>
              <a:t>數量和</a:t>
            </a:r>
            <a:r>
              <a:rPr lang="en-US" altLang="zh-TW" sz="2400" dirty="0" smtClean="0"/>
              <a:t>RR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time quantum</a:t>
            </a:r>
            <a:r>
              <a:rPr lang="zh-TW" altLang="en-US" sz="2400" dirty="0" smtClean="0"/>
              <a:t>都不會超過</a:t>
            </a:r>
            <a:r>
              <a:rPr lang="en-US" altLang="zh-TW" sz="2400" dirty="0" smtClean="0"/>
              <a:t>9</a:t>
            </a:r>
            <a:r>
              <a:rPr lang="zh-TW" altLang="en-US" sz="2400" dirty="0" smtClean="0"/>
              <a:t>。助教改分數時所使用的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file</a:t>
            </a:r>
            <a:r>
              <a:rPr lang="zh-TW" altLang="en-US" sz="2400" dirty="0" smtClean="0"/>
              <a:t>只會從給你們的</a:t>
            </a:r>
            <a:r>
              <a:rPr lang="en-US" altLang="zh-TW" sz="2400" dirty="0" err="1" smtClean="0"/>
              <a:t>testdata</a:t>
            </a:r>
            <a:r>
              <a:rPr lang="zh-TW" altLang="en-US" sz="2400" dirty="0" smtClean="0"/>
              <a:t>和講義上範例或是小考考卷上小改數字。</a:t>
            </a:r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85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Input/Output</a:t>
            </a:r>
            <a:r>
              <a:rPr lang="en-US" altLang="zh-TW" dirty="0" smtClean="0"/>
              <a:t> File</a:t>
            </a:r>
            <a:r>
              <a:rPr lang="zh-TW" altLang="en-US" dirty="0" smtClean="0"/>
              <a:t> 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</a:t>
            </a:r>
            <a:r>
              <a:rPr lang="en-US" altLang="zh-TW" sz="2400" dirty="0" smtClean="0"/>
              <a:t>file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arrival time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burst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RR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quantum</a:t>
            </a:r>
            <a:r>
              <a:rPr lang="zh-TW" altLang="en-US" sz="2400" dirty="0" smtClean="0"/>
              <a:t>都是整數，用</a:t>
            </a:r>
            <a:r>
              <a:rPr lang="en-US" altLang="zh-TW" sz="2400" dirty="0" err="1" smtClean="0"/>
              <a:t>int</a:t>
            </a:r>
            <a:r>
              <a:rPr lang="zh-TW" altLang="en-US" sz="2400" dirty="0" smtClean="0"/>
              <a:t>來處理即可。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唯一可能會有小數點的地方只有</a:t>
            </a:r>
            <a:r>
              <a:rPr lang="en-US" altLang="zh-TW" sz="2400" dirty="0" smtClean="0"/>
              <a:t>average waiting time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average turnaround time</a:t>
            </a:r>
            <a:r>
              <a:rPr lang="zh-TW" altLang="en-US" sz="2400" dirty="0" smtClean="0"/>
              <a:t>。我們會盡可能湊出漂亮的數字，</a:t>
            </a:r>
            <a:r>
              <a:rPr lang="zh-TW" altLang="en-US" sz="2400" dirty="0" smtClean="0">
                <a:solidFill>
                  <a:srgbClr val="FF0000"/>
                </a:solidFill>
              </a:rPr>
              <a:t>萬一有小數點的話，請用四捨五入的方式印出小數點之後的兩位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(ex:     2.555</a:t>
            </a:r>
            <a:r>
              <a:rPr lang="zh-TW" altLang="en-US" sz="2400" dirty="0" smtClean="0"/>
              <a:t>印出</a:t>
            </a:r>
            <a:r>
              <a:rPr lang="en-US" altLang="zh-TW" sz="2400" dirty="0" smtClean="0"/>
              <a:t>2.56</a:t>
            </a:r>
            <a:br>
              <a:rPr lang="en-US" altLang="zh-TW" sz="2400" dirty="0" smtClean="0"/>
            </a:br>
            <a:r>
              <a:rPr lang="zh-TW" altLang="en-US" sz="2400" dirty="0" smtClean="0"/>
              <a:t>                         </a:t>
            </a:r>
            <a:r>
              <a:rPr lang="en-US" altLang="zh-TW" sz="2400" dirty="0" smtClean="0"/>
              <a:t>2.1</a:t>
            </a:r>
            <a:r>
              <a:rPr lang="zh-TW" altLang="en-US" sz="2400" dirty="0" smtClean="0"/>
              <a:t>印出</a:t>
            </a:r>
            <a:r>
              <a:rPr lang="en-US" altLang="zh-TW" sz="2400" dirty="0" smtClean="0"/>
              <a:t>2.1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2.10</a:t>
            </a:r>
            <a:r>
              <a:rPr lang="zh-TW" altLang="en-US" sz="2400" dirty="0" smtClean="0"/>
              <a:t>皆可，若為整數同理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27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4800" dirty="0" smtClean="0"/>
          </a:p>
          <a:p>
            <a:pPr marL="0" indent="0" algn="ctr">
              <a:buNone/>
            </a:pPr>
            <a:r>
              <a:rPr lang="en-US" altLang="zh-TW" sz="4800" dirty="0" smtClean="0"/>
              <a:t>END</a:t>
            </a:r>
          </a:p>
          <a:p>
            <a:pPr marL="0" indent="0" algn="ctr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4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8018</TotalTime>
  <Words>224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Malgun Gothic</vt:lpstr>
      <vt:lpstr>微軟正黑體</vt:lpstr>
      <vt:lpstr>Tw Cen MT</vt:lpstr>
      <vt:lpstr>Wingdings</vt:lpstr>
      <vt:lpstr>Wingdings 2</vt:lpstr>
      <vt:lpstr>中庸</vt:lpstr>
      <vt:lpstr>PowerPoint 簡報</vt:lpstr>
      <vt:lpstr>Step 1</vt:lpstr>
      <vt:lpstr>Step 2</vt:lpstr>
      <vt:lpstr>Step 3</vt:lpstr>
      <vt:lpstr>Input/Output File 資料型態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Push-to-talk design and implementation on wireless network</dc:title>
  <dc:creator>OverloadingL</dc:creator>
  <cp:lastModifiedBy>User</cp:lastModifiedBy>
  <cp:revision>190</cp:revision>
  <dcterms:created xsi:type="dcterms:W3CDTF">2012-05-01T12:41:56Z</dcterms:created>
  <dcterms:modified xsi:type="dcterms:W3CDTF">2014-10-20T10:06:52Z</dcterms:modified>
</cp:coreProperties>
</file>