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B0D1-7B9D-5249-974F-DCA52E02D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5D165-E20C-2A47-8D2C-38ED59C67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40B1-91DA-4B42-9816-56866256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16F2-DD79-594C-8690-0116943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1E31-4506-DA4E-B7AB-CBA3C12E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B03F-A1E8-734D-868E-D76DA8AD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CA391-8643-4040-9495-65A63B0E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9205-E891-DF42-8B14-CF0A13B4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0437-E4A4-9045-BD7B-6861D9F7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A79E-4F8D-534A-BC1B-22AF5715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96FAB-C5E5-224E-8142-9674A7A2A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570F5-6E6E-D94E-8A6F-A639FAAF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80A4-E0BE-9A47-A8E0-B713DD32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EEB73-D079-B846-B0E9-87DBEE3A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0636-DB9C-C744-B34C-A40CF002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26EF-1F34-F74A-8E04-1AF50C12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87EE-553D-A94D-81CA-B536B6E0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3688-A13A-F049-B9C7-5741928D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3BFC-5A72-B84E-A1A2-2F5191E7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E2A6-27E7-E844-A080-0033E833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8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6475-4BC4-3841-9699-513C69AF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8021-7A7F-D348-A75A-0EC84B348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0D46-47B4-AA46-83E4-C20171C5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88D4-791F-E549-9801-3906FA69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6CC4-32D8-144C-AABA-B1C86608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2D0A-9840-CF48-B7F8-6ACFB537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4E46-A399-5F49-B95E-EB809CAE9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980C6-9957-0046-B383-D75E3300B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DEB4A-8593-F447-9D0E-C4EF6582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E5A4D-E13B-AD4F-A267-4A18DA4F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878B4-4C7B-CF40-99DD-CBB08DD8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9B2C-EAED-1441-9B30-29D0A602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81297-F094-4F48-BB34-A18526E90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B90A-C108-FD40-8A93-BB4FB0200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D581D-91ED-EB43-8B18-8996CE6D0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6C096-3C38-8C47-BC80-9EA5CC1BB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020EB-A68B-2947-B821-7312D3AA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2D256-F4CF-1D4C-93D8-AE171A76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F0B1D-0FE1-4E47-AAA4-95AB3B33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5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2299-ECE0-DD4A-9211-823750FC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24AD5-9D33-6945-BB4D-8C6E92EC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F84C1-970E-7F49-81A5-C0B2D7D4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FFB2C-0E7A-C648-BDFA-9C6081A7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DA402-D0DF-B246-BAC9-1262DA49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8CA4-F2E6-8A40-BC7A-98CD25A5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04FA-D207-3F41-B5F6-7D2A16D9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3D26-00F4-9A4A-A239-466EC5E9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1741-8292-8A48-8E09-0FF59F63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A9BC1-2116-7C49-B8F7-9E9E09A82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E6FE-B4A8-6C4E-B2E1-A102E18E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4F201-64A3-484B-BBA0-DF8C991D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5CDB6-2E43-F24C-89D0-A12FA00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FF21-AE76-444B-8F89-B5C4EC74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8A6C-836D-444B-90F4-CD3E0F82B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098E-D78B-1D4E-9BA9-9F5BAD4A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BA7F-EC58-7848-83E2-249809F7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66D3C-A79F-A147-8209-98E59099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771D-5E89-0A40-BCCC-4BFD3652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3EF49-7BED-BC48-82B1-64BC21D2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D0E1-3A0B-6B44-A19F-A43A8AD2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B52B-4276-BC41-BC0C-D08CC5C34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8EBBF-F8CB-9342-BAF5-E3C08A3DC743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917C-D038-CC47-B8E3-2B3230C3A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7D67-7E22-8141-878B-B8573F030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0972-70C7-2545-9E71-45AF5E0D8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8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0622-A2B8-AA4E-B5DB-B1153993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 update list items need not be contiguous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BC1E-8BFC-7247-9C6C-FA8B545F9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Current interface</a:t>
            </a:r>
          </a:p>
          <a:p>
            <a:pPr lvl="1"/>
            <a:r>
              <a:rPr lang="en-US" dirty="0" err="1"/>
              <a:t>Tgt_target_data_update</a:t>
            </a:r>
            <a:r>
              <a:rPr lang="en-US" dirty="0"/>
              <a:t>(int32_t </a:t>
            </a:r>
            <a:r>
              <a:rPr lang="en-US" dirty="0" err="1"/>
              <a:t>device_id</a:t>
            </a:r>
            <a:r>
              <a:rPr lang="en-US" dirty="0"/>
              <a:t>, int32_t </a:t>
            </a:r>
            <a:r>
              <a:rPr lang="en-US" dirty="0" err="1"/>
              <a:t>num_args</a:t>
            </a:r>
            <a:r>
              <a:rPr lang="en-US" dirty="0"/>
              <a:t>, void** </a:t>
            </a:r>
            <a:r>
              <a:rPr lang="en-US" dirty="0" err="1"/>
              <a:t>args_base</a:t>
            </a:r>
            <a:r>
              <a:rPr lang="en-US" dirty="0"/>
              <a:t>, void **</a:t>
            </a:r>
            <a:r>
              <a:rPr lang="en-US" dirty="0" err="1"/>
              <a:t>args</a:t>
            </a:r>
            <a:r>
              <a:rPr lang="en-US" dirty="0"/>
              <a:t>, int64_t *</a:t>
            </a:r>
            <a:r>
              <a:rPr lang="en-US" dirty="0" err="1"/>
              <a:t>args_size</a:t>
            </a:r>
            <a:r>
              <a:rPr lang="en-US" dirty="0"/>
              <a:t>, int32_t *</a:t>
            </a:r>
            <a:r>
              <a:rPr lang="en-US" dirty="0" err="1"/>
              <a:t>arg_maptype</a:t>
            </a:r>
            <a:r>
              <a:rPr lang="en-US" dirty="0"/>
              <a:t>)</a:t>
            </a:r>
          </a:p>
          <a:p>
            <a:r>
              <a:rPr lang="en-US" dirty="0"/>
              <a:t>For information about “noncontiguous” we need to send</a:t>
            </a:r>
          </a:p>
          <a:p>
            <a:pPr lvl="1"/>
            <a:r>
              <a:rPr lang="en-US" dirty="0"/>
              <a:t>“offset” for each dimension</a:t>
            </a:r>
          </a:p>
          <a:p>
            <a:pPr lvl="1"/>
            <a:r>
              <a:rPr lang="en-US" dirty="0"/>
              <a:t>“count” for each dimension</a:t>
            </a:r>
          </a:p>
          <a:p>
            <a:pPr lvl="1"/>
            <a:r>
              <a:rPr lang="en-US" dirty="0"/>
              <a:t>“stride” for each dimension (will describe this in next slide)</a:t>
            </a:r>
          </a:p>
          <a:p>
            <a:r>
              <a:rPr lang="en-US" dirty="0"/>
              <a:t>In order to not modifying current interface</a:t>
            </a:r>
          </a:p>
          <a:p>
            <a:pPr lvl="1"/>
            <a:r>
              <a:rPr lang="en-US" dirty="0"/>
              <a:t>Overload ”</a:t>
            </a:r>
            <a:r>
              <a:rPr lang="en-US" dirty="0" err="1"/>
              <a:t>args</a:t>
            </a:r>
            <a:r>
              <a:rPr lang="en-US" dirty="0"/>
              <a:t>” in the current interface by sending a pointer to array of descriptor</a:t>
            </a:r>
          </a:p>
          <a:p>
            <a:pPr lvl="2"/>
            <a:r>
              <a:rPr lang="en-US" dirty="0"/>
              <a:t>We don’t need “</a:t>
            </a:r>
            <a:r>
              <a:rPr lang="en-US" dirty="0" err="1"/>
              <a:t>args</a:t>
            </a:r>
            <a:r>
              <a:rPr lang="en-US" dirty="0"/>
              <a:t>” in current interface since we have it in descriptor</a:t>
            </a:r>
          </a:p>
          <a:p>
            <a:pPr lvl="1"/>
            <a:r>
              <a:rPr lang="en-US" dirty="0"/>
              <a:t>Overload “</a:t>
            </a:r>
            <a:r>
              <a:rPr lang="en-US" dirty="0" err="1"/>
              <a:t>args_size</a:t>
            </a:r>
            <a:r>
              <a:rPr lang="en-US" dirty="0"/>
              <a:t>” by sending “dim” since we have “</a:t>
            </a:r>
            <a:r>
              <a:rPr lang="en-US" dirty="0" err="1"/>
              <a:t>args_size</a:t>
            </a:r>
            <a:r>
              <a:rPr lang="en-US" dirty="0"/>
              <a:t>” in descriptor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maptype</a:t>
            </a:r>
            <a:r>
              <a:rPr lang="en-US" dirty="0"/>
              <a:t> to tell runtime when to treat ”</a:t>
            </a:r>
            <a:r>
              <a:rPr lang="en-US" dirty="0" err="1"/>
              <a:t>args</a:t>
            </a:r>
            <a:r>
              <a:rPr lang="en-US" dirty="0"/>
              <a:t>” as a pointer to pointer of descriptor and when to treat “</a:t>
            </a:r>
            <a:r>
              <a:rPr lang="en-US" dirty="0" err="1"/>
              <a:t>args_size</a:t>
            </a:r>
            <a:r>
              <a:rPr lang="en-US" dirty="0"/>
              <a:t>” as “dim”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7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57DA-7649-3E4B-BDCD-4EA4CCEE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Lower level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3D9C-C3D7-AA43-9337-5901B962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Array of descriptor</a:t>
            </a:r>
          </a:p>
          <a:p>
            <a:pPr lvl="1"/>
            <a:r>
              <a:rPr lang="en-US" dirty="0"/>
              <a:t>Struct </a:t>
            </a:r>
            <a:r>
              <a:rPr lang="en-US" dirty="0" err="1"/>
              <a:t>descriptor_dim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/>
              <a:t>Int64_t offset,</a:t>
            </a:r>
          </a:p>
          <a:p>
            <a:pPr marL="914400" lvl="2" indent="0">
              <a:buNone/>
            </a:pPr>
            <a:r>
              <a:rPr lang="en-US" dirty="0"/>
              <a:t>Int64_t count,</a:t>
            </a:r>
          </a:p>
          <a:p>
            <a:pPr marL="914400" lvl="2" indent="0">
              <a:buNone/>
            </a:pPr>
            <a:r>
              <a:rPr lang="en-US" dirty="0"/>
              <a:t>Int64_t stride,</a:t>
            </a:r>
          </a:p>
          <a:p>
            <a:pPr lvl="1"/>
            <a:r>
              <a:rPr lang="en-US" dirty="0"/>
              <a:t>};</a:t>
            </a:r>
          </a:p>
          <a:p>
            <a:pPr lvl="1"/>
            <a:r>
              <a:rPr lang="en-US" dirty="0"/>
              <a:t>We can overload </a:t>
            </a:r>
            <a:r>
              <a:rPr lang="en-US" dirty="0" err="1"/>
              <a:t>args</a:t>
            </a:r>
            <a:r>
              <a:rPr lang="en-US" dirty="0"/>
              <a:t> in current interface by sending a pointer to pointer of this struct</a:t>
            </a:r>
          </a:p>
          <a:p>
            <a:r>
              <a:rPr lang="en-US" dirty="0"/>
              <a:t>New </a:t>
            </a:r>
            <a:r>
              <a:rPr lang="en-US" dirty="0" err="1"/>
              <a:t>Maptype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OMP_MAP_DESCRIPTOR</a:t>
            </a:r>
          </a:p>
          <a:p>
            <a:pPr lvl="1"/>
            <a:r>
              <a:rPr lang="en-US" dirty="0"/>
              <a:t>tell runtime when to treat “</a:t>
            </a:r>
            <a:r>
              <a:rPr lang="en-US" dirty="0" err="1"/>
              <a:t>args</a:t>
            </a:r>
            <a:r>
              <a:rPr lang="en-US" dirty="0"/>
              <a:t>” as a descriptor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225E-E121-5349-9F72-F1688738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0F3C-7B03-8245-9609-A7F9BE33B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A[5][5]</a:t>
            </a:r>
          </a:p>
          <a:p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target update to(A[1:3][2:2])</a:t>
            </a:r>
          </a:p>
          <a:p>
            <a:r>
              <a:rPr lang="en-US" dirty="0"/>
              <a:t>Descriptor looks like</a:t>
            </a:r>
          </a:p>
          <a:p>
            <a:pPr lvl="1"/>
            <a:r>
              <a:rPr lang="en-US" dirty="0" err="1"/>
              <a:t>Descriptor_dim</a:t>
            </a:r>
            <a:r>
              <a:rPr lang="en-US" dirty="0"/>
              <a:t>[1] 		// 1 as dimension</a:t>
            </a:r>
          </a:p>
          <a:p>
            <a:pPr lvl="2"/>
            <a:r>
              <a:rPr lang="en-US" dirty="0"/>
              <a:t>Struct </a:t>
            </a:r>
            <a:r>
              <a:rPr lang="en-US" dirty="0" err="1"/>
              <a:t>descriptor_dim</a:t>
            </a:r>
            <a:r>
              <a:rPr lang="en-US" dirty="0"/>
              <a:t> {offset = 1, count = 3, strides = 5 }</a:t>
            </a:r>
          </a:p>
          <a:p>
            <a:pPr lvl="2"/>
            <a:r>
              <a:rPr lang="en-US" dirty="0"/>
              <a:t>Strides being 5 since the size of dim[0] is 5 (A[5][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Visualize by flattening A[1:3][2:2]</a:t>
            </a:r>
          </a:p>
          <a:p>
            <a:pPr lvl="3"/>
            <a:r>
              <a:rPr lang="en-US" dirty="0"/>
              <a:t>00000 00##0 00##0 00##0 00000</a:t>
            </a:r>
          </a:p>
          <a:p>
            <a:pPr lvl="1"/>
            <a:r>
              <a:rPr lang="en-US" dirty="0" err="1"/>
              <a:t>Descriptor_dim</a:t>
            </a:r>
            <a:r>
              <a:rPr lang="en-US" dirty="0"/>
              <a:t>[0]		// 0 as dimension</a:t>
            </a:r>
          </a:p>
          <a:p>
            <a:pPr lvl="2"/>
            <a:r>
              <a:rPr lang="en-US" dirty="0"/>
              <a:t>Struct </a:t>
            </a:r>
            <a:r>
              <a:rPr lang="en-US" dirty="0" err="1"/>
              <a:t>descriptor_dim</a:t>
            </a:r>
            <a:r>
              <a:rPr lang="en-US" dirty="0"/>
              <a:t> { offset =2, count = 2, strides = 1 }</a:t>
            </a:r>
          </a:p>
        </p:txBody>
      </p:sp>
    </p:spTree>
    <p:extLst>
      <p:ext uri="{BB962C8B-B14F-4D97-AF65-F5344CB8AC3E}">
        <p14:creationId xmlns:p14="http://schemas.microsoft.com/office/powerpoint/2010/main" val="48803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277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Target update list items need not be contiguous</vt:lpstr>
      <vt:lpstr>Lower level description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update list items need not be contiguous</dc:title>
  <dc:creator>Chi Chun Chen</dc:creator>
  <cp:lastModifiedBy>Chi Chun Chen</cp:lastModifiedBy>
  <cp:revision>36</cp:revision>
  <dcterms:created xsi:type="dcterms:W3CDTF">2020-04-20T22:10:25Z</dcterms:created>
  <dcterms:modified xsi:type="dcterms:W3CDTF">2020-05-14T22:25:14Z</dcterms:modified>
</cp:coreProperties>
</file>