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33900" y="3438525"/>
            <a:ext cx="3149600" cy="9042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List-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 fontScale="9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2.创建一个ArrayList集合，存放学生信息（姓名，年龄）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要求：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1.编写一个方法通过键盘输入五条学员的信息存入集合中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2.编写一个方法去除输入的重复信息（判重依据为姓名和年龄都相同）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3.在Test类中测试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1.简单工厂模式其实就是调用者不需要知道生产对象的细节，只要通过一个简单的字符串，就可以获取到相应的实例，并不需要自己去new。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2.可以设计一个父类Girl(抽象类)，分别具有3个子类（3个地区的女孩子）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3.设计一个工厂类，其中有一个生产女孩子的方法，通过接受一个字符串进行匹配获取相应地区的女孩子实例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4.Test类中编写代码询问用户需要的妹子的所属地区，然后创建对应的对象，获取想要的结果。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1.熟练掌握集合的创建和赋值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2.熟练的掌握equals的重写方法和作用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3.熟悉API文档，根据题目要求能够灵活运用对应的方法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扩展题: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2.在Arraylist中存放以下数据：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“张三”、“李四”、“王五”、“张三”、“aaa”、“aaa”、“bbb”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 要求：去除ArrayList中的重复元素。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9064</Words>
  <Application>WPS 演示</Application>
  <PresentationFormat>宽屏</PresentationFormat>
  <Paragraphs>36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465</cp:revision>
  <dcterms:created xsi:type="dcterms:W3CDTF">2015-04-10T07:59:00Z</dcterms:created>
  <dcterms:modified xsi:type="dcterms:W3CDTF">2017-12-13T03:34:02Z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