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已知有一个学生类，具有属性 id,name,age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1.创建一个HashSet集合用来存放学生对象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2.编写一个方法循环录入多条数据（不能重复）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3.编写一个方法遍历集合并且输出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4.编写一个方法根据id升序输出（实现Comparable接口）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5.编写一个方法根据age降序输出(实现Comparator接口)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6.创建测试类进行测试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1.正确创建方法，通过循环对集合进行数据录入,判重的依据考虑HashSet的特性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2.通过Student实现Comparable完成方法的实现达到题目要求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3.创建TreeSet集合，将原集合的内容复制到新建集合中，利用TreeSet的特性进行排序输出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4.创建一个Comparator的实现类，完成题目要求逻辑，创建一个TreeSet集合将实现类的对象传入（也就是新的比较规则），完成排序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5.在Test类中调用相关的方法进行测试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课程知识点总结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1.充分利用API文档，灵活运用对应的方法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2.结合TreeSet和HashSet各自的特点完成题目的要求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3.灵活运用Comparable和Comparator2个比较器的接口，完成多种排序功能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在本题的基础上，再创建一种排序规则，要求:id相同，比较name，name相同比较age(升序)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演示</Application>
  <PresentationFormat>宽屏</PresentationFormat>
  <Paragraphs>39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470</cp:revision>
  <dcterms:created xsi:type="dcterms:W3CDTF">2015-04-10T07:59:00Z</dcterms:created>
  <dcterms:modified xsi:type="dcterms:W3CDTF">2017-12-14T03:47:07Z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