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268" r:id="rId3"/>
    <p:sldId id="272" r:id="rId4"/>
    <p:sldId id="273" r:id="rId5"/>
    <p:sldId id="275" r:id="rId6"/>
    <p:sldId id="27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BEB"/>
    <a:srgbClr val="D2000A"/>
    <a:srgbClr val="E10030"/>
    <a:srgbClr val="C20F2A"/>
    <a:srgbClr val="FFCDCD"/>
    <a:srgbClr val="FBCDD4"/>
    <a:srgbClr val="A6A6A6"/>
    <a:srgbClr val="C00000"/>
    <a:srgbClr val="DF2C25"/>
    <a:srgbClr val="595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123" autoAdjust="0"/>
  </p:normalViewPr>
  <p:slideViewPr>
    <p:cSldViewPr snapToGrid="0">
      <p:cViewPr varScale="1">
        <p:scale>
          <a:sx n="66" d="100"/>
          <a:sy n="66" d="100"/>
        </p:scale>
        <p:origin x="900" y="72"/>
      </p:cViewPr>
      <p:guideLst>
        <p:guide orient="horz" pos="225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436686-419F-4FF9-A937-547DE75E369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A85CA9-F407-4BA2-B26D-9F0BBEF8A8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A85CA9-F407-4BA2-B26D-9F0BBEF8A88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3"/>
          <p:cNvSpPr/>
          <p:nvPr userDrawn="1"/>
        </p:nvSpPr>
        <p:spPr>
          <a:xfrm>
            <a:off x="-635" y="168"/>
            <a:ext cx="12192000" cy="6858000"/>
          </a:xfrm>
          <a:prstGeom prst="rect">
            <a:avLst/>
          </a:prstGeom>
          <a:gradFill flip="none" rotWithShape="1">
            <a:gsLst>
              <a:gs pos="0">
                <a:schemeClr val="tx1">
                  <a:alpha val="65000"/>
                </a:schemeClr>
              </a:gs>
              <a:gs pos="50000">
                <a:srgbClr val="000000">
                  <a:alpha val="75000"/>
                </a:srgb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descr="E:\职坐标LOGO-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02932" y="774467"/>
            <a:ext cx="1785025" cy="761336"/>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a:xfrm>
            <a:off x="5817705" y="6310354"/>
            <a:ext cx="556591" cy="547646"/>
          </a:xfrm>
          <a:prstGeom prst="rect">
            <a:avLst/>
          </a:prstGeom>
          <a:solidFill>
            <a:srgbClr val="E10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半闭框 10"/>
          <p:cNvSpPr/>
          <p:nvPr userDrawn="1"/>
        </p:nvSpPr>
        <p:spPr>
          <a:xfrm rot="13500000">
            <a:off x="5995753" y="6425299"/>
            <a:ext cx="200495" cy="200495"/>
          </a:xfrm>
          <a:prstGeom prst="halfFrame">
            <a:avLst>
              <a:gd name="adj1" fmla="val 5031"/>
              <a:gd name="adj2" fmla="val 49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矩形 1"/>
          <p:cNvSpPr/>
          <p:nvPr userDrawn="1"/>
        </p:nvSpPr>
        <p:spPr>
          <a:xfrm>
            <a:off x="8890" y="0"/>
            <a:ext cx="12192000" cy="6858000"/>
          </a:xfrm>
          <a:prstGeom prst="rect">
            <a:avLst/>
          </a:prstGeom>
          <a:gradFill flip="none" rotWithShape="1">
            <a:gsLst>
              <a:gs pos="0">
                <a:schemeClr val="tx1">
                  <a:alpha val="65000"/>
                </a:schemeClr>
              </a:gs>
              <a:gs pos="50000">
                <a:srgbClr val="000000">
                  <a:alpha val="75000"/>
                </a:srgb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2827294" y="3799932"/>
            <a:ext cx="148213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8045771" y="3799932"/>
            <a:ext cx="147206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a:off x="4632960" y="4533265"/>
            <a:ext cx="2943860" cy="63246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文本占位符 6"/>
          <p:cNvSpPr>
            <a:spLocks noGrp="1"/>
          </p:cNvSpPr>
          <p:nvPr>
            <p:ph type="body" sz="quarter" idx="10" hasCustomPrompt="1"/>
          </p:nvPr>
        </p:nvSpPr>
        <p:spPr>
          <a:xfrm>
            <a:off x="2463800" y="2197831"/>
            <a:ext cx="7380772" cy="965201"/>
          </a:xfrm>
        </p:spPr>
        <p:txBody>
          <a:bodyPr>
            <a:noAutofit/>
          </a:bodyPr>
          <a:lstStyle>
            <a:lvl1pPr marL="0" indent="0" algn="ctr">
              <a:buNone/>
              <a:defRPr sz="6000" b="1">
                <a:solidFill>
                  <a:schemeClr val="bg1"/>
                </a:solidFill>
                <a:latin typeface="黑体" panose="02010609060101010101" pitchFamily="49" charset="-122"/>
                <a:ea typeface="黑体" panose="02010609060101010101" pitchFamily="49"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课程标题课程标题</a:t>
            </a:r>
            <a:endParaRPr lang="zh-CN" altLang="en-US" dirty="0" smtClean="0"/>
          </a:p>
        </p:txBody>
      </p:sp>
      <p:sp>
        <p:nvSpPr>
          <p:cNvPr id="14" name="文本占位符 13"/>
          <p:cNvSpPr>
            <a:spLocks noGrp="1"/>
          </p:cNvSpPr>
          <p:nvPr>
            <p:ph type="body" sz="quarter" idx="11" hasCustomPrompt="1"/>
          </p:nvPr>
        </p:nvSpPr>
        <p:spPr>
          <a:xfrm>
            <a:off x="4533900" y="3438391"/>
            <a:ext cx="3149600" cy="723083"/>
          </a:xfrm>
        </p:spPr>
        <p:txBody>
          <a:bodyPr/>
          <a:lstStyle>
            <a:lvl1pPr marL="0" indent="0" algn="ctr">
              <a:buNone/>
              <a:defRPr sz="4400" b="1">
                <a:solidFill>
                  <a:schemeClr val="bg1"/>
                </a:solidFill>
                <a:latin typeface="楷体" panose="02010609060101010101" pitchFamily="49" charset="-122"/>
                <a:ea typeface="楷体" panose="02010609060101010101" pitchFamily="49"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课程内容</a:t>
            </a:r>
            <a:endParaRPr lang="zh-CN" altLang="en-US" dirty="0" smtClean="0"/>
          </a:p>
        </p:txBody>
      </p:sp>
      <p:sp>
        <p:nvSpPr>
          <p:cNvPr id="16" name="文本占位符 15"/>
          <p:cNvSpPr>
            <a:spLocks noGrp="1"/>
          </p:cNvSpPr>
          <p:nvPr>
            <p:ph type="body" sz="quarter" idx="12" hasCustomPrompt="1"/>
          </p:nvPr>
        </p:nvSpPr>
        <p:spPr>
          <a:xfrm>
            <a:off x="4888865" y="4619188"/>
            <a:ext cx="2413000" cy="460613"/>
          </a:xfrm>
        </p:spPr>
        <p:txBody>
          <a:bodyPr>
            <a:normAutofit/>
          </a:bodyPr>
          <a:lstStyle>
            <a:lvl1pPr marL="0" indent="0" algn="ctr">
              <a:buNone/>
              <a:defRPr sz="2400" b="1">
                <a:solidFill>
                  <a:schemeClr val="bg1"/>
                </a:solidFill>
                <a:latin typeface="黑体" panose="02010609060101010101" pitchFamily="49" charset="-122"/>
                <a:ea typeface="黑体" panose="02010609060101010101" pitchFamily="49"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讲师名字</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矩形 3"/>
          <p:cNvSpPr/>
          <p:nvPr userDrawn="1"/>
        </p:nvSpPr>
        <p:spPr>
          <a:xfrm>
            <a:off x="-635" y="168"/>
            <a:ext cx="12192000" cy="6858000"/>
          </a:xfrm>
          <a:prstGeom prst="rect">
            <a:avLst/>
          </a:prstGeom>
          <a:gradFill flip="none" rotWithShape="1">
            <a:gsLst>
              <a:gs pos="0">
                <a:schemeClr val="tx1">
                  <a:alpha val="65000"/>
                </a:schemeClr>
              </a:gs>
              <a:gs pos="50000">
                <a:srgbClr val="000000">
                  <a:alpha val="75000"/>
                </a:srgb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pic>
        <p:nvPicPr>
          <p:cNvPr id="1027" name="Picture 3" descr="E:\职坐标LOGO-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02932" y="774467"/>
            <a:ext cx="1785025" cy="761336"/>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a:xfrm>
            <a:off x="5817705" y="6310354"/>
            <a:ext cx="556591" cy="547646"/>
          </a:xfrm>
          <a:prstGeom prst="rect">
            <a:avLst/>
          </a:prstGeom>
          <a:solidFill>
            <a:srgbClr val="E10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半闭框 10"/>
          <p:cNvSpPr/>
          <p:nvPr userDrawn="1"/>
        </p:nvSpPr>
        <p:spPr>
          <a:xfrm rot="13500000">
            <a:off x="5995753" y="6425299"/>
            <a:ext cx="200495" cy="200495"/>
          </a:xfrm>
          <a:prstGeom prst="halfFrame">
            <a:avLst>
              <a:gd name="adj1" fmla="val 5031"/>
              <a:gd name="adj2" fmla="val 49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矩形 1"/>
          <p:cNvSpPr/>
          <p:nvPr userDrawn="1"/>
        </p:nvSpPr>
        <p:spPr>
          <a:xfrm>
            <a:off x="4667250" y="-2372"/>
            <a:ext cx="752475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8" name="矩形 7"/>
          <p:cNvSpPr/>
          <p:nvPr userDrawn="1"/>
        </p:nvSpPr>
        <p:spPr>
          <a:xfrm>
            <a:off x="0" y="2591172"/>
            <a:ext cx="45719" cy="1674722"/>
          </a:xfrm>
          <a:prstGeom prst="rect">
            <a:avLst/>
          </a:prstGeom>
          <a:solidFill>
            <a:srgbClr val="E10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5816435" y="6307814"/>
            <a:ext cx="556591" cy="547646"/>
          </a:xfrm>
          <a:prstGeom prst="rect">
            <a:avLst/>
          </a:prstGeom>
          <a:solidFill>
            <a:srgbClr val="E10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半闭框 4"/>
          <p:cNvSpPr/>
          <p:nvPr userDrawn="1"/>
        </p:nvSpPr>
        <p:spPr>
          <a:xfrm rot="13500000">
            <a:off x="5994483" y="6422759"/>
            <a:ext cx="200495" cy="200495"/>
          </a:xfrm>
          <a:prstGeom prst="halfFrame">
            <a:avLst>
              <a:gd name="adj1" fmla="val 5031"/>
              <a:gd name="adj2" fmla="val 49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矩形 11"/>
          <p:cNvSpPr/>
          <p:nvPr userDrawn="1"/>
        </p:nvSpPr>
        <p:spPr>
          <a:xfrm>
            <a:off x="5410201" y="1487745"/>
            <a:ext cx="6781800" cy="674907"/>
          </a:xfrm>
          <a:prstGeom prst="rect">
            <a:avLst/>
          </a:prstGeom>
          <a:solidFill>
            <a:srgbClr val="E10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文本占位符 17"/>
          <p:cNvSpPr>
            <a:spLocks noGrp="1"/>
          </p:cNvSpPr>
          <p:nvPr>
            <p:ph type="body" sz="quarter" idx="10" hasCustomPrompt="1"/>
          </p:nvPr>
        </p:nvSpPr>
        <p:spPr>
          <a:xfrm>
            <a:off x="5505285" y="1535803"/>
            <a:ext cx="622300" cy="414374"/>
          </a:xfrm>
        </p:spPr>
        <p:txBody>
          <a:bodyPr>
            <a:normAutofit/>
          </a:bodyPr>
          <a:lstStyle>
            <a:lvl1pPr marL="0" indent="0" algn="ctr">
              <a:buNone/>
              <a:defRPr sz="2800" b="1">
                <a:solidFill>
                  <a:schemeClr val="bg1"/>
                </a:solidFill>
                <a:latin typeface="Arial" panose="020B0604020202020204" pitchFamily="34" charset="0"/>
                <a:ea typeface="Arial Unicode MS" panose="020B0604020202020204" pitchFamily="34" charset="-122"/>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a:p>
        </p:txBody>
      </p:sp>
      <p:sp>
        <p:nvSpPr>
          <p:cNvPr id="20" name="文本占位符 17"/>
          <p:cNvSpPr>
            <a:spLocks noGrp="1"/>
          </p:cNvSpPr>
          <p:nvPr>
            <p:ph type="body" sz="quarter" idx="11" hasCustomPrompt="1"/>
          </p:nvPr>
        </p:nvSpPr>
        <p:spPr>
          <a:xfrm>
            <a:off x="5505285" y="2591172"/>
            <a:ext cx="622300" cy="414374"/>
          </a:xfrm>
        </p:spPr>
        <p:txBody>
          <a:bodyPr>
            <a:normAutofit/>
          </a:bodyPr>
          <a:lstStyle>
            <a:lvl1pPr marL="0" indent="0" algn="ctr">
              <a:buNone/>
              <a:defRPr sz="2800" b="1">
                <a:solidFill>
                  <a:schemeClr val="bg1"/>
                </a:solidFill>
                <a:latin typeface="Arial" panose="020B0604020202020204" pitchFamily="34" charset="0"/>
                <a:ea typeface="Arial Unicode MS" panose="020B0604020202020204" pitchFamily="34" charset="-122"/>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02</a:t>
            </a:r>
            <a:endParaRPr lang="zh-CN" altLang="en-US" dirty="0"/>
          </a:p>
        </p:txBody>
      </p:sp>
      <p:sp>
        <p:nvSpPr>
          <p:cNvPr id="21" name="文本占位符 17"/>
          <p:cNvSpPr>
            <a:spLocks noGrp="1"/>
          </p:cNvSpPr>
          <p:nvPr>
            <p:ph type="body" sz="quarter" idx="12" hasCustomPrompt="1"/>
          </p:nvPr>
        </p:nvSpPr>
        <p:spPr>
          <a:xfrm>
            <a:off x="5524170" y="3631906"/>
            <a:ext cx="603415" cy="414374"/>
          </a:xfrm>
        </p:spPr>
        <p:txBody>
          <a:bodyPr>
            <a:normAutofit/>
          </a:bodyPr>
          <a:lstStyle>
            <a:lvl1pPr marL="0" indent="0" algn="ctr">
              <a:buNone/>
              <a:defRPr sz="2800" b="1">
                <a:solidFill>
                  <a:schemeClr val="bg1"/>
                </a:solidFill>
                <a:latin typeface="Arial" panose="020B0604020202020204" pitchFamily="34" charset="0"/>
                <a:ea typeface="Arial Unicode MS" panose="020B0604020202020204" pitchFamily="34" charset="-122"/>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03</a:t>
            </a:r>
            <a:endParaRPr lang="zh-CN" altLang="en-US" dirty="0"/>
          </a:p>
        </p:txBody>
      </p:sp>
      <p:sp>
        <p:nvSpPr>
          <p:cNvPr id="22" name="文本占位符 17"/>
          <p:cNvSpPr>
            <a:spLocks noGrp="1"/>
          </p:cNvSpPr>
          <p:nvPr>
            <p:ph type="body" sz="quarter" idx="13" hasCustomPrompt="1"/>
          </p:nvPr>
        </p:nvSpPr>
        <p:spPr>
          <a:xfrm>
            <a:off x="5505285" y="4657110"/>
            <a:ext cx="622300" cy="414374"/>
          </a:xfrm>
        </p:spPr>
        <p:txBody>
          <a:bodyPr>
            <a:normAutofit/>
          </a:bodyPr>
          <a:lstStyle>
            <a:lvl1pPr marL="0" indent="0" algn="ctr">
              <a:buNone/>
              <a:defRPr sz="2800" b="1">
                <a:solidFill>
                  <a:schemeClr val="bg1"/>
                </a:solidFill>
                <a:latin typeface="Arial" panose="020B0604020202020204" pitchFamily="34" charset="0"/>
                <a:ea typeface="Arial Unicode MS" panose="020B0604020202020204" pitchFamily="34" charset="-122"/>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04</a:t>
            </a:r>
            <a:endParaRPr lang="zh-CN" altLang="en-US" dirty="0"/>
          </a:p>
        </p:txBody>
      </p:sp>
      <p:sp>
        <p:nvSpPr>
          <p:cNvPr id="23" name="文本占位符 22"/>
          <p:cNvSpPr>
            <a:spLocks noGrp="1"/>
          </p:cNvSpPr>
          <p:nvPr>
            <p:ph type="body" sz="quarter" idx="14" hasCustomPrompt="1"/>
          </p:nvPr>
        </p:nvSpPr>
        <p:spPr>
          <a:xfrm>
            <a:off x="6870535" y="1620413"/>
            <a:ext cx="3148654" cy="407987"/>
          </a:xfrm>
        </p:spPr>
        <p:txBody>
          <a:bodyPr>
            <a:normAutofit/>
          </a:bodyPr>
          <a:lstStyle>
            <a:lvl1pPr marL="0" indent="0">
              <a:buNone/>
              <a:defRPr sz="2400" b="1">
                <a:solidFill>
                  <a:schemeClr val="bg1"/>
                </a:solidFill>
                <a:latin typeface="黑体" panose="02010609060101010101" pitchFamily="49" charset="-122"/>
                <a:ea typeface="黑体" panose="02010609060101010101" pitchFamily="49"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目录标题目录标题</a:t>
            </a:r>
            <a:endParaRPr lang="zh-CN" altLang="en-US" dirty="0"/>
          </a:p>
        </p:txBody>
      </p:sp>
      <p:sp>
        <p:nvSpPr>
          <p:cNvPr id="25" name="文本占位符 24"/>
          <p:cNvSpPr>
            <a:spLocks noGrp="1"/>
          </p:cNvSpPr>
          <p:nvPr>
            <p:ph type="body" sz="quarter" idx="15" hasCustomPrompt="1"/>
          </p:nvPr>
        </p:nvSpPr>
        <p:spPr>
          <a:xfrm>
            <a:off x="5504649" y="1910092"/>
            <a:ext cx="622935" cy="252560"/>
          </a:xfrm>
        </p:spPr>
        <p:txBody>
          <a:bodyPr>
            <a:normAutofit/>
          </a:bodyPr>
          <a:lstStyle>
            <a:lvl1pPr marL="0" indent="0" algn="ctr">
              <a:buNone/>
              <a:defRPr sz="1000" b="1">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a:t>
            </a:r>
            <a:endParaRPr lang="zh-CN" altLang="en-US" dirty="0"/>
          </a:p>
        </p:txBody>
      </p:sp>
      <p:sp>
        <p:nvSpPr>
          <p:cNvPr id="29" name="文本占位符 24"/>
          <p:cNvSpPr>
            <a:spLocks noGrp="1"/>
          </p:cNvSpPr>
          <p:nvPr>
            <p:ph type="body" sz="quarter" idx="16" hasCustomPrompt="1"/>
          </p:nvPr>
        </p:nvSpPr>
        <p:spPr>
          <a:xfrm>
            <a:off x="5504649" y="2973276"/>
            <a:ext cx="622935" cy="252560"/>
          </a:xfrm>
        </p:spPr>
        <p:txBody>
          <a:bodyPr>
            <a:normAutofit/>
          </a:bodyPr>
          <a:lstStyle>
            <a:lvl1pPr marL="0" indent="0" algn="ctr">
              <a:buNone/>
              <a:defRPr sz="1000" b="1">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a:t>
            </a:r>
            <a:endParaRPr lang="zh-CN" altLang="en-US" dirty="0"/>
          </a:p>
        </p:txBody>
      </p:sp>
      <p:sp>
        <p:nvSpPr>
          <p:cNvPr id="30" name="文本占位符 24"/>
          <p:cNvSpPr>
            <a:spLocks noGrp="1"/>
          </p:cNvSpPr>
          <p:nvPr>
            <p:ph type="body" sz="quarter" idx="25" hasCustomPrompt="1"/>
          </p:nvPr>
        </p:nvSpPr>
        <p:spPr>
          <a:xfrm>
            <a:off x="5504649" y="4016015"/>
            <a:ext cx="622935" cy="252560"/>
          </a:xfrm>
        </p:spPr>
        <p:txBody>
          <a:bodyPr>
            <a:normAutofit/>
          </a:bodyPr>
          <a:lstStyle>
            <a:lvl1pPr marL="0" indent="0" algn="ctr">
              <a:buNone/>
              <a:defRPr sz="1000" b="1">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a:t>
            </a:r>
            <a:endParaRPr lang="zh-CN" altLang="en-US" dirty="0"/>
          </a:p>
        </p:txBody>
      </p:sp>
      <p:sp>
        <p:nvSpPr>
          <p:cNvPr id="31" name="文本占位符 24"/>
          <p:cNvSpPr>
            <a:spLocks noGrp="1"/>
          </p:cNvSpPr>
          <p:nvPr>
            <p:ph type="body" sz="quarter" idx="17" hasCustomPrompt="1"/>
          </p:nvPr>
        </p:nvSpPr>
        <p:spPr>
          <a:xfrm>
            <a:off x="5504648" y="5022862"/>
            <a:ext cx="622935" cy="252560"/>
          </a:xfrm>
        </p:spPr>
        <p:txBody>
          <a:bodyPr>
            <a:normAutofit/>
          </a:bodyPr>
          <a:lstStyle>
            <a:lvl1pPr marL="0" indent="0" algn="ctr">
              <a:buNone/>
              <a:defRPr sz="1000" b="1">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a:t>
            </a:r>
            <a:endParaRPr lang="zh-CN" altLang="en-US" dirty="0"/>
          </a:p>
        </p:txBody>
      </p:sp>
      <p:sp>
        <p:nvSpPr>
          <p:cNvPr id="32" name="文本占位符 22"/>
          <p:cNvSpPr>
            <a:spLocks noGrp="1"/>
          </p:cNvSpPr>
          <p:nvPr>
            <p:ph type="body" sz="quarter" idx="18" hasCustomPrompt="1"/>
          </p:nvPr>
        </p:nvSpPr>
        <p:spPr>
          <a:xfrm>
            <a:off x="6870534" y="2654459"/>
            <a:ext cx="3148655" cy="407987"/>
          </a:xfrm>
        </p:spPr>
        <p:txBody>
          <a:bodyPr>
            <a:normAutofit/>
          </a:bodyPr>
          <a:lstStyle>
            <a:lvl1pPr marL="0" indent="0">
              <a:buNone/>
              <a:defRPr sz="2400" b="1">
                <a:solidFill>
                  <a:schemeClr val="bg1"/>
                </a:solidFill>
                <a:latin typeface="黑体" panose="02010609060101010101" pitchFamily="49" charset="-122"/>
                <a:ea typeface="黑体" panose="02010609060101010101" pitchFamily="49"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目录标题目录标题</a:t>
            </a:r>
            <a:endParaRPr lang="zh-CN" altLang="en-US" dirty="0"/>
          </a:p>
        </p:txBody>
      </p:sp>
      <p:sp>
        <p:nvSpPr>
          <p:cNvPr id="33" name="文本占位符 22"/>
          <p:cNvSpPr>
            <a:spLocks noGrp="1"/>
          </p:cNvSpPr>
          <p:nvPr>
            <p:ph type="body" sz="quarter" idx="19" hasCustomPrompt="1"/>
          </p:nvPr>
        </p:nvSpPr>
        <p:spPr>
          <a:xfrm>
            <a:off x="6870534" y="3687712"/>
            <a:ext cx="3148655" cy="407987"/>
          </a:xfrm>
        </p:spPr>
        <p:txBody>
          <a:bodyPr>
            <a:normAutofit/>
          </a:bodyPr>
          <a:lstStyle>
            <a:lvl1pPr marL="0" indent="0">
              <a:buNone/>
              <a:defRPr sz="2400" b="1">
                <a:solidFill>
                  <a:schemeClr val="bg1"/>
                </a:solidFill>
                <a:latin typeface="黑体" panose="02010609060101010101" pitchFamily="49" charset="-122"/>
                <a:ea typeface="黑体" panose="02010609060101010101" pitchFamily="49"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目录标题目录标题</a:t>
            </a:r>
            <a:endParaRPr lang="zh-CN" altLang="en-US" dirty="0"/>
          </a:p>
        </p:txBody>
      </p:sp>
      <p:sp>
        <p:nvSpPr>
          <p:cNvPr id="34" name="文本占位符 22"/>
          <p:cNvSpPr>
            <a:spLocks noGrp="1"/>
          </p:cNvSpPr>
          <p:nvPr>
            <p:ph type="body" sz="quarter" idx="20" hasCustomPrompt="1"/>
          </p:nvPr>
        </p:nvSpPr>
        <p:spPr>
          <a:xfrm>
            <a:off x="6869898" y="4720104"/>
            <a:ext cx="3149291" cy="407987"/>
          </a:xfrm>
        </p:spPr>
        <p:txBody>
          <a:bodyPr>
            <a:normAutofit/>
          </a:bodyPr>
          <a:lstStyle>
            <a:lvl1pPr marL="0" indent="0">
              <a:buNone/>
              <a:defRPr sz="2400" b="1">
                <a:solidFill>
                  <a:schemeClr val="bg1"/>
                </a:solidFill>
                <a:latin typeface="黑体" panose="02010609060101010101" pitchFamily="49" charset="-122"/>
                <a:ea typeface="黑体" panose="02010609060101010101" pitchFamily="49"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目录标题目录标题</a:t>
            </a:r>
            <a:endParaRPr lang="zh-CN" altLang="en-US" dirty="0"/>
          </a:p>
        </p:txBody>
      </p:sp>
      <p:sp>
        <p:nvSpPr>
          <p:cNvPr id="35" name="文本占位符 34"/>
          <p:cNvSpPr>
            <a:spLocks noGrp="1"/>
          </p:cNvSpPr>
          <p:nvPr>
            <p:ph type="body" sz="quarter" idx="21" hasCustomPrompt="1"/>
          </p:nvPr>
        </p:nvSpPr>
        <p:spPr>
          <a:xfrm>
            <a:off x="739496" y="2402148"/>
            <a:ext cx="2956203" cy="1642919"/>
          </a:xfrm>
        </p:spPr>
        <p:txBody>
          <a:bodyPr>
            <a:noAutofit/>
          </a:bodyPr>
          <a:lstStyle>
            <a:lvl1pPr marL="0" indent="0" algn="ctr">
              <a:buNone/>
              <a:defRPr sz="9600" b="1">
                <a:solidFill>
                  <a:srgbClr val="D2000A"/>
                </a:solidFill>
                <a:latin typeface="黑体" panose="02010609060101010101" pitchFamily="49" charset="-122"/>
                <a:ea typeface="黑体" panose="02010609060101010101" pitchFamily="49" charset="-122"/>
              </a:defRPr>
            </a:lvl1pPr>
          </a:lstStyle>
          <a:p>
            <a:pPr lvl="0"/>
            <a:r>
              <a:rPr lang="zh-CN" altLang="en-US" dirty="0" smtClean="0"/>
              <a:t>目录</a:t>
            </a:r>
            <a:endParaRPr lang="zh-CN" altLang="en-US" dirty="0" smtClean="0"/>
          </a:p>
        </p:txBody>
      </p:sp>
      <p:sp>
        <p:nvSpPr>
          <p:cNvPr id="37" name="文本占位符 36"/>
          <p:cNvSpPr>
            <a:spLocks noGrp="1"/>
          </p:cNvSpPr>
          <p:nvPr>
            <p:ph type="body" sz="quarter" idx="22" hasCustomPrompt="1"/>
          </p:nvPr>
        </p:nvSpPr>
        <p:spPr>
          <a:xfrm>
            <a:off x="1068068" y="3746169"/>
            <a:ext cx="2373632" cy="482991"/>
          </a:xfrm>
        </p:spPr>
        <p:txBody>
          <a:bodyPr/>
          <a:lstStyle>
            <a:lvl1pPr marL="0" indent="0" algn="ctr">
              <a:buNone/>
              <a:defRPr b="1">
                <a:solidFill>
                  <a:srgbClr val="D2000A"/>
                </a:solidFill>
                <a:latin typeface="Arial" panose="020B0604020202020204" pitchFamily="34" charset="0"/>
                <a:cs typeface="Arial" panose="020B0604020202020204" pitchFamily="34" charset="0"/>
              </a:defRPr>
            </a:lvl1pPr>
          </a:lstStyle>
          <a:p>
            <a:pPr lvl="0"/>
            <a:r>
              <a:rPr lang="en-US" altLang="zh-CN" dirty="0" smtClean="0"/>
              <a:t>CENTENS</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4" name="矩形 3"/>
          <p:cNvSpPr/>
          <p:nvPr userDrawn="1"/>
        </p:nvSpPr>
        <p:spPr>
          <a:xfrm>
            <a:off x="635" y="168"/>
            <a:ext cx="12192000" cy="6858000"/>
          </a:xfrm>
          <a:prstGeom prst="rect">
            <a:avLst/>
          </a:prstGeom>
          <a:gradFill flip="none" rotWithShape="1">
            <a:gsLst>
              <a:gs pos="0">
                <a:schemeClr val="tx1">
                  <a:alpha val="65000"/>
                </a:schemeClr>
              </a:gs>
              <a:gs pos="50000">
                <a:srgbClr val="000000">
                  <a:alpha val="75000"/>
                </a:srgb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5817705" y="6310354"/>
            <a:ext cx="556591" cy="547646"/>
          </a:xfrm>
          <a:prstGeom prst="rect">
            <a:avLst/>
          </a:prstGeom>
          <a:solidFill>
            <a:srgbClr val="E10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半闭框 10"/>
          <p:cNvSpPr/>
          <p:nvPr userDrawn="1"/>
        </p:nvSpPr>
        <p:spPr>
          <a:xfrm rot="13500000">
            <a:off x="5995753" y="6425299"/>
            <a:ext cx="200495" cy="200495"/>
          </a:xfrm>
          <a:prstGeom prst="halfFrame">
            <a:avLst>
              <a:gd name="adj1" fmla="val 5031"/>
              <a:gd name="adj2" fmla="val 49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矩形 26"/>
          <p:cNvSpPr/>
          <p:nvPr userDrawn="1"/>
        </p:nvSpPr>
        <p:spPr>
          <a:xfrm>
            <a:off x="-635" y="0"/>
            <a:ext cx="12192000" cy="6108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Picture 2" descr="E:\职坐标LOGO-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05745" y="8890"/>
            <a:ext cx="1410335" cy="6019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占位符 2"/>
          <p:cNvSpPr>
            <a:spLocks noGrp="1"/>
          </p:cNvSpPr>
          <p:nvPr>
            <p:ph type="body" sz="quarter" idx="10" hasCustomPrompt="1"/>
          </p:nvPr>
        </p:nvSpPr>
        <p:spPr>
          <a:xfrm>
            <a:off x="203199" y="26670"/>
            <a:ext cx="4572001" cy="584200"/>
          </a:xfrm>
        </p:spPr>
        <p:txBody>
          <a:bodyPr>
            <a:noAutofit/>
          </a:bodyPr>
          <a:lstStyle>
            <a:lvl1pPr marL="0" indent="0">
              <a:buNone/>
              <a:defRPr sz="4000" b="1">
                <a:latin typeface="黑体" panose="02010609060101010101" pitchFamily="49" charset="-122"/>
                <a:ea typeface="黑体" panose="02010609060101010101" pitchFamily="49" charset="-122"/>
              </a:defRPr>
            </a:lvl1pPr>
          </a:lstStyle>
          <a:p>
            <a:pPr lvl="0"/>
            <a:r>
              <a:rPr lang="zh-CN" altLang="en-US" dirty="0" smtClean="0"/>
              <a:t>课程内容标题</a:t>
            </a:r>
            <a:endParaRPr lang="zh-CN" altLang="en-US" dirty="0"/>
          </a:p>
        </p:txBody>
      </p:sp>
      <p:sp>
        <p:nvSpPr>
          <p:cNvPr id="6" name="文本占位符 5"/>
          <p:cNvSpPr>
            <a:spLocks noGrp="1"/>
          </p:cNvSpPr>
          <p:nvPr>
            <p:ph type="body" sz="quarter" idx="11"/>
          </p:nvPr>
        </p:nvSpPr>
        <p:spPr>
          <a:xfrm>
            <a:off x="1229125" y="1476803"/>
            <a:ext cx="9732480" cy="4515431"/>
          </a:xfrm>
        </p:spPr>
        <p:txBody>
          <a:bodyPr/>
          <a:lstStyle>
            <a:lvl1pPr>
              <a:defRPr sz="2800">
                <a:solidFill>
                  <a:srgbClr val="FFEBEB"/>
                </a:solidFill>
                <a:latin typeface="黑体" panose="02010609060101010101" pitchFamily="49" charset="-122"/>
                <a:ea typeface="黑体" panose="02010609060101010101" pitchFamily="49" charset="-122"/>
              </a:defRPr>
            </a:lvl1pPr>
            <a:lvl2pPr>
              <a:defRPr sz="2400">
                <a:solidFill>
                  <a:srgbClr val="FFEBEB"/>
                </a:solidFill>
                <a:latin typeface="黑体" panose="02010609060101010101" pitchFamily="49" charset="-122"/>
                <a:ea typeface="黑体" panose="02010609060101010101" pitchFamily="49" charset="-122"/>
              </a:defRPr>
            </a:lvl2pPr>
            <a:lvl3pPr>
              <a:defRPr sz="1800">
                <a:solidFill>
                  <a:srgbClr val="FFEBEB"/>
                </a:solidFill>
                <a:latin typeface="黑体" panose="02010609060101010101" pitchFamily="49" charset="-122"/>
                <a:ea typeface="黑体" panose="02010609060101010101" pitchFamily="49" charset="-122"/>
              </a:defRPr>
            </a:lvl3pPr>
            <a:lvl4pPr>
              <a:defRPr sz="1600">
                <a:solidFill>
                  <a:srgbClr val="FFEBEB"/>
                </a:solidFill>
                <a:latin typeface="黑体" panose="02010609060101010101" pitchFamily="49" charset="-122"/>
                <a:ea typeface="黑体" panose="02010609060101010101" pitchFamily="49" charset="-122"/>
              </a:defRPr>
            </a:lvl4pPr>
            <a:lvl5pPr>
              <a:defRPr sz="1400">
                <a:solidFill>
                  <a:srgbClr val="FFEBEB"/>
                </a:solidFill>
                <a:latin typeface="黑体" panose="02010609060101010101" pitchFamily="49" charset="-122"/>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矩形 3"/>
          <p:cNvSpPr/>
          <p:nvPr userDrawn="1"/>
        </p:nvSpPr>
        <p:spPr>
          <a:xfrm>
            <a:off x="-635" y="168"/>
            <a:ext cx="12192000" cy="6858000"/>
          </a:xfrm>
          <a:prstGeom prst="rect">
            <a:avLst/>
          </a:prstGeom>
          <a:gradFill flip="none" rotWithShape="1">
            <a:gsLst>
              <a:gs pos="0">
                <a:schemeClr val="tx1">
                  <a:alpha val="65000"/>
                </a:schemeClr>
              </a:gs>
              <a:gs pos="50000">
                <a:srgbClr val="000000">
                  <a:alpha val="75000"/>
                </a:srgb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descr="E:\职坐标LOGO-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02932" y="774467"/>
            <a:ext cx="1785025" cy="76133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userDrawn="1"/>
        </p:nvSpPr>
        <p:spPr>
          <a:xfrm>
            <a:off x="4614668" y="4519228"/>
            <a:ext cx="2961392" cy="586171"/>
          </a:xfrm>
          <a:prstGeom prst="rect">
            <a:avLst/>
          </a:prstGeom>
          <a:solidFill>
            <a:srgbClr val="E10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4"/>
          <p:cNvSpPr txBox="1"/>
          <p:nvPr userDrawn="1"/>
        </p:nvSpPr>
        <p:spPr>
          <a:xfrm>
            <a:off x="2345352" y="2188448"/>
            <a:ext cx="7500025" cy="1432560"/>
          </a:xfrm>
          <a:prstGeom prst="rect">
            <a:avLst/>
          </a:prstGeom>
          <a:noFill/>
        </p:spPr>
        <p:txBody>
          <a:bodyPr wrap="square" rtlCol="0">
            <a:spAutoFit/>
          </a:bodyPr>
          <a:lstStyle/>
          <a:p>
            <a:pPr algn="ctr"/>
            <a:r>
              <a:rPr lang="en-US" altLang="zh-CN" sz="88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Thank You</a:t>
            </a:r>
            <a:endParaRPr lang="zh-CN" altLang="en-US" sz="88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9" name="直接连接符 8"/>
          <p:cNvCxnSpPr/>
          <p:nvPr userDrawn="1"/>
        </p:nvCxnSpPr>
        <p:spPr>
          <a:xfrm>
            <a:off x="2903939" y="3828524"/>
            <a:ext cx="148213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7817171" y="3825612"/>
            <a:ext cx="147206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4614668" y="4519227"/>
            <a:ext cx="2943860" cy="58617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文本占位符 2"/>
          <p:cNvSpPr>
            <a:spLocks noGrp="1"/>
          </p:cNvSpPr>
          <p:nvPr>
            <p:ph type="body" sz="quarter" idx="10" hasCustomPrompt="1"/>
          </p:nvPr>
        </p:nvSpPr>
        <p:spPr>
          <a:xfrm>
            <a:off x="4918198" y="4602762"/>
            <a:ext cx="2336799" cy="419100"/>
          </a:xfrm>
        </p:spPr>
        <p:txBody>
          <a:bodyPr>
            <a:noAutofit/>
          </a:bodyPr>
          <a:lstStyle>
            <a:lvl1pPr marL="0" indent="0" algn="ctr">
              <a:buNone/>
              <a:defRPr sz="2400" b="1">
                <a:solidFill>
                  <a:schemeClr val="bg1"/>
                </a:solidFill>
                <a:latin typeface="黑体" panose="02010609060101010101" pitchFamily="49" charset="-122"/>
                <a:ea typeface="黑体" panose="02010609060101010101" pitchFamily="49" charset="-122"/>
              </a:defRPr>
            </a:lvl1pPr>
          </a:lstStyle>
          <a:p>
            <a:pPr lvl="0"/>
            <a:r>
              <a:rPr lang="zh-CN" altLang="en-US" dirty="0" smtClean="0"/>
              <a:t>讲课老师</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01CB2-E360-4EFB-84B8-F2624509A1D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5CB2E-F863-4F42-9BFC-2501FC54DF40}" type="slidenum">
              <a:rPr lang="zh-CN" altLang="en-US" smtClean="0"/>
            </a:fld>
            <a:endParaRPr lang="zh-CN" altLang="en-US"/>
          </a:p>
        </p:txBody>
      </p:sp>
      <p:pic>
        <p:nvPicPr>
          <p:cNvPr id="1026" name="Picture 2" descr="E:\11130f21b5873b6ed8cda3525086cbe0a10ecb561761d-wZr4ft.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7813" b="7813"/>
          <a:stretch>
            <a:fillRect/>
          </a:stretch>
        </p:blipFill>
        <p:spPr bwMode="auto">
          <a:xfrm>
            <a:off x="8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JAVASE</a:t>
            </a:r>
            <a:r>
              <a:rPr lang="zh-CN" altLang="en-US" dirty="0"/>
              <a:t>习题讲解</a:t>
            </a:r>
            <a:endParaRPr lang="zh-CN" altLang="en-US" dirty="0"/>
          </a:p>
        </p:txBody>
      </p:sp>
      <p:sp>
        <p:nvSpPr>
          <p:cNvPr id="3" name="文本占位符 2"/>
          <p:cNvSpPr>
            <a:spLocks noGrp="1"/>
          </p:cNvSpPr>
          <p:nvPr>
            <p:ph type="body" sz="quarter" idx="11"/>
          </p:nvPr>
        </p:nvSpPr>
        <p:spPr/>
        <p:txBody>
          <a:bodyPr>
            <a:normAutofit fontScale="90000"/>
          </a:bodyPr>
          <a:lstStyle/>
          <a:p>
            <a:r>
              <a:rPr lang="zh-CN" altLang="en-US" dirty="0"/>
              <a:t>数组</a:t>
            </a:r>
            <a:r>
              <a:rPr lang="en-US" altLang="zh-CN" dirty="0"/>
              <a:t>-</a:t>
            </a:r>
            <a:r>
              <a:rPr lang="zh-CN" altLang="en-US" dirty="0"/>
              <a:t>编程题</a:t>
            </a:r>
            <a:endParaRPr lang="zh-CN" altLang="en-US" dirty="0"/>
          </a:p>
        </p:txBody>
      </p:sp>
      <p:sp>
        <p:nvSpPr>
          <p:cNvPr id="4" name="文本占位符 3"/>
          <p:cNvSpPr>
            <a:spLocks noGrp="1"/>
          </p:cNvSpPr>
          <p:nvPr>
            <p:ph type="body" sz="quarter" idx="12"/>
          </p:nvPr>
        </p:nvSpPr>
        <p:spPr/>
        <p:txBody>
          <a:bodyPr/>
          <a:lstStyle/>
          <a:p>
            <a:r>
              <a:rPr lang="zh-CN" altLang="en-US" dirty="0"/>
              <a:t>孔庆琦</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题目要求</a:t>
            </a:r>
            <a:endParaRPr lang="zh-CN" altLang="en-US"/>
          </a:p>
        </p:txBody>
      </p:sp>
      <p:sp>
        <p:nvSpPr>
          <p:cNvPr id="3" name="文本占位符 2"/>
          <p:cNvSpPr>
            <a:spLocks noGrp="1"/>
          </p:cNvSpPr>
          <p:nvPr>
            <p:ph type="body" sz="quarter" idx="11"/>
          </p:nvPr>
        </p:nvSpPr>
        <p:spPr>
          <a:xfrm>
            <a:off x="93110" y="1094533"/>
            <a:ext cx="9732480" cy="4515431"/>
          </a:xfrm>
        </p:spPr>
        <p:txBody>
          <a:bodyPr>
            <a:normAutofit/>
            <a:scene3d>
              <a:camera prst="orthographicFront"/>
              <a:lightRig rig="soft" dir="t">
                <a:rot lat="0" lon="0" rev="15600000"/>
              </a:lightRig>
            </a:scene3d>
            <a:sp3d extrusionH="57150" prstMaterial="softEdge">
              <a:bevelT w="25400" h="38100"/>
            </a:sp3d>
          </a:bodyPr>
          <a:lstStyle/>
          <a:p>
            <a:pPr marL="0" indent="0" algn="just">
              <a:lnSpc>
                <a:spcPct val="100000"/>
              </a:lnSpc>
              <a:buNone/>
            </a:pPr>
            <a:r>
              <a:rPr sz="4000" dirty="0" smtClean="0">
                <a:solidFill>
                  <a:schemeClr val="accent4"/>
                </a:solidFill>
                <a:effectLst/>
              </a:rPr>
              <a:t>随机产生40个10到50的整数，统计每个数字各出现几次，出现0次的数字不打印，并且求出出现最多次数的数字，和他出现的次数</a:t>
            </a:r>
            <a:endParaRPr sz="4000" dirty="0" smtClean="0">
              <a:solidFill>
                <a:schemeClr val="accent4"/>
              </a:solidFill>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解题思路</a:t>
            </a:r>
            <a:endParaRPr lang="zh-CN" altLang="en-US"/>
          </a:p>
          <a:p>
            <a:endParaRPr lang="zh-CN" altLang="en-US"/>
          </a:p>
        </p:txBody>
      </p:sp>
      <p:sp>
        <p:nvSpPr>
          <p:cNvPr id="3" name="文本占位符 2"/>
          <p:cNvSpPr>
            <a:spLocks noGrp="1"/>
          </p:cNvSpPr>
          <p:nvPr>
            <p:ph type="body" sz="quarter" idx="11"/>
          </p:nvPr>
        </p:nvSpPr>
        <p:spPr/>
        <p:txBody>
          <a:bodyPr>
            <a:normAutofit fontScale="70000"/>
            <a:scene3d>
              <a:camera prst="orthographicFront"/>
              <a:lightRig rig="soft" dir="t">
                <a:rot lat="0" lon="0" rev="15600000"/>
              </a:lightRig>
            </a:scene3d>
            <a:sp3d extrusionH="57150" prstMaterial="softEdge">
              <a:bevelT w="25400" h="38100"/>
            </a:sp3d>
          </a:bodyPr>
          <a:lstStyle/>
          <a:p>
            <a:pPr marL="0" indent="0" algn="just">
              <a:lnSpc>
                <a:spcPct val="100000"/>
              </a:lnSpc>
              <a:buNone/>
            </a:pPr>
            <a:r>
              <a:rPr sz="4000" dirty="0" smtClean="0">
                <a:solidFill>
                  <a:schemeClr val="accent4"/>
                </a:solidFill>
                <a:effectLst/>
              </a:rPr>
              <a:t>1.创建一个长度为40的数组，将生成的随机数通过循环存入数组中。</a:t>
            </a:r>
            <a:endParaRPr sz="4000" dirty="0" smtClean="0">
              <a:solidFill>
                <a:schemeClr val="accent4"/>
              </a:solidFill>
              <a:effectLst/>
            </a:endParaRPr>
          </a:p>
          <a:p>
            <a:pPr marL="0" indent="0" algn="just">
              <a:lnSpc>
                <a:spcPct val="100000"/>
              </a:lnSpc>
              <a:buNone/>
            </a:pPr>
            <a:r>
              <a:rPr sz="4000" dirty="0" smtClean="0">
                <a:solidFill>
                  <a:schemeClr val="accent4"/>
                </a:solidFill>
                <a:effectLst/>
              </a:rPr>
              <a:t>2.使用双重循环，外循环表达式取值范围为10 - </a:t>
            </a:r>
            <a:r>
              <a:rPr lang="en-US" sz="4000" dirty="0" smtClean="0">
                <a:solidFill>
                  <a:schemeClr val="accent4"/>
                </a:solidFill>
                <a:effectLst/>
              </a:rPr>
              <a:t>50</a:t>
            </a:r>
            <a:r>
              <a:rPr sz="4000" dirty="0" smtClean="0">
                <a:solidFill>
                  <a:schemeClr val="accent4"/>
                </a:solidFill>
                <a:effectLst/>
              </a:rPr>
              <a:t>，外循环每走一次都要将外循环的变量和整个数组中所有的数进行匹配，统计次数</a:t>
            </a:r>
            <a:r>
              <a:rPr lang="zh-CN" sz="4000" dirty="0" smtClean="0">
                <a:solidFill>
                  <a:schemeClr val="accent4"/>
                </a:solidFill>
                <a:effectLst/>
              </a:rPr>
              <a:t>，并且打印</a:t>
            </a:r>
            <a:r>
              <a:rPr sz="4000" dirty="0" smtClean="0">
                <a:solidFill>
                  <a:schemeClr val="accent4"/>
                </a:solidFill>
                <a:effectLst/>
              </a:rPr>
              <a:t>（可以通过创建计数器变量）。</a:t>
            </a:r>
            <a:endParaRPr sz="4000" dirty="0" smtClean="0">
              <a:solidFill>
                <a:schemeClr val="accent4"/>
              </a:solidFill>
              <a:effectLst/>
            </a:endParaRPr>
          </a:p>
          <a:p>
            <a:pPr marL="0" indent="0" algn="just">
              <a:lnSpc>
                <a:spcPct val="100000"/>
              </a:lnSpc>
              <a:buNone/>
            </a:pPr>
            <a:r>
              <a:rPr sz="4000" dirty="0" smtClean="0">
                <a:solidFill>
                  <a:schemeClr val="accent4"/>
                </a:solidFill>
                <a:effectLst/>
              </a:rPr>
              <a:t>3.外循环一次结束后要对记录次数的变量进行判断，如果出现更大的值，那么就要进行覆盖，并且保留最大次数所对应的值。</a:t>
            </a:r>
            <a:endParaRPr sz="4000" dirty="0" smtClean="0">
              <a:solidFill>
                <a:schemeClr val="accent4"/>
              </a:solidFill>
              <a:effectLst/>
            </a:endParaRPr>
          </a:p>
          <a:p>
            <a:pPr marL="0" indent="0" algn="just">
              <a:lnSpc>
                <a:spcPct val="100000"/>
              </a:lnSpc>
              <a:buNone/>
            </a:pPr>
            <a:r>
              <a:rPr sz="4000" dirty="0" smtClean="0">
                <a:solidFill>
                  <a:schemeClr val="accent4"/>
                </a:solidFill>
                <a:effectLst/>
              </a:rPr>
              <a:t>4.最后得出的结果打印输出</a:t>
            </a:r>
            <a:endParaRPr sz="4000" dirty="0" smtClean="0">
              <a:solidFill>
                <a:schemeClr val="accent4"/>
              </a:solidFill>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总结扩展</a:t>
            </a:r>
            <a:endParaRPr lang="zh-CN" altLang="en-US"/>
          </a:p>
          <a:p>
            <a:endParaRPr lang="zh-CN" altLang="en-US"/>
          </a:p>
          <a:p>
            <a:endParaRPr lang="zh-CN" altLang="en-US"/>
          </a:p>
        </p:txBody>
      </p:sp>
      <p:sp>
        <p:nvSpPr>
          <p:cNvPr id="3" name="文本占位符 2"/>
          <p:cNvSpPr>
            <a:spLocks noGrp="1"/>
          </p:cNvSpPr>
          <p:nvPr>
            <p:ph type="body" sz="quarter" idx="11"/>
          </p:nvPr>
        </p:nvSpPr>
        <p:spPr/>
        <p:txBody>
          <a:bodyPr>
            <a:normAutofit lnSpcReduction="20000"/>
            <a:scene3d>
              <a:camera prst="orthographicFront"/>
              <a:lightRig rig="soft" dir="t">
                <a:rot lat="0" lon="0" rev="15600000"/>
              </a:lightRig>
            </a:scene3d>
            <a:sp3d extrusionH="57150" prstMaterial="softEdge">
              <a:bevelT w="25400" h="38100"/>
            </a:sp3d>
          </a:bodyPr>
          <a:lstStyle/>
          <a:p>
            <a:pPr marL="0" indent="0" algn="just">
              <a:lnSpc>
                <a:spcPct val="100000"/>
              </a:lnSpc>
              <a:buNone/>
            </a:pPr>
            <a:r>
              <a:rPr sz="4000" dirty="0" smtClean="0">
                <a:solidFill>
                  <a:schemeClr val="accent4"/>
                </a:solidFill>
                <a:effectLst/>
              </a:rPr>
              <a:t>1.生成随机数的方法</a:t>
            </a:r>
            <a:endParaRPr sz="4000" dirty="0" smtClean="0">
              <a:solidFill>
                <a:schemeClr val="accent4"/>
              </a:solidFill>
              <a:effectLst/>
            </a:endParaRPr>
          </a:p>
          <a:p>
            <a:pPr marL="0" indent="0" algn="just">
              <a:lnSpc>
                <a:spcPct val="100000"/>
              </a:lnSpc>
              <a:buNone/>
            </a:pPr>
            <a:r>
              <a:rPr sz="4000" dirty="0" smtClean="0">
                <a:solidFill>
                  <a:schemeClr val="accent4"/>
                </a:solidFill>
                <a:effectLst/>
              </a:rPr>
              <a:t>2.数组的创建和数据的录入</a:t>
            </a:r>
            <a:endParaRPr sz="4000" dirty="0" smtClean="0">
              <a:solidFill>
                <a:schemeClr val="accent4"/>
              </a:solidFill>
              <a:effectLst/>
            </a:endParaRPr>
          </a:p>
          <a:p>
            <a:pPr marL="0" indent="0" algn="just">
              <a:lnSpc>
                <a:spcPct val="100000"/>
              </a:lnSpc>
              <a:buNone/>
            </a:pPr>
            <a:r>
              <a:rPr sz="4000" dirty="0" smtClean="0">
                <a:solidFill>
                  <a:schemeClr val="accent4"/>
                </a:solidFill>
                <a:effectLst/>
              </a:rPr>
              <a:t>3.通过双重循环结合数组进行遍历和匹配，得出相应的结果</a:t>
            </a:r>
            <a:endParaRPr sz="4000" dirty="0" smtClean="0">
              <a:solidFill>
                <a:schemeClr val="accent4"/>
              </a:solidFill>
              <a:effectLst/>
            </a:endParaRPr>
          </a:p>
          <a:p>
            <a:pPr marL="0" indent="0" algn="just">
              <a:lnSpc>
                <a:spcPct val="100000"/>
              </a:lnSpc>
              <a:buNone/>
            </a:pPr>
            <a:r>
              <a:rPr sz="4000" dirty="0" smtClean="0">
                <a:solidFill>
                  <a:schemeClr val="accent4"/>
                </a:solidFill>
                <a:effectLst/>
              </a:rPr>
              <a:t>扩展题：</a:t>
            </a:r>
            <a:r>
              <a:rPr lang="zh-CN" sz="4000" dirty="0" smtClean="0">
                <a:solidFill>
                  <a:schemeClr val="accent4"/>
                </a:solidFill>
                <a:effectLst/>
              </a:rPr>
              <a:t>此题的要求进行追加，如果遇到出现次数最多的值有多个，请都输出出来</a:t>
            </a:r>
            <a:endParaRPr lang="zh-CN" sz="4000" dirty="0" smtClean="0">
              <a:solidFill>
                <a:schemeClr val="accent4"/>
              </a:solidFill>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孔庆琦</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363</Words>
  <Application>WPS 演示</Application>
  <PresentationFormat>宽屏</PresentationFormat>
  <Paragraphs>29</Paragraphs>
  <Slides>5</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vt:i4>
      </vt:variant>
    </vt:vector>
  </HeadingPairs>
  <TitlesOfParts>
    <vt:vector size="17" baseType="lpstr">
      <vt:lpstr>Arial</vt:lpstr>
      <vt:lpstr>宋体</vt:lpstr>
      <vt:lpstr>Wingdings</vt:lpstr>
      <vt:lpstr>黑体</vt:lpstr>
      <vt:lpstr>楷体</vt:lpstr>
      <vt:lpstr>Arial Unicode MS</vt:lpstr>
      <vt:lpstr>微软雅黑</vt:lpstr>
      <vt:lpstr>Garamond</vt:lpstr>
      <vt:lpstr>Arial Unicode MS</vt:lpstr>
      <vt:lpstr>仿宋</vt:lpstr>
      <vt:lpstr>Calibri</vt:lpstr>
      <vt:lpstr>Office 主题</vt:lpstr>
      <vt:lpstr>PowerPoint 演示文稿</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融资学院产品计划</dc:title>
  <dc:creator>Eric Young</dc:creator>
  <cp:lastModifiedBy>YaphetS_Koo</cp:lastModifiedBy>
  <cp:revision>385</cp:revision>
  <dcterms:created xsi:type="dcterms:W3CDTF">2015-04-10T07:59:00Z</dcterms:created>
  <dcterms:modified xsi:type="dcterms:W3CDTF">2017-11-16T07:23:15Z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