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5" y="1094740"/>
            <a:ext cx="11849735" cy="451548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模拟为歌手打分：在歌唱比赛中，共有10位评委进行打分，在计算歌手得分时，去掉一个最高分，去掉一个最低分，然后剩余的8位评委的分数进行平均，就是该选手的最终得分。输入每个评委的评分，求某选手的得分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1.创建一个长度为10的double类型的数组用来存放评委的打分，并且循环录入数据。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对数组进行排序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3.在循环累加的总分的时候，可以去除数组的第一位（最小数），和数组的最后一位（最大数）。最后再除以剩下的打分个数求得平均分。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1.要求学员熟练掌握数组的创建和数据的录入。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2.通过审题能够巧妙的使用Arrays工具类对数组进行排序，简化代码的实现。（养成查阅API文档的好习惯）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通过循环流程中条件语句的判断，和对循环变量的控制，控制数组中数据的录入形式。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扩展题：如何使用Arrays工具类让这个数组降序输出。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宽屏</PresentationFormat>
  <Paragraphs>28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386</cp:revision>
  <dcterms:created xsi:type="dcterms:W3CDTF">2015-04-10T07:59:00Z</dcterms:created>
  <dcterms:modified xsi:type="dcterms:W3CDTF">2017-11-17T04:38:25Z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