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有100个小朋友手拉手围成一圈，由第一个小朋友开始从1开始数，数到3的小朋友退出，再从后面的小朋友从1数起，数到3的再退出，以此游戏下去，问最后剩下哪个小朋友？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1.先理解本题的核心内容，约瑟夫环，逢三退一。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2.创建长度位100的数组，用来存放模拟的100个小朋友，并且赋予初始值以模拟100个小朋友都在圈内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3.创建循环，通过自定义下标的移动，计数器的计数，对数组中变量的值进行有规则的改动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4.循环结束后数组中只有一个值和其他位置上的值不同，找出他的位置，那个位置就是剩下小朋友的位置。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1.正确的创建数组，并且遍历数组对初始值进行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赋值</a:t>
            </a:r>
            <a:endParaRPr lang="zh-CN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2.使用while循环对数组进行操作，熟练的控制自定义下标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3.通过多个计数器的创建，对整个循环流程进行控制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4.结合数组，循环，条件语句处理逻辑复杂的题目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最后不去遍历数组判断，通过循环中的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index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得出正确的结果。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演示</Application>
  <PresentationFormat>宽屏</PresentationFormat>
  <Paragraphs>32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390</cp:revision>
  <dcterms:created xsi:type="dcterms:W3CDTF">2015-04-10T07:59:00Z</dcterms:created>
  <dcterms:modified xsi:type="dcterms:W3CDTF">2017-11-21T10:02:08Z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