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循环</a:t>
            </a:r>
            <a:r>
              <a:rPr lang="en-US" altLang="zh-CN" dirty="0"/>
              <a:t>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现有一个电视商品竞猜活动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活动规则：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随机出现一个电视的价格（2000-10000之间），用户去竞猜价格，如果在5次内猜对价格，便可获得此商品。（超过5次，显示”很可惜，你没有获得奖品，竞猜结束。”，在5次内猜对的话，显示”恭喜你，获得了此奖品。”）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1.使用Random生成一个在题目要求范围内的随机数代表电视机的价格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2.创建循环让用户键盘输入内容，总的循环次数是5，然后匹配2个价格，如果成功就跳出循环。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3.如果循环的次数达到了5那么就应该有一个判断，输出这次游戏已经结束了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。</a:t>
            </a:r>
            <a:endParaRPr lang="zh-CN"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00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1.掌握生成随机数的方法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2.根据题意能够熟练掌握for循环表达式的编写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3.掌握关键字break,以控制循环流程的运行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扩展题：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使用while循环完成这道题，尝试加入一些游戏规则（比如游戏可以无限进行，但是每次都是要付钱的，用户可以自行退出，也可以玩到没钱位置，中奖以后可以得到一定的报酬等等）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WPS 演示</Application>
  <PresentationFormat>宽屏</PresentationFormat>
  <Paragraphs>31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362</cp:revision>
  <dcterms:created xsi:type="dcterms:W3CDTF">2015-04-10T07:59:00Z</dcterms:created>
  <dcterms:modified xsi:type="dcterms:W3CDTF">2017-11-10T06:23:05Z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