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05935" y="1319958"/>
            <a:ext cx="9732480" cy="4515431"/>
          </a:xfrm>
        </p:spPr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求1+1/3+1/5+...之和，直到某一项的值小于10-6时停止累加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，并输出累加的和。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循环的初始化变量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i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就是分母的值，每次递增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，但是没有最大值的范围。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2.通过if语句判断1 / i的值小于题目要求的值的时候循环停止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。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3.跳出循环打印出最后的和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。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for循环的三个表达式都可以省略，但是我们应该保证自己的循环不是一个死循环，或者在循环的过程中通过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能对应的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条件语句和相应的关键字（此题中使用的是break）来控制自己的循环流程。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用户键盘上输入账号，密码，可以一直输，但是每次输入完之后应该，给与用户提示，您已经输错n次，请问是否要继续。输入正确则显示恭喜成功.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27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371</cp:revision>
  <dcterms:created xsi:type="dcterms:W3CDTF">2015-04-10T07:59:00Z</dcterms:created>
  <dcterms:modified xsi:type="dcterms:W3CDTF">2017-11-13T07:56:47Z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