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3"/>
    <p:sldId id="272" r:id="rId4"/>
    <p:sldId id="273" r:id="rId5"/>
    <p:sldId id="275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D2000A"/>
    <a:srgbClr val="E10030"/>
    <a:srgbClr val="C20F2A"/>
    <a:srgbClr val="FFCDCD"/>
    <a:srgbClr val="FBCDD4"/>
    <a:srgbClr val="A6A6A6"/>
    <a:srgbClr val="C00000"/>
    <a:srgbClr val="DF2C25"/>
    <a:srgbClr val="59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123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>
        <p:guide orient="horz" pos="22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36686-419F-4FF9-A937-547DE75E36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889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827294" y="3799932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8045771" y="379993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4632960" y="4533265"/>
            <a:ext cx="2943860" cy="632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463800" y="2197831"/>
            <a:ext cx="7380772" cy="965201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课程标题课程标题</a:t>
            </a:r>
            <a:endParaRPr lang="zh-CN" altLang="en-US" dirty="0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33900" y="3438391"/>
            <a:ext cx="3149600" cy="723083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课程内容</a:t>
            </a:r>
            <a:endParaRPr lang="zh-CN" altLang="en-US" dirty="0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888865" y="4619188"/>
            <a:ext cx="2413000" cy="460613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讲师名字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667250" y="-2372"/>
            <a:ext cx="75247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591172"/>
            <a:ext cx="45719" cy="1674722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16435" y="630781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半闭框 4"/>
          <p:cNvSpPr/>
          <p:nvPr userDrawn="1"/>
        </p:nvSpPr>
        <p:spPr>
          <a:xfrm rot="13500000">
            <a:off x="5994483" y="642275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410201" y="1487745"/>
            <a:ext cx="6781800" cy="674907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5505285" y="1535803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20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05285" y="2591172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1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5524170" y="3631906"/>
            <a:ext cx="603415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22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5505285" y="4657110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6870535" y="1620413"/>
            <a:ext cx="3148654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5504649" y="191009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29" name="文本占位符 24"/>
          <p:cNvSpPr>
            <a:spLocks noGrp="1"/>
          </p:cNvSpPr>
          <p:nvPr>
            <p:ph type="body" sz="quarter" idx="16" hasCustomPrompt="1"/>
          </p:nvPr>
        </p:nvSpPr>
        <p:spPr>
          <a:xfrm>
            <a:off x="5504649" y="2973276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0" name="文本占位符 24"/>
          <p:cNvSpPr>
            <a:spLocks noGrp="1"/>
          </p:cNvSpPr>
          <p:nvPr>
            <p:ph type="body" sz="quarter" idx="25" hasCustomPrompt="1"/>
          </p:nvPr>
        </p:nvSpPr>
        <p:spPr>
          <a:xfrm>
            <a:off x="5504649" y="4016015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1" name="文本占位符 24"/>
          <p:cNvSpPr>
            <a:spLocks noGrp="1"/>
          </p:cNvSpPr>
          <p:nvPr>
            <p:ph type="body" sz="quarter" idx="17" hasCustomPrompt="1"/>
          </p:nvPr>
        </p:nvSpPr>
        <p:spPr>
          <a:xfrm>
            <a:off x="5504648" y="502286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2" name="文本占位符 22"/>
          <p:cNvSpPr>
            <a:spLocks noGrp="1"/>
          </p:cNvSpPr>
          <p:nvPr>
            <p:ph type="body" sz="quarter" idx="18" hasCustomPrompt="1"/>
          </p:nvPr>
        </p:nvSpPr>
        <p:spPr>
          <a:xfrm>
            <a:off x="6870534" y="2654459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3" name="文本占位符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70534" y="3687712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4" name="文本占位符 22"/>
          <p:cNvSpPr>
            <a:spLocks noGrp="1"/>
          </p:cNvSpPr>
          <p:nvPr>
            <p:ph type="body" sz="quarter" idx="20" hasCustomPrompt="1"/>
          </p:nvPr>
        </p:nvSpPr>
        <p:spPr>
          <a:xfrm>
            <a:off x="6869898" y="4720104"/>
            <a:ext cx="3149291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 hasCustomPrompt="1"/>
          </p:nvPr>
        </p:nvSpPr>
        <p:spPr>
          <a:xfrm>
            <a:off x="739496" y="2402148"/>
            <a:ext cx="2956203" cy="1642919"/>
          </a:xfr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rgbClr val="D2000A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  <a:endParaRPr lang="zh-CN" altLang="en-US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 hasCustomPrompt="1"/>
          </p:nvPr>
        </p:nvSpPr>
        <p:spPr>
          <a:xfrm>
            <a:off x="1068068" y="3746169"/>
            <a:ext cx="2373632" cy="482991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D2000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CENTENS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-635" y="0"/>
            <a:ext cx="12192000" cy="610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" descr="E:\职坐标LOGO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745" y="8890"/>
            <a:ext cx="1410335" cy="6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199" y="26670"/>
            <a:ext cx="4572001" cy="584200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229125" y="1476803"/>
            <a:ext cx="9732480" cy="4515431"/>
          </a:xfrm>
        </p:spPr>
        <p:txBody>
          <a:bodyPr/>
          <a:lstStyle>
            <a:lvl1pPr>
              <a:defRPr sz="2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6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4614668" y="4519228"/>
            <a:ext cx="2961392" cy="586171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4"/>
          <p:cNvSpPr txBox="1"/>
          <p:nvPr userDrawn="1"/>
        </p:nvSpPr>
        <p:spPr>
          <a:xfrm>
            <a:off x="2345352" y="2188448"/>
            <a:ext cx="750002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8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903939" y="3828524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17171" y="382561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614668" y="4519227"/>
            <a:ext cx="2943860" cy="5861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918198" y="4602762"/>
            <a:ext cx="2336799" cy="41910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讲课老师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1CB2-E360-4EFB-84B8-F2624509A1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CB2E-F863-4F42-9BFC-2501FC54DF40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E:\11130f21b5873b6ed8cda3525086cbe0a10ecb561761d-wZr4ft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 bwMode="auto">
          <a:xfrm>
            <a:off x="8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JAVASE</a:t>
            </a:r>
            <a:r>
              <a:rPr lang="zh-CN" altLang="en-US" dirty="0"/>
              <a:t>习题讲解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0000"/>
          </a:bodyPr>
          <a:lstStyle/>
          <a:p>
            <a:r>
              <a:rPr lang="zh-CN" altLang="en-US" dirty="0"/>
              <a:t>条件结构</a:t>
            </a:r>
            <a:r>
              <a:rPr lang="en-US" altLang="zh-CN" dirty="0"/>
              <a:t>-</a:t>
            </a:r>
            <a:r>
              <a:rPr lang="zh-CN" altLang="en-US" dirty="0"/>
              <a:t>编程题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题目要求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105935" y="1319958"/>
            <a:ext cx="9732480" cy="4515431"/>
          </a:xfrm>
        </p:spPr>
        <p:txBody>
          <a:bodyPr>
            <a:normAutofit fontScale="90000"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从键盘输入一个百分制分数，将其转化为等级分输出。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90以上，等级为A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80-90,等级为B，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70-80,等级为C，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60-70，等级为D，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60分以下，等级为E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要求用switch编写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1.创建浮点型变量接收用户输入的成绩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2.将浮点型强制转换成整型取出输入分数的十位数进行case的精确匹配。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4000" dirty="0" smtClean="0">
                <a:solidFill>
                  <a:schemeClr val="accent4"/>
                </a:solidFill>
                <a:effectLst/>
              </a:rPr>
              <a:t>3.使用switch case 的穿透，将0-60分划分为一个区域进行匹配。</a:t>
            </a:r>
            <a:endParaRPr lang="en-US"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总结扩展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4000" dirty="0" smtClean="0">
                <a:solidFill>
                  <a:schemeClr val="accent4"/>
                </a:solidFill>
                <a:effectLst/>
                <a:sym typeface="+mn-ea"/>
              </a:rPr>
              <a:t>s</a:t>
            </a:r>
            <a:r>
              <a:rPr sz="4000" dirty="0" smtClean="0">
                <a:solidFill>
                  <a:schemeClr val="accent4"/>
                </a:solidFill>
                <a:effectLst/>
                <a:sym typeface="+mn-ea"/>
              </a:rPr>
              <a:t>witch case结构的条件结构使用在匹配精确值上，通过这道题目可以发现在这里使用switch case结构并不能独自完成题目的要求，还是要通过if语句进行帮助。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  <a:sym typeface="+mn-ea"/>
              </a:rPr>
              <a:t>大家可以通过if语句的结构对这道题再次进行编写，巩固知识点。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WPS 演示</Application>
  <PresentationFormat>宽屏</PresentationFormat>
  <Paragraphs>32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黑体</vt:lpstr>
      <vt:lpstr>楷体</vt:lpstr>
      <vt:lpstr>Arial Unicode MS</vt:lpstr>
      <vt:lpstr>微软雅黑</vt:lpstr>
      <vt:lpstr>Garamond</vt:lpstr>
      <vt:lpstr>Arial Unicode MS</vt:lpstr>
      <vt:lpstr>仿宋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融资学院产品计划</dc:title>
  <dc:creator>Eric Young</dc:creator>
  <cp:lastModifiedBy>YaphetS_Koo</cp:lastModifiedBy>
  <cp:revision>389</cp:revision>
  <dcterms:created xsi:type="dcterms:W3CDTF">2015-04-10T07:59:00Z</dcterms:created>
  <dcterms:modified xsi:type="dcterms:W3CDTF">2017-11-15T05:27:30Z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