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条件语句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105935" y="1319958"/>
            <a:ext cx="9732480" cy="4515431"/>
          </a:xfrm>
        </p:spPr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从键盘输入一个字符，若为小写字母，则转化为大写字母;若为大写字母，则转化为小写字母;否则转化为ASCII码表中的下一个字符。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1.键盘接收一个char类型的字符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2.可以通过比较ASCII码值来判断该字符是否属于字母（大写，小写）或者其他字符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3.一个字母所对应的大小写字母的ASCII码值相差32，通过转换完成要求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本节课程学员需要掌握知识点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 熟练掌握键盘接收char类型的字符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 熟悉字符在做数学运算时会转换成int类型的ASCII值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 比较多个if和if else if的区别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扩展题：将字符串”LoL” 转换成 ”lOl ”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30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377</cp:revision>
  <dcterms:created xsi:type="dcterms:W3CDTF">2015-04-10T07:59:00Z</dcterms:created>
  <dcterms:modified xsi:type="dcterms:W3CDTF">2017-11-15T06:23:20Z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