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/>
              <a:t>条件语句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05935" y="1319958"/>
            <a:ext cx="9732480" cy="4515431"/>
          </a:xfrm>
        </p:spPr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用户键盘输入年，月，日，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判断其输入的数据是否合法，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如果不合法（比如输入了负数）则提示输入有误，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如果输入合法则输出该日期。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提示：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一，三，五，七，八，十，腊(十二)是大月(31天)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二月可能有28天(平年)也可能有29天(闰年)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既不是大月也不是小月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剩下的四，六，九，十一都是小月(30天)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1.初步判断用户输入的数据是否合法（例如，年月日是否为负数等），并且记录状态。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2.判断输入的月份是大月还是小月，记录该月份对应的天数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3.判断输入的年份是否是闰年，然后对2月的天数做单独处理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4.将用户输入的年月日中的日和输入月份对应的天数进行比较，并且记录状态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5.最后对状态进行判断，得出最后结果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29760" y="1459658"/>
            <a:ext cx="9732480" cy="4515431"/>
          </a:xfrm>
        </p:spPr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本节课程学员需要掌握知识点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1.掌握将闰年判断依据转换为代码逻辑的方法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2.设置变量通过条件语句的控制来进行代码状态的保存，得到最后的结果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将题目灵活的通过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switch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和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if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语句的结合进行编写。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在本题的基础上求出该日期在该年中是第几天。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>宽屏</PresentationFormat>
  <Paragraphs>41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381</cp:revision>
  <dcterms:created xsi:type="dcterms:W3CDTF">2015-04-10T07:59:00Z</dcterms:created>
  <dcterms:modified xsi:type="dcterms:W3CDTF">2017-11-17T07:18:23Z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