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问题描述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创建学生类Student 具有属性id name age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1.编写方法循环录入学生数据，使用ArrayList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2.编写方法根据id升序的规则对集合进行排序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3.编写一个方法将集合中的内容存放到路径为D://a.txt文件中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4.编写一个方法读取D://a.txt文件中的内容，并且输出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5.在Test类中调用相应的方法进行测试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1.创建StudentManager类用来编写题目要求的方法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2.将Student类实现Compareable接口完成题目要求的可比性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3.调用Collections.sort()方法，对集合进行排序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4.使用对象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流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完成文件的读写功能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1.熟练掌握集合的排序方法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2.熟练使用对象流对文件进行读写的操作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有以下字符串： chenhao zhangsan zhangsan chenhao lisi wangwu zhaoliu xiaoqiang Haha 按长度升序排序（长度一致按ASCII码自然升序），排序后的集合对象以序列化方式保存到二进制文件，再从文件以反序列化读取到控制台显示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37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410</cp:revision>
  <dcterms:created xsi:type="dcterms:W3CDTF">2015-04-10T07:59:00Z</dcterms:created>
  <dcterms:modified xsi:type="dcterms:W3CDTF">2017-12-14T07:03:34Z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