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</a:bodyPr>
          <a:lstStyle/>
          <a:p>
            <a:r>
              <a:rPr lang="zh-CN" altLang="en-US" dirty="0"/>
              <a:t>静态方法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编写判断素数的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方法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，调用该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方法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求出1000以内的所有素数，存入数组中并输出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1.理解什么是素数，素数就是除了1和它本身外，不能被其他自然数整除的数。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2.创建一个方法，传入一个数，通过素数的判断逻辑，对该数进行判断，最后返回相应的判断结果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3.创建一个方法，循环范围</a:t>
            </a:r>
            <a:r>
              <a:rPr lang="en-US" sz="4000" dirty="0" smtClean="0">
                <a:solidFill>
                  <a:schemeClr val="accent4"/>
                </a:solidFill>
                <a:effectLst/>
              </a:rPr>
              <a:t>0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-1000，每次循环调用我们之前写好的判断一个数是否是素数的方法，得到返回值，进行后续操作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4.每次循环通过得到的返回值，可以判断是否该存入创建好的数组中。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5.遍历输出整个数组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1.理解数学概念，什么是素数。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2.掌握方法的书写语法，并且通过题目要求能够熟练的确定方法的形参，返回值。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3.理解方法间的互相调用，熟悉代码流程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编写一个方法判断某年是否是闰年，再创建一个方法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求出公元100年到公元2100年中所有的闰年，并且将所有的闰年存入数组内并且输出。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演示</Application>
  <PresentationFormat>宽屏</PresentationFormat>
  <Paragraphs>33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404</cp:revision>
  <dcterms:created xsi:type="dcterms:W3CDTF">2015-04-10T07:59:00Z</dcterms:created>
  <dcterms:modified xsi:type="dcterms:W3CDTF">2017-11-24T07:28:26Z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