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8" r:id="rId3"/>
    <p:sldId id="272" r:id="rId4"/>
    <p:sldId id="273" r:id="rId5"/>
    <p:sldId id="275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D2000A"/>
    <a:srgbClr val="E10030"/>
    <a:srgbClr val="C20F2A"/>
    <a:srgbClr val="FFCDCD"/>
    <a:srgbClr val="FBCDD4"/>
    <a:srgbClr val="A6A6A6"/>
    <a:srgbClr val="C00000"/>
    <a:srgbClr val="DF2C25"/>
    <a:srgbClr val="59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23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>
        <p:guide orient="horz" pos="22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36686-419F-4FF9-A937-547DE75E36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85CA9-F407-4BA2-B26D-9F0BBEF8A8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889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827294" y="3799932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8045771" y="379993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4632960" y="4533265"/>
            <a:ext cx="2943860" cy="6324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463800" y="2197831"/>
            <a:ext cx="7380772" cy="965201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课程标题课程标题</a:t>
            </a:r>
            <a:endParaRPr lang="zh-CN" altLang="en-US" dirty="0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33900" y="3438391"/>
            <a:ext cx="3149600" cy="723083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课程内容</a:t>
            </a:r>
            <a:endParaRPr lang="zh-CN" altLang="en-US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888865" y="4619188"/>
            <a:ext cx="2413000" cy="460613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讲师名字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4667250" y="-2372"/>
            <a:ext cx="75247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2591172"/>
            <a:ext cx="45719" cy="1674722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816435" y="630781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半闭框 4"/>
          <p:cNvSpPr/>
          <p:nvPr userDrawn="1"/>
        </p:nvSpPr>
        <p:spPr>
          <a:xfrm rot="13500000">
            <a:off x="5994483" y="642275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5410201" y="1487745"/>
            <a:ext cx="6781800" cy="674907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5505285" y="1535803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5505285" y="2591172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1" name="文本占位符 17"/>
          <p:cNvSpPr>
            <a:spLocks noGrp="1"/>
          </p:cNvSpPr>
          <p:nvPr>
            <p:ph type="body" sz="quarter" idx="12" hasCustomPrompt="1"/>
          </p:nvPr>
        </p:nvSpPr>
        <p:spPr>
          <a:xfrm>
            <a:off x="5524170" y="3631906"/>
            <a:ext cx="603415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2" name="文本占位符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5285" y="4657110"/>
            <a:ext cx="622300" cy="414374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6870535" y="1620413"/>
            <a:ext cx="3148654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5" hasCustomPrompt="1"/>
          </p:nvPr>
        </p:nvSpPr>
        <p:spPr>
          <a:xfrm>
            <a:off x="5504649" y="191009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16" hasCustomPrompt="1"/>
          </p:nvPr>
        </p:nvSpPr>
        <p:spPr>
          <a:xfrm>
            <a:off x="5504649" y="2973276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25" hasCustomPrompt="1"/>
          </p:nvPr>
        </p:nvSpPr>
        <p:spPr>
          <a:xfrm>
            <a:off x="5504649" y="4016015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1" name="文本占位符 24"/>
          <p:cNvSpPr>
            <a:spLocks noGrp="1"/>
          </p:cNvSpPr>
          <p:nvPr>
            <p:ph type="body" sz="quarter" idx="17" hasCustomPrompt="1"/>
          </p:nvPr>
        </p:nvSpPr>
        <p:spPr>
          <a:xfrm>
            <a:off x="5504648" y="5022862"/>
            <a:ext cx="622935" cy="252560"/>
          </a:xfrm>
        </p:spPr>
        <p:txBody>
          <a:bodyPr>
            <a:normAutofit/>
          </a:bodyPr>
          <a:lstStyle>
            <a:lvl1pPr marL="0" indent="0" algn="ctr">
              <a:buNone/>
              <a:defRPr sz="1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</a:t>
            </a:r>
            <a:endParaRPr lang="zh-CN" altLang="en-US" dirty="0"/>
          </a:p>
        </p:txBody>
      </p:sp>
      <p:sp>
        <p:nvSpPr>
          <p:cNvPr id="32" name="文本占位符 22"/>
          <p:cNvSpPr>
            <a:spLocks noGrp="1"/>
          </p:cNvSpPr>
          <p:nvPr>
            <p:ph type="body" sz="quarter" idx="18" hasCustomPrompt="1"/>
          </p:nvPr>
        </p:nvSpPr>
        <p:spPr>
          <a:xfrm>
            <a:off x="6870534" y="2654459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3" name="文本占位符 22"/>
          <p:cNvSpPr>
            <a:spLocks noGrp="1"/>
          </p:cNvSpPr>
          <p:nvPr>
            <p:ph type="body" sz="quarter" idx="19" hasCustomPrompt="1"/>
          </p:nvPr>
        </p:nvSpPr>
        <p:spPr>
          <a:xfrm>
            <a:off x="6870534" y="3687712"/>
            <a:ext cx="3148655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4" name="文本占位符 22"/>
          <p:cNvSpPr>
            <a:spLocks noGrp="1"/>
          </p:cNvSpPr>
          <p:nvPr>
            <p:ph type="body" sz="quarter" idx="20" hasCustomPrompt="1"/>
          </p:nvPr>
        </p:nvSpPr>
        <p:spPr>
          <a:xfrm>
            <a:off x="6869898" y="4720104"/>
            <a:ext cx="3149291" cy="40798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目录标题目录标题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21" hasCustomPrompt="1"/>
          </p:nvPr>
        </p:nvSpPr>
        <p:spPr>
          <a:xfrm>
            <a:off x="739496" y="2402148"/>
            <a:ext cx="2956203" cy="1642919"/>
          </a:xfrm>
        </p:spPr>
        <p:txBody>
          <a:bodyPr>
            <a:noAutofit/>
          </a:bodyPr>
          <a:lstStyle>
            <a:lvl1pPr marL="0" indent="0" algn="ctr">
              <a:buNone/>
              <a:defRPr sz="9600" b="1">
                <a:solidFill>
                  <a:srgbClr val="D2000A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  <a:endParaRPr lang="zh-CN" altLang="en-US" dirty="0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1068068" y="3746169"/>
            <a:ext cx="2373632" cy="482991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D2000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CENTENS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817705" y="6310354"/>
            <a:ext cx="556591" cy="547646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半闭框 10"/>
          <p:cNvSpPr/>
          <p:nvPr userDrawn="1"/>
        </p:nvSpPr>
        <p:spPr>
          <a:xfrm rot="13500000">
            <a:off x="5995753" y="6425299"/>
            <a:ext cx="200495" cy="200495"/>
          </a:xfrm>
          <a:prstGeom prst="halfFrame">
            <a:avLst>
              <a:gd name="adj1" fmla="val 5031"/>
              <a:gd name="adj2" fmla="val 49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-635" y="0"/>
            <a:ext cx="12192000" cy="61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" descr="E:\职坐标LOGO-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745" y="8890"/>
            <a:ext cx="1410335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203199" y="26670"/>
            <a:ext cx="4572001" cy="584200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229125" y="1476803"/>
            <a:ext cx="9732480" cy="4515431"/>
          </a:xfrm>
        </p:spPr>
        <p:txBody>
          <a:bodyPr/>
          <a:lstStyle>
            <a:lvl1pPr>
              <a:defRPr sz="2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6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400">
                <a:solidFill>
                  <a:srgbClr val="FFEBEB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" y="16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50000">
                <a:srgbClr val="000000">
                  <a:alpha val="75000"/>
                </a:srgb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职坐标LOGO-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32" y="774467"/>
            <a:ext cx="1785025" cy="76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4614668" y="4519228"/>
            <a:ext cx="2961392" cy="586171"/>
          </a:xfrm>
          <a:prstGeom prst="rect">
            <a:avLst/>
          </a:prstGeom>
          <a:solidFill>
            <a:srgbClr val="E10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4"/>
          <p:cNvSpPr txBox="1"/>
          <p:nvPr userDrawn="1"/>
        </p:nvSpPr>
        <p:spPr>
          <a:xfrm>
            <a:off x="2345352" y="2188448"/>
            <a:ext cx="7500025" cy="1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8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903939" y="3828524"/>
            <a:ext cx="148213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7817171" y="3825612"/>
            <a:ext cx="147206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614668" y="4519227"/>
            <a:ext cx="2943860" cy="5861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918198" y="4602762"/>
            <a:ext cx="2336799" cy="41910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讲课老师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1CB2-E360-4EFB-84B8-F2624509A1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CB2E-F863-4F42-9BFC-2501FC54DF40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 descr="E:\11130f21b5873b6ed8cda3525086cbe0a10ecb561761d-wZr4ft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xfrm>
            <a:off x="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JAVASE</a:t>
            </a:r>
            <a:r>
              <a:rPr lang="zh-CN" altLang="en-US" dirty="0"/>
              <a:t>习题讲解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0000"/>
          </a:bodyPr>
          <a:lstStyle/>
          <a:p>
            <a:r>
              <a:rPr lang="zh-CN" altLang="en-US" dirty="0"/>
              <a:t>静态方法</a:t>
            </a:r>
            <a:r>
              <a:rPr lang="en-US" altLang="zh-CN" dirty="0"/>
              <a:t>-</a:t>
            </a:r>
            <a:r>
              <a:rPr lang="zh-CN" altLang="en-US" dirty="0"/>
              <a:t>编程题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题目要求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3110" y="1094533"/>
            <a:ext cx="9732480" cy="4515431"/>
          </a:xfrm>
        </p:spPr>
        <p:txBody>
          <a:bodyPr>
            <a:normAutofit fontScale="6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在main方法中创建一个长度为7的数组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要求完成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以下功能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1.编写一个方法，传入数组，循环录入数据(输入时可以默认不重复)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2.编写一个方法，传入一个数，查询这个数是否存在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如果存在，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则返回该数在数组中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出现的下标，如果不存在返回-1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3.编写一个方法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，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遍历数组并且输出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4.</a:t>
            </a:r>
            <a:r>
              <a:rPr lang="zh-CN" sz="4000" dirty="0" smtClean="0">
                <a:solidFill>
                  <a:schemeClr val="accent4"/>
                </a:solidFill>
                <a:effectLst/>
              </a:rPr>
              <a:t>将写好的方法</a:t>
            </a:r>
            <a:r>
              <a:rPr sz="4000" dirty="0" smtClean="0">
                <a:solidFill>
                  <a:schemeClr val="accent4"/>
                </a:solidFill>
                <a:effectLst/>
              </a:rPr>
              <a:t>自行进行调用测试结果。</a:t>
            </a:r>
            <a:endParaRPr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4000" dirty="0" smtClean="0">
                <a:solidFill>
                  <a:schemeClr val="accent4"/>
                </a:solidFill>
                <a:effectLst/>
              </a:rPr>
              <a:t>1.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正确的认识到，数据源是创建在</a:t>
            </a: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main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方法中。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2.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理解要求编写的多个方法，其实就是通过传入数组引用和其他参数，对数组进行操作。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3.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通过循环遍历数组可以将传入的数，与数组中每个位置的数进行匹配，并且通过一个变量来返回相应的结果。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4.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合理的调用编写好的方法，进行相关的测试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总结扩展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本节课程知识点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1.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熟练的创建数组并且赋值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2.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理解引用数据类型传参的特性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3.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通过遍历数组能够完成对数组的各种操作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sz="4000" dirty="0" smtClean="0">
                <a:solidFill>
                  <a:schemeClr val="accent4"/>
                </a:solidFill>
                <a:effectLst/>
              </a:rPr>
              <a:t>4.</a:t>
            </a:r>
            <a:r>
              <a:rPr lang="zh-CN" altLang="en-US" sz="4000" dirty="0" smtClean="0">
                <a:solidFill>
                  <a:schemeClr val="accent4"/>
                </a:solidFill>
                <a:effectLst/>
              </a:rPr>
              <a:t>熟练的调用方法，提供相应的参数，完成题目的逻辑要求。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sz="4000" dirty="0" smtClean="0">
                <a:solidFill>
                  <a:schemeClr val="accent4"/>
                </a:solidFill>
                <a:effectLst/>
              </a:rPr>
              <a:t>扩展题：</a:t>
            </a:r>
            <a:endParaRPr sz="4000" dirty="0" smtClean="0">
              <a:solidFill>
                <a:schemeClr val="accent4"/>
              </a:solidFill>
              <a:effectLst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zh-CN" sz="4000" dirty="0" smtClean="0">
                <a:solidFill>
                  <a:schemeClr val="accent4"/>
                </a:solidFill>
                <a:effectLst/>
              </a:rPr>
              <a:t>本题中对数组赋值的时候可以录入重复的数据，要求：如果存在则打印出所有该数字出现的位置的下标，如果不存在，则打印出：该数字不存在。</a:t>
            </a:r>
            <a:endParaRPr lang="zh-CN" altLang="en-US" sz="4000" dirty="0" smtClean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孔庆琦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WPS 演示</Application>
  <PresentationFormat>宽屏</PresentationFormat>
  <Paragraphs>38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楷体</vt:lpstr>
      <vt:lpstr>Arial Unicode MS</vt:lpstr>
      <vt:lpstr>微软雅黑</vt:lpstr>
      <vt:lpstr>Garamond</vt:lpstr>
      <vt:lpstr>Arial Unicode MS</vt:lpstr>
      <vt:lpstr>仿宋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融资学院产品计划</dc:title>
  <dc:creator>Eric Young</dc:creator>
  <cp:lastModifiedBy>YaphetS_Koo</cp:lastModifiedBy>
  <cp:revision>418</cp:revision>
  <dcterms:created xsi:type="dcterms:W3CDTF">2015-04-10T07:59:00Z</dcterms:created>
  <dcterms:modified xsi:type="dcterms:W3CDTF">2017-11-29T07:13:33Z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