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60000"/>
          </a:bodyPr>
          <a:lstStyle/>
          <a:p>
            <a:r>
              <a:rPr lang="zh-CN" altLang="en-US" dirty="0"/>
              <a:t>静态方法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分别封装</a:t>
            </a:r>
            <a:r>
              <a:rPr lang="en-US" sz="4000" dirty="0" smtClean="0">
                <a:solidFill>
                  <a:schemeClr val="accent4"/>
                </a:solidFill>
                <a:effectLst/>
              </a:rPr>
              <a:t>2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个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方法，求fibonacci数列第n个数。【1,1,2,3,5,8,13,21...】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要求使用两种方法：①循环 ②数组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1.掌握斐波那契数列的规律：数列从第3项开始，每一项都等于前两项之和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2.正确的编写方法，2个方法分别依照规律生成数列，通过传入的参数获取对应的数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3.循环方法中n其实就是循环的最大范围，数组方法中n表示的就是数组的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长度，最后一位就是需要的值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4.在Test类中调用相关方法测试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1.理解斐波那契数列的规律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2.熟练使用for循环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3.正确的掌握方法的编写，根据题目要求能正确的确定传参和返回值。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4.熟练使用数组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扩展题: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编写一个方法，生成一个长度为5的数组，并且随机生成5个30-40的随机数。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传入一个数n，求这个数在数组中对应的下标，并且返回，如果不存在返回-1。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演示</Application>
  <PresentationFormat>宽屏</PresentationFormat>
  <Paragraphs>34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456</cp:revision>
  <dcterms:created xsi:type="dcterms:W3CDTF">2015-04-10T07:59:00Z</dcterms:created>
  <dcterms:modified xsi:type="dcterms:W3CDTF">2017-12-12T05:10:02Z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