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静态方法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编写求k!的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方法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，再调用该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方法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求1!+2！+3！+....10!之和并输出。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1.求一个数的阶乘其实就是从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这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个数开始累乘，直到1为止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2.先写一个方法，用来求出某一个数的阶乘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3.写一个方法，传入一个参数，根据参数得出题目中要求的结果，可以循环调用之前写好的求某个数的阶乘的方法，然后接收该方法的返回值，进行累加。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熟练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掌握方法的创建，理解返回值，参数的作用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养成良好的代码思路，将原本复杂的逻辑进行拆分，使得方法具有很好的重用性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熟练掌握方法的调用，对代码的的流程控制和跳转在脑海中有清晰的思维。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扩展题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写一个方法，求出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k!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，再写一个方法，可以求出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n!+(n+1)!+(n+2)!+.....+ m!,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用户最后输入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n 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和 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m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可以求出最后的值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30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399</cp:revision>
  <dcterms:created xsi:type="dcterms:W3CDTF">2015-04-10T07:59:00Z</dcterms:created>
  <dcterms:modified xsi:type="dcterms:W3CDTF">2017-11-22T08:00:40Z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