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60000"/>
          </a:bodyPr>
          <a:lstStyle/>
          <a:p>
            <a:r>
              <a:rPr lang="zh-CN" altLang="en-US" dirty="0"/>
              <a:t>类和对象的创建及使用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创建一个Teacher类，要求描述姓名、性别、年龄、薪水，定义一个方法，用于在教师原有薪水的基础上增加5000，再定义一个TeacherTest类，创建一个Teacher对象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，通过用户键盘输入的内容，对这个对象的属性进行赋值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然后再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调用教师增加薪水的方法，并将增加薪水后的教师信息输出。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正确的创建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Teacher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类，正确的赋予成员属性所对应的数据类型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编写教师加薪的方法，让成员属性薪资自增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5000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，并且编写好输出用户所有信息的方法。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创建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Teacher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对象，并且通过键盘的输入对这个对象进行赋值，输出该教师的信息。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调用加薪方法，再次输出教师信息，查看该教师薪资是否有改变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熟练的掌握创建的类和对象的流程。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了解成员属性初始没有赋值，在创建对象后都有一个默认值。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既可以直接对成员属性赋值，也可以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通过方法对成员属性进行赋值。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理解对象的属性和行为都是依托于类的结构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5.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理解多个对象虽然都具有同样的属性和行为，但是因为操作的不同，会出现不同的结果。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扩展题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可以再编写一个方法，用户可以通过该方法对一名教师的姓名进行修改，并且测试结果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415</cp:revision>
  <dcterms:created xsi:type="dcterms:W3CDTF">2015-04-10T07:59:00Z</dcterms:created>
  <dcterms:modified xsi:type="dcterms:W3CDTF">2017-11-29T09:11:33Z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