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组合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请模拟手机使用电池的行为，编写相应的属性和方法，测试手机的电池使用情况。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1.应该考虑到使用组合对这道题进行编写，也就是has-a的关系，实现代码的复用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2.将电池设计成一个类，具有电量属性，并且编写好电池的使用方法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3.将手机设计成一个类，将电池作为成员属性，编写打电话的方法，通过调用电池的使用方法来完成电量的消耗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4.在Test类中进行调用测试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理解组合这个概念，能够清晰的认识到组合是如何解决代码复用性的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初步理解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OOP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思想，可以将生活中的思维融入到代码中进行功能的实现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扩展题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设计一个电脑组装的程序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声卡，显卡，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CPU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这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个类都具有属性价格，品牌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最后通过电脑类对象的创建能够展示出该电脑的总价，和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个组件的单独信息和价格。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423</cp:revision>
  <dcterms:created xsi:type="dcterms:W3CDTF">2015-04-10T07:59:00Z</dcterms:created>
  <dcterms:modified xsi:type="dcterms:W3CDTF">2017-12-07T07:33:22Z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