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50000"/>
          </a:bodyPr>
          <a:lstStyle/>
          <a:p>
            <a:r>
              <a:rPr lang="zh-CN" altLang="en-US" dirty="0"/>
              <a:t>抽象类 </a:t>
            </a:r>
            <a:endParaRPr lang="zh-CN" altLang="en-US" dirty="0"/>
          </a:p>
          <a:p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 fontScale="4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设计一个程序要求如下：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1）定义点类(二维,即包含x,y坐标) Point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2）定义一个图形类Figure（抽象类）：包含抽象方法画图(onDraw)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3）定义一个三角形继承于图形类,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属性：三个点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方法：设置点，获取点等相关方法以及重写的画图方法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PS：画图方法中要求打印出 画出的是一个什么图形和各个点坐标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4）定义一个圆形类，和三角形要求一致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5）定义一个画家类Painter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方法：画画：可以画出一个图形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6）写一个测试类，测试画家画画，画一个三角形，一个圆形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1.先思考该题目中有几个类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2.图形类作为一个抽象的父类，点（Point）类的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引用应该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作为图形类的成员属性，图形类分别具有2个子类三角形和圆形类。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3.图形的生成行为属于图形类，但是因为图形很多，生成图形的方式都不一样，所以这个方法是抽象的，具体的实现由2个子类去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完成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4.画家类负责通过画图这个方法调用图形类生成图形的方法，完成画图，利用多态的思想，画图这个行为只有一个，具体画什么图借助于图形类具体指向实例属于三角形还是圆形。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5.在Test类中创建对象测试 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1.理解抽象类的编写方式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2.理解多态思想，并灵活掌握使用场景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通过抽象类定义车类的模版,定义一个抽象方法run()，然后通过抽象的车类来派生拖拉机(Tractor)、卡车(Truck)、小轿车(Saloon)，并且有各自的run()方法实现。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1229125" y="1476803"/>
            <a:ext cx="9732480" cy="451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演示</Application>
  <PresentationFormat>宽屏</PresentationFormat>
  <Paragraphs>42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441</cp:revision>
  <dcterms:created xsi:type="dcterms:W3CDTF">2015-04-10T07:59:00Z</dcterms:created>
  <dcterms:modified xsi:type="dcterms:W3CDTF">2017-12-11T06:52:54Z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